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5" r:id="rId3"/>
    <p:sldId id="256" r:id="rId4"/>
    <p:sldId id="257" r:id="rId5"/>
    <p:sldId id="258" r:id="rId6"/>
    <p:sldId id="260" r:id="rId7"/>
    <p:sldId id="259" r:id="rId8"/>
    <p:sldId id="286" r:id="rId9"/>
    <p:sldId id="287" r:id="rId10"/>
    <p:sldId id="27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EB6E-3FD9-4000-8934-B31B398CD9D4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ADED-64B0-471A-9776-D623016C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9307-807F-4F07-B2D9-1476EDFA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25A4-1BDA-44A5-A1E3-5AE540F7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6E36-1A50-433B-B94D-472E1AD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7DC6-336B-4AFA-854B-26271BF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91DE-AA24-4450-91BB-00354054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77FC-1E7A-44FC-B912-8A0C739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75A7E-5BC8-4B99-A929-CDBE7B9A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0BE1-B863-43BF-A658-3216342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D15B-424D-4215-9AA1-DBECB8F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6748-B029-4795-BEBC-69E6012F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40EAB-CA74-4B00-97D9-EE4CA7032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2D8BF-479C-4F50-9E95-02EFD7A4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FD42-0857-4108-B341-BBC6B307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A648-019E-4499-BC16-D919920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525F-3A29-4AA7-ADCC-5CE857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0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8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504D-6AAA-4061-8450-1EF893D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474B-E4FC-4937-8FB8-2679D171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54BF-2F6D-49CE-9ADA-600DD4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0D09-3289-4B2C-BB94-9147EA9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74F3A-34E4-4DBD-BB2F-0D7823A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AAF2-9D68-4EE1-9D84-443925B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F2C3-1446-4AD6-AB7F-B6ACB68E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14C3-431D-4997-A2F8-8CED00F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D542C-9847-4A87-96FF-8213894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59FA-BAA4-4310-997A-CA74FE33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CB42-A232-4809-B39E-5A2164E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5D28-BD70-44CA-9A67-8540D36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EDE2-871B-445F-AD03-1D202C5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9D8A2-77AB-4E93-922E-F5548885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25965-7EC9-40CE-8EBC-3B2BA392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6D29C-583C-49AE-80B3-A6AC3ACB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B9793-88A7-43D6-96D5-A4E9A3D7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88524-0C85-45FD-9AFB-28C89C56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49442-444D-417D-B65D-09CD7A72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235-F8DA-430F-A350-F050A82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E7AA1-D2EC-4B0E-93EA-B78926E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84D8-1DB0-498A-BDDF-7FB205D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9D365-B0D5-4E4C-BBE3-CC0CEF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4E40F-45C0-4F4F-B6F5-848853C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6050E-CE7E-4357-B15F-1F9F1552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D747-0549-439D-8DC8-636C07C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DF0-0927-4A4F-905E-E15241A0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A91E-5386-4670-A7ED-2D0A586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A71F7-1F0B-46B4-9A5F-2A8786A8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36EB-7109-4F17-B293-642FCEF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F434-DFE0-493F-BD86-6C26771C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E1E8C-7815-4A35-B1AC-CAADE0F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33C4-AB96-48BC-B71E-DED52E6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B4439-2C51-46A8-9E13-05553B022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04E5A-B7C6-4F19-81BF-EA9A8F4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95747-0C4E-44DF-AE6C-1F23685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978B5-01CF-4DB8-A53F-1855E913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E389-1C10-4614-814F-3E1AFD5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53FAA-10EA-4307-B6F9-2E1E593D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09874-800F-491E-8212-E62F6338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BF9F-3A8D-4DE9-B02F-6426705E3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B681-BEE7-4F94-A83F-7B0BC08761B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7833-0E6B-46A8-A264-F73D03C8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79A6-6A9A-4D08-B33A-ADE3FA7A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3F45-7394-49DA-84E0-BA5A7B8DB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ABD12-C23A-4131-8139-2508991D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5 hình ảnh gia đình hạnh phúc hoạt hình ngộ nghĩnh, dễ thương nhất">
            <a:extLst>
              <a:ext uri="{FF2B5EF4-FFF2-40B4-BE49-F238E27FC236}">
                <a16:creationId xmlns:a16="http://schemas.microsoft.com/office/drawing/2014/main" id="{15F5DD34-9CAE-4777-8008-CC2DFBA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1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24529-0241-4BE4-B934-38EE8B290654}"/>
              </a:ext>
            </a:extLst>
          </p:cNvPr>
          <p:cNvSpPr txBox="1"/>
          <p:nvPr/>
        </p:nvSpPr>
        <p:spPr>
          <a:xfrm>
            <a:off x="4353338" y="538371"/>
            <a:ext cx="7513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Cambria" panose="02040503050406030204" pitchFamily="18" charset="0"/>
                <a:ea typeface="Cambria" panose="02040503050406030204" pitchFamily="18" charset="0"/>
              </a:rPr>
              <a:t>BÀI 19</a:t>
            </a:r>
          </a:p>
          <a:p>
            <a:pPr algn="ctr"/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</p:spTree>
    <p:extLst>
      <p:ext uri="{BB962C8B-B14F-4D97-AF65-F5344CB8AC3E}">
        <p14:creationId xmlns:p14="http://schemas.microsoft.com/office/powerpoint/2010/main" val="28165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83DC5-C749-4710-8904-B2FA3790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t="60869" r="6087" b="14638"/>
          <a:stretch/>
        </p:blipFill>
        <p:spPr>
          <a:xfrm>
            <a:off x="1" y="496956"/>
            <a:ext cx="12049044" cy="187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FF425-086B-4075-99E5-373DBD0C4D28}"/>
              </a:ext>
            </a:extLst>
          </p:cNvPr>
          <p:cNvSpPr txBox="1"/>
          <p:nvPr/>
        </p:nvSpPr>
        <p:spPr>
          <a:xfrm>
            <a:off x="695739" y="2613991"/>
            <a:ext cx="1115170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Đó là chuyện gì? Ai kể cho em biết chuyện đó?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Kể lại câu chuyện đó.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04300-2160-421D-BC1E-A9434A9A958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E298-6506-432E-8150-9D5FA3C712C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24D19E-9A02-4D22-A44F-5D937375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745" b="18696"/>
          <a:stretch/>
        </p:blipFill>
        <p:spPr>
          <a:xfrm>
            <a:off x="4333461" y="2700542"/>
            <a:ext cx="2713381" cy="4092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18453" y="98176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75424-86DE-4FD5-A854-D4079C5C4A1B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7F7C2-C1C4-4CA9-8A65-4CA916AFD94E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2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58209" y="159025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F935FA-29B7-44F2-B508-9AA564B3571F}"/>
              </a:ext>
            </a:extLst>
          </p:cNvPr>
          <p:cNvCxnSpPr>
            <a:cxnSpLocks/>
          </p:cNvCxnSpPr>
          <p:nvPr/>
        </p:nvCxnSpPr>
        <p:spPr>
          <a:xfrm flipH="1">
            <a:off x="4386471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588391-8984-4F2B-A38B-0EE221D329CD}"/>
              </a:ext>
            </a:extLst>
          </p:cNvPr>
          <p:cNvCxnSpPr>
            <a:cxnSpLocks/>
          </p:cNvCxnSpPr>
          <p:nvPr/>
        </p:nvCxnSpPr>
        <p:spPr>
          <a:xfrm flipH="1">
            <a:off x="3117576" y="626453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0469DF-214C-4491-870A-C548C3B818B6}"/>
              </a:ext>
            </a:extLst>
          </p:cNvPr>
          <p:cNvCxnSpPr>
            <a:cxnSpLocks/>
          </p:cNvCxnSpPr>
          <p:nvPr/>
        </p:nvCxnSpPr>
        <p:spPr>
          <a:xfrm flipH="1">
            <a:off x="371723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B03754-544A-4560-AC8A-A9C433775328}"/>
              </a:ext>
            </a:extLst>
          </p:cNvPr>
          <p:cNvCxnSpPr>
            <a:cxnSpLocks/>
          </p:cNvCxnSpPr>
          <p:nvPr/>
        </p:nvCxnSpPr>
        <p:spPr>
          <a:xfrm flipH="1">
            <a:off x="4451075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E97A9-7C0F-4F96-884F-6DC17394DA9C}"/>
              </a:ext>
            </a:extLst>
          </p:cNvPr>
          <p:cNvCxnSpPr>
            <a:cxnSpLocks/>
          </p:cNvCxnSpPr>
          <p:nvPr/>
        </p:nvCxnSpPr>
        <p:spPr>
          <a:xfrm flipH="1">
            <a:off x="4543838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47F7C3-DCD9-468A-87C9-50DC5B58CA8F}"/>
              </a:ext>
            </a:extLst>
          </p:cNvPr>
          <p:cNvCxnSpPr>
            <a:cxnSpLocks/>
          </p:cNvCxnSpPr>
          <p:nvPr/>
        </p:nvCxnSpPr>
        <p:spPr>
          <a:xfrm flipH="1">
            <a:off x="3312377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149307-36A1-4E7A-B00D-8DD009B739C4}"/>
              </a:ext>
            </a:extLst>
          </p:cNvPr>
          <p:cNvCxnSpPr>
            <a:cxnSpLocks/>
          </p:cNvCxnSpPr>
          <p:nvPr/>
        </p:nvCxnSpPr>
        <p:spPr>
          <a:xfrm flipH="1">
            <a:off x="4270516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653AF-0824-406A-B9AA-8591991B4908}"/>
              </a:ext>
            </a:extLst>
          </p:cNvPr>
          <p:cNvCxnSpPr>
            <a:cxnSpLocks/>
          </p:cNvCxnSpPr>
          <p:nvPr/>
        </p:nvCxnSpPr>
        <p:spPr>
          <a:xfrm flipH="1">
            <a:off x="3836503" y="357891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D35D88-35CF-44A8-BFF3-3D2C671C4C00}"/>
              </a:ext>
            </a:extLst>
          </p:cNvPr>
          <p:cNvCxnSpPr>
            <a:cxnSpLocks/>
          </p:cNvCxnSpPr>
          <p:nvPr/>
        </p:nvCxnSpPr>
        <p:spPr>
          <a:xfrm flipH="1">
            <a:off x="4163832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E92AE9-BB4E-4F46-A9E7-3B5405BEF8EA}"/>
              </a:ext>
            </a:extLst>
          </p:cNvPr>
          <p:cNvCxnSpPr>
            <a:cxnSpLocks/>
          </p:cNvCxnSpPr>
          <p:nvPr/>
        </p:nvCxnSpPr>
        <p:spPr>
          <a:xfrm flipH="1">
            <a:off x="4230760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28B031-D55E-49C0-B8FE-D9980349EAD5}"/>
              </a:ext>
            </a:extLst>
          </p:cNvPr>
          <p:cNvCxnSpPr>
            <a:cxnSpLocks/>
          </p:cNvCxnSpPr>
          <p:nvPr/>
        </p:nvCxnSpPr>
        <p:spPr>
          <a:xfrm flipH="1">
            <a:off x="10401968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5701E0-1666-4691-8E1F-AD5457CB4E81}"/>
              </a:ext>
            </a:extLst>
          </p:cNvPr>
          <p:cNvCxnSpPr>
            <a:cxnSpLocks/>
          </p:cNvCxnSpPr>
          <p:nvPr/>
        </p:nvCxnSpPr>
        <p:spPr>
          <a:xfrm flipH="1">
            <a:off x="9635000" y="59088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82A8A-2966-448D-B4F9-EE50383FD8DD}"/>
              </a:ext>
            </a:extLst>
          </p:cNvPr>
          <p:cNvCxnSpPr>
            <a:cxnSpLocks/>
          </p:cNvCxnSpPr>
          <p:nvPr/>
        </p:nvCxnSpPr>
        <p:spPr>
          <a:xfrm flipH="1">
            <a:off x="9634999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3DB26-DF9C-4D5B-ACD9-D9B20709C8C2}"/>
              </a:ext>
            </a:extLst>
          </p:cNvPr>
          <p:cNvCxnSpPr>
            <a:cxnSpLocks/>
          </p:cNvCxnSpPr>
          <p:nvPr/>
        </p:nvCxnSpPr>
        <p:spPr>
          <a:xfrm flipH="1">
            <a:off x="990335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F2BDAA-BB19-4964-BE55-FAD260F9C016}"/>
              </a:ext>
            </a:extLst>
          </p:cNvPr>
          <p:cNvCxnSpPr>
            <a:cxnSpLocks/>
          </p:cNvCxnSpPr>
          <p:nvPr/>
        </p:nvCxnSpPr>
        <p:spPr>
          <a:xfrm flipH="1">
            <a:off x="10370494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B64C4F-960A-445D-9A26-E6863EDE628B}"/>
              </a:ext>
            </a:extLst>
          </p:cNvPr>
          <p:cNvCxnSpPr>
            <a:cxnSpLocks/>
          </p:cNvCxnSpPr>
          <p:nvPr/>
        </p:nvCxnSpPr>
        <p:spPr>
          <a:xfrm flipH="1">
            <a:off x="10428471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00DDA8-660C-48ED-9C86-F9C68ED42DA5}"/>
              </a:ext>
            </a:extLst>
          </p:cNvPr>
          <p:cNvCxnSpPr>
            <a:cxnSpLocks/>
          </p:cNvCxnSpPr>
          <p:nvPr/>
        </p:nvCxnSpPr>
        <p:spPr>
          <a:xfrm flipH="1">
            <a:off x="9749963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40463F-A8D0-45F5-93BF-2E7B3CD936BE}"/>
              </a:ext>
            </a:extLst>
          </p:cNvPr>
          <p:cNvCxnSpPr>
            <a:cxnSpLocks/>
          </p:cNvCxnSpPr>
          <p:nvPr/>
        </p:nvCxnSpPr>
        <p:spPr>
          <a:xfrm flipH="1">
            <a:off x="10455639" y="354905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DC8DC0-1E8C-4A8E-A857-BD9D2C71A850}"/>
              </a:ext>
            </a:extLst>
          </p:cNvPr>
          <p:cNvCxnSpPr>
            <a:cxnSpLocks/>
          </p:cNvCxnSpPr>
          <p:nvPr/>
        </p:nvCxnSpPr>
        <p:spPr>
          <a:xfrm flipH="1">
            <a:off x="10952257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BC2B34-46D2-4E14-B0EB-D7B7640376A3}"/>
              </a:ext>
            </a:extLst>
          </p:cNvPr>
          <p:cNvCxnSpPr>
            <a:cxnSpLocks/>
          </p:cNvCxnSpPr>
          <p:nvPr/>
        </p:nvCxnSpPr>
        <p:spPr>
          <a:xfrm flipH="1">
            <a:off x="11010234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4B4DE6-4752-4276-AA84-DCCD670F87B2}"/>
              </a:ext>
            </a:extLst>
          </p:cNvPr>
          <p:cNvCxnSpPr>
            <a:cxnSpLocks/>
          </p:cNvCxnSpPr>
          <p:nvPr/>
        </p:nvCxnSpPr>
        <p:spPr>
          <a:xfrm flipH="1">
            <a:off x="9807940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2AB5C-F161-4603-A70C-1ED58EF9A6DB}"/>
              </a:ext>
            </a:extLst>
          </p:cNvPr>
          <p:cNvCxnSpPr>
            <a:cxnSpLocks/>
          </p:cNvCxnSpPr>
          <p:nvPr/>
        </p:nvCxnSpPr>
        <p:spPr>
          <a:xfrm flipH="1">
            <a:off x="10851705" y="528693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938D8C-E150-4F10-BE64-E067230B160D}"/>
              </a:ext>
            </a:extLst>
          </p:cNvPr>
          <p:cNvCxnSpPr>
            <a:cxnSpLocks/>
          </p:cNvCxnSpPr>
          <p:nvPr/>
        </p:nvCxnSpPr>
        <p:spPr>
          <a:xfrm flipH="1">
            <a:off x="10877542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F977D4-983B-48EF-9A80-F93B9344263E}"/>
              </a:ext>
            </a:extLst>
          </p:cNvPr>
          <p:cNvCxnSpPr>
            <a:cxnSpLocks/>
          </p:cNvCxnSpPr>
          <p:nvPr/>
        </p:nvCxnSpPr>
        <p:spPr>
          <a:xfrm flipH="1">
            <a:off x="10900238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EC2674-D74A-4A43-BE02-953FA9DE9D72}"/>
              </a:ext>
            </a:extLst>
          </p:cNvPr>
          <p:cNvCxnSpPr>
            <a:cxnSpLocks/>
          </p:cNvCxnSpPr>
          <p:nvPr/>
        </p:nvCxnSpPr>
        <p:spPr>
          <a:xfrm flipH="1">
            <a:off x="10977599" y="611742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9DF87-2432-40DF-9928-9613AE58D14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8B5EF4-14EE-40FD-AC70-65A4008F7278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2F74CA-A017-4CC7-B5E9-441C0F39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068" b="18696"/>
          <a:stretch/>
        </p:blipFill>
        <p:spPr>
          <a:xfrm>
            <a:off x="4333461" y="2700542"/>
            <a:ext cx="2851539" cy="40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EA996-18CE-4CB2-A18B-41B40A07CA65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36492-BA4C-4964-B119-E7167BD48DC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1A6CC-2D76-45D9-8777-83DBBEFCC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2" t="24856" r="13668" b="14565"/>
          <a:stretch/>
        </p:blipFill>
        <p:spPr>
          <a:xfrm>
            <a:off x="0" y="318052"/>
            <a:ext cx="12154082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3AF93-7C53-4760-8F51-02EB1BE94EF9}"/>
              </a:ext>
            </a:extLst>
          </p:cNvPr>
          <p:cNvSpPr txBox="1"/>
          <p:nvPr/>
        </p:nvSpPr>
        <p:spPr>
          <a:xfrm>
            <a:off x="109329" y="1105550"/>
            <a:ext cx="1198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1. Đóng vai, hỏi – đáp về công việc yêu thích của những người thân trong gia đình.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21316-ED5F-4D59-AC91-FF9C58D0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2" b="68426" l="5469" r="35469">
                        <a14:foregroundMark x1="33854" y1="62315" x2="34896" y2="65093"/>
                        <a14:foregroundMark x1="35208" y1="56481" x2="35208" y2="56481"/>
                        <a14:foregroundMark x1="5469" y1="57870" x2="8646" y2="61852"/>
                        <a14:foregroundMark x1="35469" y1="65648" x2="35469" y2="65648"/>
                      </a14:backgroundRemoval>
                    </a14:imgEffect>
                  </a14:imgLayer>
                </a14:imgProps>
              </a:ext>
            </a:extLst>
          </a:blip>
          <a:srcRect l="5625" t="52754" r="63071" b="29743"/>
          <a:stretch/>
        </p:blipFill>
        <p:spPr>
          <a:xfrm>
            <a:off x="0" y="0"/>
            <a:ext cx="3816626" cy="120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D5BF4-46FC-471C-A7F1-E2929925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6" t="31014" r="24511" b="17827"/>
          <a:stretch/>
        </p:blipFill>
        <p:spPr>
          <a:xfrm>
            <a:off x="2862468" y="2360829"/>
            <a:ext cx="7126358" cy="438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469C36-DAFE-473D-8334-AB69B043CCA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7AD94-347B-4A30-9CBC-445D1F9C68AD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6B513-87EA-43B0-828F-92EDDB30C0E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FDD76-C53D-455B-9548-BAAF2DA318EF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38517-50FB-4BBA-9B12-E48EAF949BCB}"/>
              </a:ext>
            </a:extLst>
          </p:cNvPr>
          <p:cNvSpPr txBox="1"/>
          <p:nvPr/>
        </p:nvSpPr>
        <p:spPr>
          <a:xfrm>
            <a:off x="102703" y="340237"/>
            <a:ext cx="119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2. Kể về những việc em thích làm cùng người thân.</a:t>
            </a:r>
          </a:p>
        </p:txBody>
      </p:sp>
      <p:pic>
        <p:nvPicPr>
          <p:cNvPr id="2050" name="Picture 2" descr="Điểm hẹn 10h: Đọc sách cùng con | VTV.VN">
            <a:extLst>
              <a:ext uri="{FF2B5EF4-FFF2-40B4-BE49-F238E27FC236}">
                <a16:creationId xmlns:a16="http://schemas.microsoft.com/office/drawing/2014/main" id="{8906DFEA-69BC-4CD0-9624-34AF7566D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" y="3766929"/>
            <a:ext cx="4583833" cy="2961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: Bé đi chơi dã ngoại cùng bố mẹ | Mầm non Gia Thượng">
            <a:extLst>
              <a:ext uri="{FF2B5EF4-FFF2-40B4-BE49-F238E27FC236}">
                <a16:creationId xmlns:a16="http://schemas.microsoft.com/office/drawing/2014/main" id="{938C1A50-203B-415D-A058-FFC5658B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83" y="1100142"/>
            <a:ext cx="3812072" cy="3176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điều cha mẹ cần biết để dạy con ngoan - Góc cha mẹ">
            <a:extLst>
              <a:ext uri="{FF2B5EF4-FFF2-40B4-BE49-F238E27FC236}">
                <a16:creationId xmlns:a16="http://schemas.microsoft.com/office/drawing/2014/main" id="{BA5EF78A-2AB9-4D91-9BCA-DA36A8C3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55" y="2785959"/>
            <a:ext cx="5108045" cy="38292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2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77801"/>
            <a:ext cx="8940800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304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Admin</cp:lastModifiedBy>
  <cp:revision>1</cp:revision>
  <dcterms:created xsi:type="dcterms:W3CDTF">2022-08-10T06:16:35Z</dcterms:created>
  <dcterms:modified xsi:type="dcterms:W3CDTF">2022-11-13T14:24:59Z</dcterms:modified>
</cp:coreProperties>
</file>