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68" r:id="rId2"/>
    <p:sldId id="340" r:id="rId3"/>
    <p:sldId id="367" r:id="rId4"/>
    <p:sldId id="363" r:id="rId5"/>
    <p:sldId id="364" r:id="rId6"/>
    <p:sldId id="365" r:id="rId7"/>
    <p:sldId id="355" r:id="rId8"/>
    <p:sldId id="353" r:id="rId9"/>
    <p:sldId id="341" r:id="rId10"/>
    <p:sldId id="356" r:id="rId11"/>
    <p:sldId id="357" r:id="rId12"/>
    <p:sldId id="343" r:id="rId13"/>
    <p:sldId id="358" r:id="rId14"/>
    <p:sldId id="359" r:id="rId15"/>
    <p:sldId id="372" r:id="rId16"/>
    <p:sldId id="360" r:id="rId17"/>
    <p:sldId id="361" r:id="rId18"/>
    <p:sldId id="366" r:id="rId19"/>
    <p:sldId id="362" r:id="rId20"/>
  </p:sldIdLst>
  <p:sldSz cx="12192000" cy="6858000"/>
  <p:notesSz cx="6858000" cy="9144000"/>
  <p:custDataLst>
    <p:tags r:id="rId2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FD85B"/>
    <a:srgbClr val="FFD54F"/>
    <a:srgbClr val="FEEEEE"/>
    <a:srgbClr val="FF0066"/>
    <a:srgbClr val="F0F4D9"/>
    <a:srgbClr val="FFFF99"/>
    <a:srgbClr val="C4BD97"/>
    <a:srgbClr val="9E9D96"/>
    <a:srgbClr val="B9CD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6" d="100"/>
          <a:sy n="66"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AC0343-1023-48C1-862B-0C10ACAA33F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4A5FF72-77A2-4A1D-B0F8-2D4A3D3F503B}">
      <dgm:prSet custT="1"/>
      <dgm:spPr>
        <a:solidFill>
          <a:srgbClr val="FFFF00"/>
        </a:solidFill>
      </dgm:spPr>
      <dgm:t>
        <a:bodyPr/>
        <a:lstStyle/>
        <a:p>
          <a:pPr rtl="0"/>
          <a:r>
            <a:rPr lang="en-US" sz="2800" b="1" smtClean="0">
              <a:solidFill>
                <a:schemeClr val="tx1"/>
              </a:solidFill>
              <a:latin typeface="Times New Roman" panose="02020603050405020304" pitchFamily="18" charset="0"/>
              <a:cs typeface="Times New Roman" panose="02020603050405020304" pitchFamily="18" charset="0"/>
            </a:rPr>
            <a:t>1</a:t>
          </a:r>
          <a:endParaRPr lang="en-US" sz="2800" b="1">
            <a:solidFill>
              <a:schemeClr val="tx1"/>
            </a:solidFill>
            <a:latin typeface="Times New Roman" panose="02020603050405020304" pitchFamily="18" charset="0"/>
            <a:cs typeface="Times New Roman" panose="02020603050405020304" pitchFamily="18" charset="0"/>
          </a:endParaRPr>
        </a:p>
      </dgm:t>
    </dgm:pt>
    <dgm:pt modelId="{09570C41-34A9-43C7-9A68-07A220E9C17D}" type="parTrans" cxnId="{93F6F8D7-AC4E-40D7-8F54-C2A4BF5E9585}">
      <dgm:prSet/>
      <dgm:spPr/>
      <dgm:t>
        <a:bodyPr/>
        <a:lstStyle/>
        <a:p>
          <a:endParaRPr lang="en-US"/>
        </a:p>
      </dgm:t>
    </dgm:pt>
    <dgm:pt modelId="{D54E8604-9499-45FC-8AD6-9D19DB961271}" type="sibTrans" cxnId="{93F6F8D7-AC4E-40D7-8F54-C2A4BF5E9585}">
      <dgm:prSet/>
      <dgm:spPr/>
      <dgm:t>
        <a:bodyPr/>
        <a:lstStyle/>
        <a:p>
          <a:endParaRPr lang="en-US"/>
        </a:p>
      </dgm:t>
    </dgm:pt>
    <dgm:pt modelId="{98BC5CC3-012D-419A-8815-331158A32643}">
      <dgm:prSet custT="1"/>
      <dgm:spPr/>
      <dgm:t>
        <a:bodyPr/>
        <a:lstStyle/>
        <a:p>
          <a:pPr rtl="0"/>
          <a:r>
            <a:rPr lang="en-US" sz="2800" smtClean="0">
              <a:latin typeface="Times New Roman" panose="02020603050405020304" pitchFamily="18" charset="0"/>
              <a:cs typeface="Times New Roman" panose="02020603050405020304" pitchFamily="18" charset="0"/>
            </a:rPr>
            <a:t>Nhận biết được đơn vị đo khối lượng ki-lô-gam, cách đọc, cách viết.</a:t>
          </a:r>
          <a:endParaRPr lang="en-US" sz="2800">
            <a:latin typeface="Times New Roman" panose="02020603050405020304" pitchFamily="18" charset="0"/>
            <a:cs typeface="Times New Roman" panose="02020603050405020304" pitchFamily="18" charset="0"/>
          </a:endParaRPr>
        </a:p>
      </dgm:t>
    </dgm:pt>
    <dgm:pt modelId="{73C194A7-B7D0-490E-97FE-BB6B815A724A}" type="parTrans" cxnId="{119EC25C-A001-4517-8649-275A3332ACE3}">
      <dgm:prSet/>
      <dgm:spPr/>
      <dgm:t>
        <a:bodyPr/>
        <a:lstStyle/>
        <a:p>
          <a:endParaRPr lang="en-US"/>
        </a:p>
      </dgm:t>
    </dgm:pt>
    <dgm:pt modelId="{62976685-4282-447B-8099-2B6747734AD9}" type="sibTrans" cxnId="{119EC25C-A001-4517-8649-275A3332ACE3}">
      <dgm:prSet/>
      <dgm:spPr/>
      <dgm:t>
        <a:bodyPr/>
        <a:lstStyle/>
        <a:p>
          <a:endParaRPr lang="en-US"/>
        </a:p>
      </dgm:t>
    </dgm:pt>
    <dgm:pt modelId="{0E260D2E-9344-4015-B0F3-0801D3A0464A}" type="pres">
      <dgm:prSet presAssocID="{40AC0343-1023-48C1-862B-0C10ACAA33FE}" presName="linearFlow" presStyleCnt="0">
        <dgm:presLayoutVars>
          <dgm:dir/>
          <dgm:animLvl val="lvl"/>
          <dgm:resizeHandles val="exact"/>
        </dgm:presLayoutVars>
      </dgm:prSet>
      <dgm:spPr/>
      <dgm:t>
        <a:bodyPr/>
        <a:lstStyle/>
        <a:p>
          <a:endParaRPr lang="en-US"/>
        </a:p>
      </dgm:t>
    </dgm:pt>
    <dgm:pt modelId="{F674D412-D1BA-4A1B-9F79-8978CBEEC74D}" type="pres">
      <dgm:prSet presAssocID="{44A5FF72-77A2-4A1D-B0F8-2D4A3D3F503B}" presName="composite" presStyleCnt="0"/>
      <dgm:spPr/>
    </dgm:pt>
    <dgm:pt modelId="{E6788DAE-CDC1-4BBD-A1ED-DE085180DB61}" type="pres">
      <dgm:prSet presAssocID="{44A5FF72-77A2-4A1D-B0F8-2D4A3D3F503B}" presName="parentText" presStyleLbl="alignNode1" presStyleIdx="0" presStyleCnt="1">
        <dgm:presLayoutVars>
          <dgm:chMax val="1"/>
          <dgm:bulletEnabled val="1"/>
        </dgm:presLayoutVars>
      </dgm:prSet>
      <dgm:spPr/>
      <dgm:t>
        <a:bodyPr/>
        <a:lstStyle/>
        <a:p>
          <a:endParaRPr lang="en-US"/>
        </a:p>
      </dgm:t>
    </dgm:pt>
    <dgm:pt modelId="{C4FB6D11-3407-4BAF-8D1B-19A524A0D7E7}" type="pres">
      <dgm:prSet presAssocID="{44A5FF72-77A2-4A1D-B0F8-2D4A3D3F503B}" presName="descendantText" presStyleLbl="alignAcc1" presStyleIdx="0" presStyleCnt="1">
        <dgm:presLayoutVars>
          <dgm:bulletEnabled val="1"/>
        </dgm:presLayoutVars>
      </dgm:prSet>
      <dgm:spPr/>
      <dgm:t>
        <a:bodyPr/>
        <a:lstStyle/>
        <a:p>
          <a:endParaRPr lang="en-US"/>
        </a:p>
      </dgm:t>
    </dgm:pt>
  </dgm:ptLst>
  <dgm:cxnLst>
    <dgm:cxn modelId="{FD99ECD6-5B6B-44FD-8596-8E85221DDFF8}" type="presOf" srcId="{44A5FF72-77A2-4A1D-B0F8-2D4A3D3F503B}" destId="{E6788DAE-CDC1-4BBD-A1ED-DE085180DB61}" srcOrd="0" destOrd="0" presId="urn:microsoft.com/office/officeart/2005/8/layout/chevron2"/>
    <dgm:cxn modelId="{119EC25C-A001-4517-8649-275A3332ACE3}" srcId="{44A5FF72-77A2-4A1D-B0F8-2D4A3D3F503B}" destId="{98BC5CC3-012D-419A-8815-331158A32643}" srcOrd="0" destOrd="0" parTransId="{73C194A7-B7D0-490E-97FE-BB6B815A724A}" sibTransId="{62976685-4282-447B-8099-2B6747734AD9}"/>
    <dgm:cxn modelId="{93F6F8D7-AC4E-40D7-8F54-C2A4BF5E9585}" srcId="{40AC0343-1023-48C1-862B-0C10ACAA33FE}" destId="{44A5FF72-77A2-4A1D-B0F8-2D4A3D3F503B}" srcOrd="0" destOrd="0" parTransId="{09570C41-34A9-43C7-9A68-07A220E9C17D}" sibTransId="{D54E8604-9499-45FC-8AD6-9D19DB961271}"/>
    <dgm:cxn modelId="{F1C0953A-B071-450B-A64C-792CF23491D3}" type="presOf" srcId="{40AC0343-1023-48C1-862B-0C10ACAA33FE}" destId="{0E260D2E-9344-4015-B0F3-0801D3A0464A}" srcOrd="0" destOrd="0" presId="urn:microsoft.com/office/officeart/2005/8/layout/chevron2"/>
    <dgm:cxn modelId="{310EA80C-B3A9-422F-9D64-A4DAE8CF2846}" type="presOf" srcId="{98BC5CC3-012D-419A-8815-331158A32643}" destId="{C4FB6D11-3407-4BAF-8D1B-19A524A0D7E7}" srcOrd="0" destOrd="0" presId="urn:microsoft.com/office/officeart/2005/8/layout/chevron2"/>
    <dgm:cxn modelId="{567EC0B4-4298-4C8E-A5CB-51D822E89BAB}" type="presParOf" srcId="{0E260D2E-9344-4015-B0F3-0801D3A0464A}" destId="{F674D412-D1BA-4A1B-9F79-8978CBEEC74D}" srcOrd="0" destOrd="0" presId="urn:microsoft.com/office/officeart/2005/8/layout/chevron2"/>
    <dgm:cxn modelId="{955E17F5-792C-4CCF-822B-8E354E172796}" type="presParOf" srcId="{F674D412-D1BA-4A1B-9F79-8978CBEEC74D}" destId="{E6788DAE-CDC1-4BBD-A1ED-DE085180DB61}" srcOrd="0" destOrd="0" presId="urn:microsoft.com/office/officeart/2005/8/layout/chevron2"/>
    <dgm:cxn modelId="{DEFB27BD-40BE-4D1A-A7D8-FD1722458F94}" type="presParOf" srcId="{F674D412-D1BA-4A1B-9F79-8978CBEEC74D}" destId="{C4FB6D11-3407-4BAF-8D1B-19A524A0D7E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AC0343-1023-48C1-862B-0C10ACAA33F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4A5FF72-77A2-4A1D-B0F8-2D4A3D3F503B}">
      <dgm:prSet custT="1"/>
      <dgm:spPr>
        <a:solidFill>
          <a:srgbClr val="92D050"/>
        </a:solidFill>
      </dgm:spPr>
      <dgm:t>
        <a:bodyPr/>
        <a:lstStyle/>
        <a:p>
          <a:pPr rtl="0"/>
          <a:r>
            <a:rPr lang="en-US" sz="2800" b="1" smtClean="0">
              <a:solidFill>
                <a:schemeClr val="tx1"/>
              </a:solidFill>
              <a:latin typeface="Times New Roman" panose="02020603050405020304" pitchFamily="18" charset="0"/>
              <a:cs typeface="Times New Roman" panose="02020603050405020304" pitchFamily="18" charset="0"/>
            </a:rPr>
            <a:t>2</a:t>
          </a:r>
          <a:endParaRPr lang="en-US" sz="2800" b="1">
            <a:solidFill>
              <a:schemeClr val="tx1"/>
            </a:solidFill>
            <a:latin typeface="Times New Roman" panose="02020603050405020304" pitchFamily="18" charset="0"/>
            <a:cs typeface="Times New Roman" panose="02020603050405020304" pitchFamily="18" charset="0"/>
          </a:endParaRPr>
        </a:p>
      </dgm:t>
    </dgm:pt>
    <dgm:pt modelId="{09570C41-34A9-43C7-9A68-07A220E9C17D}" type="parTrans" cxnId="{93F6F8D7-AC4E-40D7-8F54-C2A4BF5E9585}">
      <dgm:prSet/>
      <dgm:spPr/>
      <dgm:t>
        <a:bodyPr/>
        <a:lstStyle/>
        <a:p>
          <a:endParaRPr lang="en-US"/>
        </a:p>
      </dgm:t>
    </dgm:pt>
    <dgm:pt modelId="{D54E8604-9499-45FC-8AD6-9D19DB961271}" type="sibTrans" cxnId="{93F6F8D7-AC4E-40D7-8F54-C2A4BF5E9585}">
      <dgm:prSet/>
      <dgm:spPr/>
      <dgm:t>
        <a:bodyPr/>
        <a:lstStyle/>
        <a:p>
          <a:endParaRPr lang="en-US"/>
        </a:p>
      </dgm:t>
    </dgm:pt>
    <dgm:pt modelId="{98BC5CC3-012D-419A-8815-331158A32643}">
      <dgm:prSet custT="1"/>
      <dgm:spPr/>
      <dgm:t>
        <a:bodyPr/>
        <a:lstStyle/>
        <a:p>
          <a:pPr rtl="0"/>
          <a:r>
            <a:rPr lang="en-US" sz="2800" smtClean="0">
              <a:latin typeface="Times New Roman" panose="02020603050405020304" pitchFamily="18" charset="0"/>
              <a:cs typeface="Times New Roman" panose="02020603050405020304" pitchFamily="18" charset="0"/>
            </a:rPr>
            <a:t>So sánh số đo ki-lô-gam để nhận biết được vật nặng hơn, nhẹ hơn</a:t>
          </a:r>
          <a:endParaRPr lang="en-US" sz="2800">
            <a:latin typeface="Times New Roman" panose="02020603050405020304" pitchFamily="18" charset="0"/>
            <a:cs typeface="Times New Roman" panose="02020603050405020304" pitchFamily="18" charset="0"/>
          </a:endParaRPr>
        </a:p>
      </dgm:t>
    </dgm:pt>
    <dgm:pt modelId="{73C194A7-B7D0-490E-97FE-BB6B815A724A}" type="parTrans" cxnId="{119EC25C-A001-4517-8649-275A3332ACE3}">
      <dgm:prSet/>
      <dgm:spPr/>
      <dgm:t>
        <a:bodyPr/>
        <a:lstStyle/>
        <a:p>
          <a:endParaRPr lang="en-US"/>
        </a:p>
      </dgm:t>
    </dgm:pt>
    <dgm:pt modelId="{62976685-4282-447B-8099-2B6747734AD9}" type="sibTrans" cxnId="{119EC25C-A001-4517-8649-275A3332ACE3}">
      <dgm:prSet/>
      <dgm:spPr/>
      <dgm:t>
        <a:bodyPr/>
        <a:lstStyle/>
        <a:p>
          <a:endParaRPr lang="en-US"/>
        </a:p>
      </dgm:t>
    </dgm:pt>
    <dgm:pt modelId="{0E260D2E-9344-4015-B0F3-0801D3A0464A}" type="pres">
      <dgm:prSet presAssocID="{40AC0343-1023-48C1-862B-0C10ACAA33FE}" presName="linearFlow" presStyleCnt="0">
        <dgm:presLayoutVars>
          <dgm:dir/>
          <dgm:animLvl val="lvl"/>
          <dgm:resizeHandles val="exact"/>
        </dgm:presLayoutVars>
      </dgm:prSet>
      <dgm:spPr/>
      <dgm:t>
        <a:bodyPr/>
        <a:lstStyle/>
        <a:p>
          <a:endParaRPr lang="en-US"/>
        </a:p>
      </dgm:t>
    </dgm:pt>
    <dgm:pt modelId="{F674D412-D1BA-4A1B-9F79-8978CBEEC74D}" type="pres">
      <dgm:prSet presAssocID="{44A5FF72-77A2-4A1D-B0F8-2D4A3D3F503B}" presName="composite" presStyleCnt="0"/>
      <dgm:spPr/>
    </dgm:pt>
    <dgm:pt modelId="{E6788DAE-CDC1-4BBD-A1ED-DE085180DB61}" type="pres">
      <dgm:prSet presAssocID="{44A5FF72-77A2-4A1D-B0F8-2D4A3D3F503B}" presName="parentText" presStyleLbl="alignNode1" presStyleIdx="0" presStyleCnt="1" custLinFactNeighborY="0">
        <dgm:presLayoutVars>
          <dgm:chMax val="1"/>
          <dgm:bulletEnabled val="1"/>
        </dgm:presLayoutVars>
      </dgm:prSet>
      <dgm:spPr/>
      <dgm:t>
        <a:bodyPr/>
        <a:lstStyle/>
        <a:p>
          <a:endParaRPr lang="en-US"/>
        </a:p>
      </dgm:t>
    </dgm:pt>
    <dgm:pt modelId="{C4FB6D11-3407-4BAF-8D1B-19A524A0D7E7}" type="pres">
      <dgm:prSet presAssocID="{44A5FF72-77A2-4A1D-B0F8-2D4A3D3F503B}" presName="descendantText" presStyleLbl="alignAcc1" presStyleIdx="0" presStyleCnt="1">
        <dgm:presLayoutVars>
          <dgm:bulletEnabled val="1"/>
        </dgm:presLayoutVars>
      </dgm:prSet>
      <dgm:spPr/>
      <dgm:t>
        <a:bodyPr/>
        <a:lstStyle/>
        <a:p>
          <a:endParaRPr lang="en-US"/>
        </a:p>
      </dgm:t>
    </dgm:pt>
  </dgm:ptLst>
  <dgm:cxnLst>
    <dgm:cxn modelId="{FD99ECD6-5B6B-44FD-8596-8E85221DDFF8}" type="presOf" srcId="{44A5FF72-77A2-4A1D-B0F8-2D4A3D3F503B}" destId="{E6788DAE-CDC1-4BBD-A1ED-DE085180DB61}" srcOrd="0" destOrd="0" presId="urn:microsoft.com/office/officeart/2005/8/layout/chevron2"/>
    <dgm:cxn modelId="{119EC25C-A001-4517-8649-275A3332ACE3}" srcId="{44A5FF72-77A2-4A1D-B0F8-2D4A3D3F503B}" destId="{98BC5CC3-012D-419A-8815-331158A32643}" srcOrd="0" destOrd="0" parTransId="{73C194A7-B7D0-490E-97FE-BB6B815A724A}" sibTransId="{62976685-4282-447B-8099-2B6747734AD9}"/>
    <dgm:cxn modelId="{93F6F8D7-AC4E-40D7-8F54-C2A4BF5E9585}" srcId="{40AC0343-1023-48C1-862B-0C10ACAA33FE}" destId="{44A5FF72-77A2-4A1D-B0F8-2D4A3D3F503B}" srcOrd="0" destOrd="0" parTransId="{09570C41-34A9-43C7-9A68-07A220E9C17D}" sibTransId="{D54E8604-9499-45FC-8AD6-9D19DB961271}"/>
    <dgm:cxn modelId="{F1C0953A-B071-450B-A64C-792CF23491D3}" type="presOf" srcId="{40AC0343-1023-48C1-862B-0C10ACAA33FE}" destId="{0E260D2E-9344-4015-B0F3-0801D3A0464A}" srcOrd="0" destOrd="0" presId="urn:microsoft.com/office/officeart/2005/8/layout/chevron2"/>
    <dgm:cxn modelId="{310EA80C-B3A9-422F-9D64-A4DAE8CF2846}" type="presOf" srcId="{98BC5CC3-012D-419A-8815-331158A32643}" destId="{C4FB6D11-3407-4BAF-8D1B-19A524A0D7E7}" srcOrd="0" destOrd="0" presId="urn:microsoft.com/office/officeart/2005/8/layout/chevron2"/>
    <dgm:cxn modelId="{567EC0B4-4298-4C8E-A5CB-51D822E89BAB}" type="presParOf" srcId="{0E260D2E-9344-4015-B0F3-0801D3A0464A}" destId="{F674D412-D1BA-4A1B-9F79-8978CBEEC74D}" srcOrd="0" destOrd="0" presId="urn:microsoft.com/office/officeart/2005/8/layout/chevron2"/>
    <dgm:cxn modelId="{955E17F5-792C-4CCF-822B-8E354E172796}" type="presParOf" srcId="{F674D412-D1BA-4A1B-9F79-8978CBEEC74D}" destId="{E6788DAE-CDC1-4BBD-A1ED-DE085180DB61}" srcOrd="0" destOrd="0" presId="urn:microsoft.com/office/officeart/2005/8/layout/chevron2"/>
    <dgm:cxn modelId="{DEFB27BD-40BE-4D1A-A7D8-FD1722458F94}" type="presParOf" srcId="{F674D412-D1BA-4A1B-9F79-8978CBEEC74D}" destId="{C4FB6D11-3407-4BAF-8D1B-19A524A0D7E7}"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AC0343-1023-48C1-862B-0C10ACAA33F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4A5FF72-77A2-4A1D-B0F8-2D4A3D3F503B}">
      <dgm:prSet custT="1"/>
      <dgm:spPr>
        <a:solidFill>
          <a:srgbClr val="FFFF00"/>
        </a:solidFill>
      </dgm:spPr>
      <dgm:t>
        <a:bodyPr/>
        <a:lstStyle/>
        <a:p>
          <a:pPr rtl="0"/>
          <a:r>
            <a:rPr lang="en-US" sz="2800" b="1" smtClean="0">
              <a:solidFill>
                <a:schemeClr val="tx1"/>
              </a:solidFill>
              <a:latin typeface="Times New Roman" panose="02020603050405020304" pitchFamily="18" charset="0"/>
              <a:cs typeface="Times New Roman" panose="02020603050405020304" pitchFamily="18" charset="0"/>
            </a:rPr>
            <a:t>1</a:t>
          </a:r>
          <a:endParaRPr lang="en-US" sz="2800" b="1">
            <a:solidFill>
              <a:schemeClr val="tx1"/>
            </a:solidFill>
            <a:latin typeface="Times New Roman" panose="02020603050405020304" pitchFamily="18" charset="0"/>
            <a:cs typeface="Times New Roman" panose="02020603050405020304" pitchFamily="18" charset="0"/>
          </a:endParaRPr>
        </a:p>
      </dgm:t>
    </dgm:pt>
    <dgm:pt modelId="{09570C41-34A9-43C7-9A68-07A220E9C17D}" type="parTrans" cxnId="{93F6F8D7-AC4E-40D7-8F54-C2A4BF5E9585}">
      <dgm:prSet/>
      <dgm:spPr/>
      <dgm:t>
        <a:bodyPr/>
        <a:lstStyle/>
        <a:p>
          <a:endParaRPr lang="en-US"/>
        </a:p>
      </dgm:t>
    </dgm:pt>
    <dgm:pt modelId="{D54E8604-9499-45FC-8AD6-9D19DB961271}" type="sibTrans" cxnId="{93F6F8D7-AC4E-40D7-8F54-C2A4BF5E9585}">
      <dgm:prSet/>
      <dgm:spPr/>
      <dgm:t>
        <a:bodyPr/>
        <a:lstStyle/>
        <a:p>
          <a:endParaRPr lang="en-US"/>
        </a:p>
      </dgm:t>
    </dgm:pt>
    <dgm:pt modelId="{98BC5CC3-012D-419A-8815-331158A32643}">
      <dgm:prSet custT="1"/>
      <dgm:spPr/>
      <dgm:t>
        <a:bodyPr/>
        <a:lstStyle/>
        <a:p>
          <a:pPr rtl="0"/>
          <a:r>
            <a:rPr lang="en-US" sz="2800" smtClean="0">
              <a:latin typeface="Times New Roman" panose="02020603050405020304" pitchFamily="18" charset="0"/>
              <a:cs typeface="Times New Roman" panose="02020603050405020304" pitchFamily="18" charset="0"/>
            </a:rPr>
            <a:t>Nhận biết được đơn vị đo khối lượng ki-lô-gam, cách đọc, cách viết.</a:t>
          </a:r>
          <a:endParaRPr lang="en-US" sz="2800">
            <a:latin typeface="Times New Roman" panose="02020603050405020304" pitchFamily="18" charset="0"/>
            <a:cs typeface="Times New Roman" panose="02020603050405020304" pitchFamily="18" charset="0"/>
          </a:endParaRPr>
        </a:p>
      </dgm:t>
    </dgm:pt>
    <dgm:pt modelId="{73C194A7-B7D0-490E-97FE-BB6B815A724A}" type="parTrans" cxnId="{119EC25C-A001-4517-8649-275A3332ACE3}">
      <dgm:prSet/>
      <dgm:spPr/>
      <dgm:t>
        <a:bodyPr/>
        <a:lstStyle/>
        <a:p>
          <a:endParaRPr lang="en-US"/>
        </a:p>
      </dgm:t>
    </dgm:pt>
    <dgm:pt modelId="{62976685-4282-447B-8099-2B6747734AD9}" type="sibTrans" cxnId="{119EC25C-A001-4517-8649-275A3332ACE3}">
      <dgm:prSet/>
      <dgm:spPr/>
      <dgm:t>
        <a:bodyPr/>
        <a:lstStyle/>
        <a:p>
          <a:endParaRPr lang="en-US"/>
        </a:p>
      </dgm:t>
    </dgm:pt>
    <dgm:pt modelId="{0E260D2E-9344-4015-B0F3-0801D3A0464A}" type="pres">
      <dgm:prSet presAssocID="{40AC0343-1023-48C1-862B-0C10ACAA33FE}" presName="linearFlow" presStyleCnt="0">
        <dgm:presLayoutVars>
          <dgm:dir/>
          <dgm:animLvl val="lvl"/>
          <dgm:resizeHandles val="exact"/>
        </dgm:presLayoutVars>
      </dgm:prSet>
      <dgm:spPr/>
      <dgm:t>
        <a:bodyPr/>
        <a:lstStyle/>
        <a:p>
          <a:endParaRPr lang="en-US"/>
        </a:p>
      </dgm:t>
    </dgm:pt>
    <dgm:pt modelId="{F674D412-D1BA-4A1B-9F79-8978CBEEC74D}" type="pres">
      <dgm:prSet presAssocID="{44A5FF72-77A2-4A1D-B0F8-2D4A3D3F503B}" presName="composite" presStyleCnt="0"/>
      <dgm:spPr/>
    </dgm:pt>
    <dgm:pt modelId="{E6788DAE-CDC1-4BBD-A1ED-DE085180DB61}" type="pres">
      <dgm:prSet presAssocID="{44A5FF72-77A2-4A1D-B0F8-2D4A3D3F503B}" presName="parentText" presStyleLbl="alignNode1" presStyleIdx="0" presStyleCnt="1">
        <dgm:presLayoutVars>
          <dgm:chMax val="1"/>
          <dgm:bulletEnabled val="1"/>
        </dgm:presLayoutVars>
      </dgm:prSet>
      <dgm:spPr/>
      <dgm:t>
        <a:bodyPr/>
        <a:lstStyle/>
        <a:p>
          <a:endParaRPr lang="en-US"/>
        </a:p>
      </dgm:t>
    </dgm:pt>
    <dgm:pt modelId="{C4FB6D11-3407-4BAF-8D1B-19A524A0D7E7}" type="pres">
      <dgm:prSet presAssocID="{44A5FF72-77A2-4A1D-B0F8-2D4A3D3F503B}" presName="descendantText" presStyleLbl="alignAcc1" presStyleIdx="0" presStyleCnt="1">
        <dgm:presLayoutVars>
          <dgm:bulletEnabled val="1"/>
        </dgm:presLayoutVars>
      </dgm:prSet>
      <dgm:spPr/>
      <dgm:t>
        <a:bodyPr/>
        <a:lstStyle/>
        <a:p>
          <a:endParaRPr lang="en-US"/>
        </a:p>
      </dgm:t>
    </dgm:pt>
  </dgm:ptLst>
  <dgm:cxnLst>
    <dgm:cxn modelId="{FD99ECD6-5B6B-44FD-8596-8E85221DDFF8}" type="presOf" srcId="{44A5FF72-77A2-4A1D-B0F8-2D4A3D3F503B}" destId="{E6788DAE-CDC1-4BBD-A1ED-DE085180DB61}" srcOrd="0" destOrd="0" presId="urn:microsoft.com/office/officeart/2005/8/layout/chevron2"/>
    <dgm:cxn modelId="{119EC25C-A001-4517-8649-275A3332ACE3}" srcId="{44A5FF72-77A2-4A1D-B0F8-2D4A3D3F503B}" destId="{98BC5CC3-012D-419A-8815-331158A32643}" srcOrd="0" destOrd="0" parTransId="{73C194A7-B7D0-490E-97FE-BB6B815A724A}" sibTransId="{62976685-4282-447B-8099-2B6747734AD9}"/>
    <dgm:cxn modelId="{93F6F8D7-AC4E-40D7-8F54-C2A4BF5E9585}" srcId="{40AC0343-1023-48C1-862B-0C10ACAA33FE}" destId="{44A5FF72-77A2-4A1D-B0F8-2D4A3D3F503B}" srcOrd="0" destOrd="0" parTransId="{09570C41-34A9-43C7-9A68-07A220E9C17D}" sibTransId="{D54E8604-9499-45FC-8AD6-9D19DB961271}"/>
    <dgm:cxn modelId="{F1C0953A-B071-450B-A64C-792CF23491D3}" type="presOf" srcId="{40AC0343-1023-48C1-862B-0C10ACAA33FE}" destId="{0E260D2E-9344-4015-B0F3-0801D3A0464A}" srcOrd="0" destOrd="0" presId="urn:microsoft.com/office/officeart/2005/8/layout/chevron2"/>
    <dgm:cxn modelId="{310EA80C-B3A9-422F-9D64-A4DAE8CF2846}" type="presOf" srcId="{98BC5CC3-012D-419A-8815-331158A32643}" destId="{C4FB6D11-3407-4BAF-8D1B-19A524A0D7E7}" srcOrd="0" destOrd="0" presId="urn:microsoft.com/office/officeart/2005/8/layout/chevron2"/>
    <dgm:cxn modelId="{567EC0B4-4298-4C8E-A5CB-51D822E89BAB}" type="presParOf" srcId="{0E260D2E-9344-4015-B0F3-0801D3A0464A}" destId="{F674D412-D1BA-4A1B-9F79-8978CBEEC74D}" srcOrd="0" destOrd="0" presId="urn:microsoft.com/office/officeart/2005/8/layout/chevron2"/>
    <dgm:cxn modelId="{955E17F5-792C-4CCF-822B-8E354E172796}" type="presParOf" srcId="{F674D412-D1BA-4A1B-9F79-8978CBEEC74D}" destId="{E6788DAE-CDC1-4BBD-A1ED-DE085180DB61}" srcOrd="0" destOrd="0" presId="urn:microsoft.com/office/officeart/2005/8/layout/chevron2"/>
    <dgm:cxn modelId="{DEFB27BD-40BE-4D1A-A7D8-FD1722458F94}" type="presParOf" srcId="{F674D412-D1BA-4A1B-9F79-8978CBEEC74D}" destId="{C4FB6D11-3407-4BAF-8D1B-19A524A0D7E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AC0343-1023-48C1-862B-0C10ACAA33F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4A5FF72-77A2-4A1D-B0F8-2D4A3D3F503B}">
      <dgm:prSet custT="1"/>
      <dgm:spPr>
        <a:solidFill>
          <a:srgbClr val="92D050"/>
        </a:solidFill>
      </dgm:spPr>
      <dgm:t>
        <a:bodyPr/>
        <a:lstStyle/>
        <a:p>
          <a:pPr rtl="0"/>
          <a:r>
            <a:rPr lang="en-US" sz="2800" b="1" smtClean="0">
              <a:solidFill>
                <a:schemeClr val="tx1"/>
              </a:solidFill>
              <a:latin typeface="Times New Roman" panose="02020603050405020304" pitchFamily="18" charset="0"/>
              <a:cs typeface="Times New Roman" panose="02020603050405020304" pitchFamily="18" charset="0"/>
            </a:rPr>
            <a:t>2</a:t>
          </a:r>
          <a:endParaRPr lang="en-US" sz="2800" b="1">
            <a:solidFill>
              <a:schemeClr val="tx1"/>
            </a:solidFill>
            <a:latin typeface="Times New Roman" panose="02020603050405020304" pitchFamily="18" charset="0"/>
            <a:cs typeface="Times New Roman" panose="02020603050405020304" pitchFamily="18" charset="0"/>
          </a:endParaRPr>
        </a:p>
      </dgm:t>
    </dgm:pt>
    <dgm:pt modelId="{09570C41-34A9-43C7-9A68-07A220E9C17D}" type="parTrans" cxnId="{93F6F8D7-AC4E-40D7-8F54-C2A4BF5E9585}">
      <dgm:prSet/>
      <dgm:spPr/>
      <dgm:t>
        <a:bodyPr/>
        <a:lstStyle/>
        <a:p>
          <a:endParaRPr lang="en-US"/>
        </a:p>
      </dgm:t>
    </dgm:pt>
    <dgm:pt modelId="{D54E8604-9499-45FC-8AD6-9D19DB961271}" type="sibTrans" cxnId="{93F6F8D7-AC4E-40D7-8F54-C2A4BF5E9585}">
      <dgm:prSet/>
      <dgm:spPr/>
      <dgm:t>
        <a:bodyPr/>
        <a:lstStyle/>
        <a:p>
          <a:endParaRPr lang="en-US"/>
        </a:p>
      </dgm:t>
    </dgm:pt>
    <dgm:pt modelId="{98BC5CC3-012D-419A-8815-331158A32643}">
      <dgm:prSet custT="1"/>
      <dgm:spPr/>
      <dgm:t>
        <a:bodyPr/>
        <a:lstStyle/>
        <a:p>
          <a:pPr rtl="0"/>
          <a:r>
            <a:rPr lang="en-US" sz="2800" smtClean="0">
              <a:latin typeface="Times New Roman" panose="02020603050405020304" pitchFamily="18" charset="0"/>
              <a:cs typeface="Times New Roman" panose="02020603050405020304" pitchFamily="18" charset="0"/>
            </a:rPr>
            <a:t>So sánh số đo ki-lô-gam để nhận biết được vật nặng hơn, nhẹ hơn</a:t>
          </a:r>
          <a:endParaRPr lang="en-US" sz="2800">
            <a:latin typeface="Times New Roman" panose="02020603050405020304" pitchFamily="18" charset="0"/>
            <a:cs typeface="Times New Roman" panose="02020603050405020304" pitchFamily="18" charset="0"/>
          </a:endParaRPr>
        </a:p>
      </dgm:t>
    </dgm:pt>
    <dgm:pt modelId="{73C194A7-B7D0-490E-97FE-BB6B815A724A}" type="parTrans" cxnId="{119EC25C-A001-4517-8649-275A3332ACE3}">
      <dgm:prSet/>
      <dgm:spPr/>
      <dgm:t>
        <a:bodyPr/>
        <a:lstStyle/>
        <a:p>
          <a:endParaRPr lang="en-US"/>
        </a:p>
      </dgm:t>
    </dgm:pt>
    <dgm:pt modelId="{62976685-4282-447B-8099-2B6747734AD9}" type="sibTrans" cxnId="{119EC25C-A001-4517-8649-275A3332ACE3}">
      <dgm:prSet/>
      <dgm:spPr/>
      <dgm:t>
        <a:bodyPr/>
        <a:lstStyle/>
        <a:p>
          <a:endParaRPr lang="en-US"/>
        </a:p>
      </dgm:t>
    </dgm:pt>
    <dgm:pt modelId="{0E260D2E-9344-4015-B0F3-0801D3A0464A}" type="pres">
      <dgm:prSet presAssocID="{40AC0343-1023-48C1-862B-0C10ACAA33FE}" presName="linearFlow" presStyleCnt="0">
        <dgm:presLayoutVars>
          <dgm:dir/>
          <dgm:animLvl val="lvl"/>
          <dgm:resizeHandles val="exact"/>
        </dgm:presLayoutVars>
      </dgm:prSet>
      <dgm:spPr/>
      <dgm:t>
        <a:bodyPr/>
        <a:lstStyle/>
        <a:p>
          <a:endParaRPr lang="en-US"/>
        </a:p>
      </dgm:t>
    </dgm:pt>
    <dgm:pt modelId="{F674D412-D1BA-4A1B-9F79-8978CBEEC74D}" type="pres">
      <dgm:prSet presAssocID="{44A5FF72-77A2-4A1D-B0F8-2D4A3D3F503B}" presName="composite" presStyleCnt="0"/>
      <dgm:spPr/>
    </dgm:pt>
    <dgm:pt modelId="{E6788DAE-CDC1-4BBD-A1ED-DE085180DB61}" type="pres">
      <dgm:prSet presAssocID="{44A5FF72-77A2-4A1D-B0F8-2D4A3D3F503B}" presName="parentText" presStyleLbl="alignNode1" presStyleIdx="0" presStyleCnt="1" custLinFactNeighborY="0">
        <dgm:presLayoutVars>
          <dgm:chMax val="1"/>
          <dgm:bulletEnabled val="1"/>
        </dgm:presLayoutVars>
      </dgm:prSet>
      <dgm:spPr/>
      <dgm:t>
        <a:bodyPr/>
        <a:lstStyle/>
        <a:p>
          <a:endParaRPr lang="en-US"/>
        </a:p>
      </dgm:t>
    </dgm:pt>
    <dgm:pt modelId="{C4FB6D11-3407-4BAF-8D1B-19A524A0D7E7}" type="pres">
      <dgm:prSet presAssocID="{44A5FF72-77A2-4A1D-B0F8-2D4A3D3F503B}" presName="descendantText" presStyleLbl="alignAcc1" presStyleIdx="0" presStyleCnt="1">
        <dgm:presLayoutVars>
          <dgm:bulletEnabled val="1"/>
        </dgm:presLayoutVars>
      </dgm:prSet>
      <dgm:spPr/>
      <dgm:t>
        <a:bodyPr/>
        <a:lstStyle/>
        <a:p>
          <a:endParaRPr lang="en-US"/>
        </a:p>
      </dgm:t>
    </dgm:pt>
  </dgm:ptLst>
  <dgm:cxnLst>
    <dgm:cxn modelId="{FD99ECD6-5B6B-44FD-8596-8E85221DDFF8}" type="presOf" srcId="{44A5FF72-77A2-4A1D-B0F8-2D4A3D3F503B}" destId="{E6788DAE-CDC1-4BBD-A1ED-DE085180DB61}" srcOrd="0" destOrd="0" presId="urn:microsoft.com/office/officeart/2005/8/layout/chevron2"/>
    <dgm:cxn modelId="{119EC25C-A001-4517-8649-275A3332ACE3}" srcId="{44A5FF72-77A2-4A1D-B0F8-2D4A3D3F503B}" destId="{98BC5CC3-012D-419A-8815-331158A32643}" srcOrd="0" destOrd="0" parTransId="{73C194A7-B7D0-490E-97FE-BB6B815A724A}" sibTransId="{62976685-4282-447B-8099-2B6747734AD9}"/>
    <dgm:cxn modelId="{93F6F8D7-AC4E-40D7-8F54-C2A4BF5E9585}" srcId="{40AC0343-1023-48C1-862B-0C10ACAA33FE}" destId="{44A5FF72-77A2-4A1D-B0F8-2D4A3D3F503B}" srcOrd="0" destOrd="0" parTransId="{09570C41-34A9-43C7-9A68-07A220E9C17D}" sibTransId="{D54E8604-9499-45FC-8AD6-9D19DB961271}"/>
    <dgm:cxn modelId="{F1C0953A-B071-450B-A64C-792CF23491D3}" type="presOf" srcId="{40AC0343-1023-48C1-862B-0C10ACAA33FE}" destId="{0E260D2E-9344-4015-B0F3-0801D3A0464A}" srcOrd="0" destOrd="0" presId="urn:microsoft.com/office/officeart/2005/8/layout/chevron2"/>
    <dgm:cxn modelId="{310EA80C-B3A9-422F-9D64-A4DAE8CF2846}" type="presOf" srcId="{98BC5CC3-012D-419A-8815-331158A32643}" destId="{C4FB6D11-3407-4BAF-8D1B-19A524A0D7E7}" srcOrd="0" destOrd="0" presId="urn:microsoft.com/office/officeart/2005/8/layout/chevron2"/>
    <dgm:cxn modelId="{567EC0B4-4298-4C8E-A5CB-51D822E89BAB}" type="presParOf" srcId="{0E260D2E-9344-4015-B0F3-0801D3A0464A}" destId="{F674D412-D1BA-4A1B-9F79-8978CBEEC74D}" srcOrd="0" destOrd="0" presId="urn:microsoft.com/office/officeart/2005/8/layout/chevron2"/>
    <dgm:cxn modelId="{955E17F5-792C-4CCF-822B-8E354E172796}" type="presParOf" srcId="{F674D412-D1BA-4A1B-9F79-8978CBEEC74D}" destId="{E6788DAE-CDC1-4BBD-A1ED-DE085180DB61}" srcOrd="0" destOrd="0" presId="urn:microsoft.com/office/officeart/2005/8/layout/chevron2"/>
    <dgm:cxn modelId="{DEFB27BD-40BE-4D1A-A7D8-FD1722458F94}" type="presParOf" srcId="{F674D412-D1BA-4A1B-9F79-8978CBEEC74D}" destId="{C4FB6D11-3407-4BAF-8D1B-19A524A0D7E7}"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88DAE-CDC1-4BBD-A1ED-DE085180DB61}">
      <dsp:nvSpPr>
        <dsp:cNvPr id="0" name=""/>
        <dsp:cNvSpPr/>
      </dsp:nvSpPr>
      <dsp:spPr>
        <a:xfrm rot="5400000">
          <a:off x="-194100" y="195366"/>
          <a:ext cx="1294005" cy="905804"/>
        </a:xfrm>
        <a:prstGeom prst="chevron">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1</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rot="-5400000">
        <a:off x="1" y="454167"/>
        <a:ext cx="905804" cy="388201"/>
      </dsp:txXfrm>
    </dsp:sp>
    <dsp:sp modelId="{C4FB6D11-3407-4BAF-8D1B-19A524A0D7E7}">
      <dsp:nvSpPr>
        <dsp:cNvPr id="0" name=""/>
        <dsp:cNvSpPr/>
      </dsp:nvSpPr>
      <dsp:spPr>
        <a:xfrm rot="5400000">
          <a:off x="4426708" y="-3519638"/>
          <a:ext cx="841546" cy="788335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smtClean="0">
              <a:latin typeface="Times New Roman" panose="02020603050405020304" pitchFamily="18" charset="0"/>
              <a:cs typeface="Times New Roman" panose="02020603050405020304" pitchFamily="18" charset="0"/>
            </a:rPr>
            <a:t>Nhận biết được đơn vị đo khối lượng ki-lô-gam, cách đọc, cách viết.</a:t>
          </a:r>
          <a:endParaRPr lang="en-US" sz="2800" kern="1200">
            <a:latin typeface="Times New Roman" panose="02020603050405020304" pitchFamily="18" charset="0"/>
            <a:cs typeface="Times New Roman" panose="02020603050405020304" pitchFamily="18" charset="0"/>
          </a:endParaRPr>
        </a:p>
      </dsp:txBody>
      <dsp:txXfrm rot="-5400000">
        <a:off x="905805" y="42346"/>
        <a:ext cx="7842272" cy="759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88DAE-CDC1-4BBD-A1ED-DE085180DB61}">
      <dsp:nvSpPr>
        <dsp:cNvPr id="0" name=""/>
        <dsp:cNvSpPr/>
      </dsp:nvSpPr>
      <dsp:spPr>
        <a:xfrm rot="5400000">
          <a:off x="-194100" y="195366"/>
          <a:ext cx="1294005" cy="905804"/>
        </a:xfrm>
        <a:prstGeom prst="chevron">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2</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rot="-5400000">
        <a:off x="1" y="454167"/>
        <a:ext cx="905804" cy="388201"/>
      </dsp:txXfrm>
    </dsp:sp>
    <dsp:sp modelId="{C4FB6D11-3407-4BAF-8D1B-19A524A0D7E7}">
      <dsp:nvSpPr>
        <dsp:cNvPr id="0" name=""/>
        <dsp:cNvSpPr/>
      </dsp:nvSpPr>
      <dsp:spPr>
        <a:xfrm rot="5400000">
          <a:off x="4426708" y="-3519638"/>
          <a:ext cx="841546" cy="788335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smtClean="0">
              <a:latin typeface="Times New Roman" panose="02020603050405020304" pitchFamily="18" charset="0"/>
              <a:cs typeface="Times New Roman" panose="02020603050405020304" pitchFamily="18" charset="0"/>
            </a:rPr>
            <a:t>So sánh số đo ki-lô-gam để nhận biết được vật nặng hơn, nhẹ hơn</a:t>
          </a:r>
          <a:endParaRPr lang="en-US" sz="2800" kern="1200">
            <a:latin typeface="Times New Roman" panose="02020603050405020304" pitchFamily="18" charset="0"/>
            <a:cs typeface="Times New Roman" panose="02020603050405020304" pitchFamily="18" charset="0"/>
          </a:endParaRPr>
        </a:p>
      </dsp:txBody>
      <dsp:txXfrm rot="-5400000">
        <a:off x="905805" y="42346"/>
        <a:ext cx="7842272" cy="759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88DAE-CDC1-4BBD-A1ED-DE085180DB61}">
      <dsp:nvSpPr>
        <dsp:cNvPr id="0" name=""/>
        <dsp:cNvSpPr/>
      </dsp:nvSpPr>
      <dsp:spPr>
        <a:xfrm rot="5400000">
          <a:off x="-194100" y="195366"/>
          <a:ext cx="1294005" cy="905804"/>
        </a:xfrm>
        <a:prstGeom prst="chevron">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1</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rot="-5400000">
        <a:off x="1" y="454167"/>
        <a:ext cx="905804" cy="388201"/>
      </dsp:txXfrm>
    </dsp:sp>
    <dsp:sp modelId="{C4FB6D11-3407-4BAF-8D1B-19A524A0D7E7}">
      <dsp:nvSpPr>
        <dsp:cNvPr id="0" name=""/>
        <dsp:cNvSpPr/>
      </dsp:nvSpPr>
      <dsp:spPr>
        <a:xfrm rot="5400000">
          <a:off x="4426708" y="-3519638"/>
          <a:ext cx="841546" cy="788335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smtClean="0">
              <a:latin typeface="Times New Roman" panose="02020603050405020304" pitchFamily="18" charset="0"/>
              <a:cs typeface="Times New Roman" panose="02020603050405020304" pitchFamily="18" charset="0"/>
            </a:rPr>
            <a:t>Nhận biết được đơn vị đo khối lượng ki-lô-gam, cách đọc, cách viết.</a:t>
          </a:r>
          <a:endParaRPr lang="en-US" sz="2800" kern="1200">
            <a:latin typeface="Times New Roman" panose="02020603050405020304" pitchFamily="18" charset="0"/>
            <a:cs typeface="Times New Roman" panose="02020603050405020304" pitchFamily="18" charset="0"/>
          </a:endParaRPr>
        </a:p>
      </dsp:txBody>
      <dsp:txXfrm rot="-5400000">
        <a:off x="905805" y="42346"/>
        <a:ext cx="7842272" cy="759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88DAE-CDC1-4BBD-A1ED-DE085180DB61}">
      <dsp:nvSpPr>
        <dsp:cNvPr id="0" name=""/>
        <dsp:cNvSpPr/>
      </dsp:nvSpPr>
      <dsp:spPr>
        <a:xfrm rot="5400000">
          <a:off x="-194100" y="195366"/>
          <a:ext cx="1294005" cy="905804"/>
        </a:xfrm>
        <a:prstGeom prst="chevron">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1" kern="1200" smtClean="0">
              <a:solidFill>
                <a:schemeClr val="tx1"/>
              </a:solidFill>
              <a:latin typeface="Times New Roman" panose="02020603050405020304" pitchFamily="18" charset="0"/>
              <a:cs typeface="Times New Roman" panose="02020603050405020304" pitchFamily="18" charset="0"/>
            </a:rPr>
            <a:t>2</a:t>
          </a:r>
          <a:endParaRPr lang="en-US" sz="2800" b="1" kern="1200">
            <a:solidFill>
              <a:schemeClr val="tx1"/>
            </a:solidFill>
            <a:latin typeface="Times New Roman" panose="02020603050405020304" pitchFamily="18" charset="0"/>
            <a:cs typeface="Times New Roman" panose="02020603050405020304" pitchFamily="18" charset="0"/>
          </a:endParaRPr>
        </a:p>
      </dsp:txBody>
      <dsp:txXfrm rot="-5400000">
        <a:off x="1" y="454167"/>
        <a:ext cx="905804" cy="388201"/>
      </dsp:txXfrm>
    </dsp:sp>
    <dsp:sp modelId="{C4FB6D11-3407-4BAF-8D1B-19A524A0D7E7}">
      <dsp:nvSpPr>
        <dsp:cNvPr id="0" name=""/>
        <dsp:cNvSpPr/>
      </dsp:nvSpPr>
      <dsp:spPr>
        <a:xfrm rot="5400000">
          <a:off x="4426708" y="-3519638"/>
          <a:ext cx="841546" cy="788335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smtClean="0">
              <a:latin typeface="Times New Roman" panose="02020603050405020304" pitchFamily="18" charset="0"/>
              <a:cs typeface="Times New Roman" panose="02020603050405020304" pitchFamily="18" charset="0"/>
            </a:rPr>
            <a:t>So sánh số đo ki-lô-gam để nhận biết được vật nặng hơn, nhẹ hơn</a:t>
          </a:r>
          <a:endParaRPr lang="en-US" sz="2800" kern="1200">
            <a:latin typeface="Times New Roman" panose="02020603050405020304" pitchFamily="18" charset="0"/>
            <a:cs typeface="Times New Roman" panose="02020603050405020304" pitchFamily="18" charset="0"/>
          </a:endParaRPr>
        </a:p>
      </dsp:txBody>
      <dsp:txXfrm rot="-5400000">
        <a:off x="905805" y="42346"/>
        <a:ext cx="7842272" cy="7593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7D59C-ECB0-4D62-A830-DEFEEE6BC6DD}" type="datetimeFigureOut">
              <a:rPr lang="en-US" smtClean="0"/>
              <a:t>11/22/2022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015D1-FCE7-47DF-B8BA-77E7EA58459B}" type="slidenum">
              <a:rPr lang="en-US" smtClean="0"/>
              <a:t>‹#›</a:t>
            </a:fld>
            <a:endParaRPr lang="en-US"/>
          </a:p>
        </p:txBody>
      </p:sp>
    </p:spTree>
    <p:extLst>
      <p:ext uri="{BB962C8B-B14F-4D97-AF65-F5344CB8AC3E}">
        <p14:creationId xmlns:p14="http://schemas.microsoft.com/office/powerpoint/2010/main" val="1673171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Ki-lô-gam</a:t>
            </a:r>
            <a:r>
              <a:rPr lang="en-US" baseline="0" smtClean="0"/>
              <a:t> là đơn vị dùng để đo khối lượng</a:t>
            </a:r>
            <a:endParaRPr lang="en-US"/>
          </a:p>
        </p:txBody>
      </p:sp>
      <p:sp>
        <p:nvSpPr>
          <p:cNvPr id="4" name="Slide Number Placeholder 3"/>
          <p:cNvSpPr>
            <a:spLocks noGrp="1"/>
          </p:cNvSpPr>
          <p:nvPr>
            <p:ph type="sldNum" sz="quarter" idx="10"/>
          </p:nvPr>
        </p:nvSpPr>
        <p:spPr/>
        <p:txBody>
          <a:bodyPr/>
          <a:lstStyle/>
          <a:p>
            <a:fld id="{0F1015D1-FCE7-47DF-B8BA-77E7EA58459B}" type="slidenum">
              <a:rPr lang="en-US" smtClean="0"/>
              <a:t>10</a:t>
            </a:fld>
            <a:endParaRPr lang="en-US"/>
          </a:p>
        </p:txBody>
      </p:sp>
    </p:spTree>
    <p:extLst>
      <p:ext uri="{BB962C8B-B14F-4D97-AF65-F5344CB8AC3E}">
        <p14:creationId xmlns:p14="http://schemas.microsoft.com/office/powerpoint/2010/main" val="1876679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Có</a:t>
            </a:r>
            <a:r>
              <a:rPr lang="en-US" baseline="0" smtClean="0"/>
              <a:t> 2 cân thăng bằng, cân thăng bằng thứ nhất có 1 hộp sữa và 1 quả cân 1kg….</a:t>
            </a:r>
            <a:endParaRPr lang="en-US"/>
          </a:p>
        </p:txBody>
      </p:sp>
      <p:sp>
        <p:nvSpPr>
          <p:cNvPr id="4" name="Slide Number Placeholder 3"/>
          <p:cNvSpPr>
            <a:spLocks noGrp="1"/>
          </p:cNvSpPr>
          <p:nvPr>
            <p:ph type="sldNum" sz="quarter" idx="10"/>
          </p:nvPr>
        </p:nvSpPr>
        <p:spPr/>
        <p:txBody>
          <a:bodyPr/>
          <a:lstStyle/>
          <a:p>
            <a:fld id="{0F1015D1-FCE7-47DF-B8BA-77E7EA58459B}" type="slidenum">
              <a:rPr lang="en-US" smtClean="0"/>
              <a:t>11</a:t>
            </a:fld>
            <a:endParaRPr lang="en-US"/>
          </a:p>
        </p:txBody>
      </p:sp>
    </p:spTree>
    <p:extLst>
      <p:ext uri="{BB962C8B-B14F-4D97-AF65-F5344CB8AC3E}">
        <p14:creationId xmlns:p14="http://schemas.microsoft.com/office/powerpoint/2010/main" val="2559893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13</a:t>
            </a:fld>
            <a:endParaRPr lang="en-US"/>
          </a:p>
        </p:txBody>
      </p:sp>
    </p:spTree>
    <p:extLst>
      <p:ext uri="{BB962C8B-B14F-4D97-AF65-F5344CB8AC3E}">
        <p14:creationId xmlns:p14="http://schemas.microsoft.com/office/powerpoint/2010/main" val="2610941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19</a:t>
            </a:fld>
            <a:endParaRPr lang="zh-CN" altLang="en-US"/>
          </a:p>
        </p:txBody>
      </p:sp>
    </p:spTree>
    <p:extLst>
      <p:ext uri="{BB962C8B-B14F-4D97-AF65-F5344CB8AC3E}">
        <p14:creationId xmlns:p14="http://schemas.microsoft.com/office/powerpoint/2010/main" val="2254897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356;p30">
            <a:extLst>
              <a:ext uri="{FF2B5EF4-FFF2-40B4-BE49-F238E27FC236}">
                <a16:creationId xmlns:a16="http://schemas.microsoft.com/office/drawing/2014/main" id="{FF3093F1-70FF-4A92-A939-256BC49F43A6}"/>
              </a:ext>
            </a:extLst>
          </p:cNvPr>
          <p:cNvGrpSpPr/>
          <p:nvPr userDrawn="1"/>
        </p:nvGrpSpPr>
        <p:grpSpPr>
          <a:xfrm>
            <a:off x="896619" y="1566374"/>
            <a:ext cx="9867486" cy="4807426"/>
            <a:chOff x="741115" y="853968"/>
            <a:chExt cx="7691377" cy="4021392"/>
          </a:xfrm>
          <a:solidFill>
            <a:schemeClr val="accent3"/>
          </a:solidFill>
        </p:grpSpPr>
        <p:sp>
          <p:nvSpPr>
            <p:cNvPr id="294" name="Google Shape;2357;p30">
              <a:extLst>
                <a:ext uri="{FF2B5EF4-FFF2-40B4-BE49-F238E27FC236}">
                  <a16:creationId xmlns:a16="http://schemas.microsoft.com/office/drawing/2014/main"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930506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24363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04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3656448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744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54783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E93B47-0902-45BE-9793-AF9A287A6B8B}"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66949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val="123238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val="1077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6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val="292693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01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5" r:id="rId5"/>
    <p:sldLayoutId id="2147483692" r:id="rId6"/>
    <p:sldLayoutId id="2147483694" r:id="rId7"/>
    <p:sldLayoutId id="2147483693" r:id="rId8"/>
    <p:sldLayoutId id="2147483691" r:id="rId9"/>
    <p:sldLayoutId id="2147483676" r:id="rId10"/>
    <p:sldLayoutId id="2147483677" r:id="rId11"/>
    <p:sldLayoutId id="2147483678" r:id="rId12"/>
    <p:sldLayoutId id="2147483679" r:id="rId13"/>
    <p:sldLayoutId id="2147483680" r:id="rId14"/>
    <p:sldLayoutId id="2147483695" r:id="rId15"/>
    <p:sldLayoutId id="2147483696" r:id="rId16"/>
    <p:sldLayoutId id="2147483697" r:id="rId17"/>
    <p:sldLayoutId id="2147483698" r:id="rId18"/>
    <p:sldLayoutId id="2147483699" r:id="rId19"/>
    <p:sldLayoutId id="214748370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g"/><Relationship Id="rId2" Type="http://schemas.openxmlformats.org/officeDocument/2006/relationships/slideLayout" Target="../slideLayouts/slideLayout19.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 Id="rId9"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9.xml"/><Relationship Id="rId1" Type="http://schemas.openxmlformats.org/officeDocument/2006/relationships/tags" Target="../tags/tag7.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3.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397270" y="2092114"/>
            <a:ext cx="7433465" cy="1569660"/>
          </a:xfrm>
          <a:prstGeom prst="rect">
            <a:avLst/>
          </a:prstGeom>
          <a:noFill/>
          <a:ln>
            <a:noFill/>
          </a:ln>
        </p:spPr>
        <p:txBody>
          <a:bodyPr wrap="square" rtlCol="0">
            <a:spAutoFit/>
          </a:bodyPr>
          <a:lstStyle/>
          <a:p>
            <a:pPr algn="ctr"/>
            <a:r>
              <a:rPr lang="en-US" sz="4800" b="1" smtClean="0">
                <a:latin typeface="Times New Roman" panose="02020603050405020304" pitchFamily="18" charset="0"/>
                <a:ea typeface="Arial-Rounded" panose="020B0500000000000000" pitchFamily="34" charset="0"/>
                <a:cs typeface="Times New Roman" panose="02020603050405020304" pitchFamily="18" charset="0"/>
              </a:rPr>
              <a:t>CHÀO MỪNG CÁC CON ĐẾN VỚI TIẾT TOÁN!</a:t>
            </a:r>
            <a:endParaRPr lang="en-US" sz="48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758092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73969" y="2680861"/>
            <a:ext cx="652996" cy="792869"/>
          </a:xfrm>
          <a:prstGeom prst="rect">
            <a:avLst/>
          </a:prstGeom>
        </p:spPr>
      </p:pic>
      <p:pic>
        <p:nvPicPr>
          <p:cNvPr id="3" name="Picture 2"/>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490" b="100000" l="0" r="100000">
                        <a14:foregroundMark x1="26230" y1="14216" x2="63934" y2="19608"/>
                        <a14:foregroundMark x1="31148" y1="10784" x2="39344" y2="25490"/>
                        <a14:foregroundMark x1="25410" y1="5392" x2="58197" y2="17157"/>
                      </a14:backgroundRemoval>
                    </a14:imgEffect>
                  </a14:imgLayer>
                </a14:imgProps>
              </a:ext>
            </a:extLst>
          </a:blip>
          <a:stretch>
            <a:fillRect/>
          </a:stretch>
        </p:blipFill>
        <p:spPr>
          <a:xfrm>
            <a:off x="8925244" y="3755085"/>
            <a:ext cx="1787391" cy="2224802"/>
          </a:xfrm>
          <a:prstGeom prst="rect">
            <a:avLst/>
          </a:prstGeom>
        </p:spPr>
      </p:pic>
      <p:sp>
        <p:nvSpPr>
          <p:cNvPr id="4" name="TextBox 3"/>
          <p:cNvSpPr txBox="1"/>
          <p:nvPr/>
        </p:nvSpPr>
        <p:spPr>
          <a:xfrm>
            <a:off x="3263706" y="1814732"/>
            <a:ext cx="5195740" cy="584775"/>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rPr>
              <a:t>Đây là quả cân 1 ki-lô-gam:</a:t>
            </a:r>
            <a:endParaRPr lang="en-US" sz="3200" b="1">
              <a:latin typeface="Times New Roman" panose="02020603050405020304" pitchFamily="18" charset="0"/>
              <a:cs typeface="Times New Roman" panose="02020603050405020304" pitchFamily="18" charset="0"/>
            </a:endParaRPr>
          </a:p>
        </p:txBody>
      </p:sp>
      <p:sp>
        <p:nvSpPr>
          <p:cNvPr id="5" name="TextBox 4"/>
          <p:cNvSpPr txBox="1"/>
          <p:nvPr/>
        </p:nvSpPr>
        <p:spPr>
          <a:xfrm>
            <a:off x="3229095" y="3755084"/>
            <a:ext cx="519574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K</a:t>
            </a:r>
            <a:r>
              <a:rPr lang="en-US" sz="3200" b="1" smtClean="0">
                <a:latin typeface="Times New Roman" panose="02020603050405020304" pitchFamily="18" charset="0"/>
                <a:cs typeface="Times New Roman" panose="02020603050405020304" pitchFamily="18" charset="0"/>
              </a:rPr>
              <a:t>i-lô-gam viết tắt là </a:t>
            </a:r>
            <a:r>
              <a:rPr lang="en-US" sz="3200" b="1" smtClean="0">
                <a:solidFill>
                  <a:srgbClr val="FF0000"/>
                </a:solidFill>
                <a:latin typeface="Times New Roman" panose="02020603050405020304" pitchFamily="18" charset="0"/>
                <a:cs typeface="Times New Roman" panose="02020603050405020304" pitchFamily="18" charset="0"/>
              </a:rPr>
              <a:t>kg</a:t>
            </a:r>
            <a:r>
              <a:rPr lang="en-US" sz="3200" b="1" smtClean="0">
                <a:latin typeface="Times New Roman" panose="02020603050405020304" pitchFamily="18" charset="0"/>
                <a:cs typeface="Times New Roman" panose="02020603050405020304" pitchFamily="18" charset="0"/>
              </a:rPr>
              <a:t>.</a:t>
            </a:r>
            <a:endParaRPr lang="en-US" sz="3200" b="1">
              <a:latin typeface="Times New Roman" panose="02020603050405020304" pitchFamily="18" charset="0"/>
              <a:cs typeface="Times New Roman" panose="02020603050405020304" pitchFamily="18" charset="0"/>
            </a:endParaRPr>
          </a:p>
        </p:txBody>
      </p:sp>
      <p:sp>
        <p:nvSpPr>
          <p:cNvPr id="6" name="Rounded Rectangle 5"/>
          <p:cNvSpPr/>
          <p:nvPr/>
        </p:nvSpPr>
        <p:spPr>
          <a:xfrm>
            <a:off x="2728686" y="1712685"/>
            <a:ext cx="5993283" cy="2757715"/>
          </a:xfrm>
          <a:prstGeom prst="roundRect">
            <a:avLst/>
          </a:prstGeom>
          <a:noFill/>
          <a:ln w="28575">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30854" y="6496335"/>
            <a:ext cx="1678674" cy="2047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688152" y="4935136"/>
            <a:ext cx="4275734" cy="1663557"/>
          </a:xfrm>
          <a:prstGeom prst="cloudCallout">
            <a:avLst>
              <a:gd name="adj1" fmla="val -60934"/>
              <a:gd name="adj2" fmla="val 54647"/>
            </a:avLst>
          </a:prstGeom>
          <a:solidFill>
            <a:srgbClr val="FCD5B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Hộp sữa cân nặng bao nhiêu </a:t>
            </a:r>
            <a:r>
              <a:rPr lang="en-US" sz="2400">
                <a:solidFill>
                  <a:schemeClr val="tx1"/>
                </a:solidFill>
                <a:latin typeface="Times New Roman" panose="02020603050405020304" pitchFamily="18" charset="0"/>
                <a:cs typeface="Times New Roman" panose="02020603050405020304" pitchFamily="18" charset="0"/>
              </a:rPr>
              <a:t>ki-lô-gam</a:t>
            </a:r>
            <a:r>
              <a:rPr lang="en-US" sz="2400" smtClean="0">
                <a:solidFill>
                  <a:schemeClr val="tx1"/>
                </a:solidFill>
                <a:latin typeface="Times New Roman" panose="02020603050405020304" pitchFamily="18" charset="0"/>
                <a:cs typeface="Times New Roman" panose="02020603050405020304" pitchFamily="18" charset="0"/>
              </a:rPr>
              <a:t>?</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944074" y="4046705"/>
            <a:ext cx="4164953" cy="5790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Hộp sữa cân nặng 1 kg.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6329675" y="4042770"/>
            <a:ext cx="4164953" cy="5790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Túi gạo cân nặng 2 kg.</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9730854" y="6496335"/>
            <a:ext cx="1678674" cy="2047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Callout 8"/>
          <p:cNvSpPr/>
          <p:nvPr/>
        </p:nvSpPr>
        <p:spPr>
          <a:xfrm>
            <a:off x="6850744" y="4935136"/>
            <a:ext cx="4326556" cy="1663557"/>
          </a:xfrm>
          <a:prstGeom prst="cloudCallout">
            <a:avLst>
              <a:gd name="adj1" fmla="val 55816"/>
              <a:gd name="adj2" fmla="val 61627"/>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Túi gạo cân nặng bao nhiêu ki-lô-gam?</a:t>
            </a:r>
            <a:endParaRPr lang="en-US" sz="2400">
              <a:solidFill>
                <a:schemeClr val="tx1"/>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151D6C8-0E34-43B3-9A6B-DFEE23212CBD}"/>
              </a:ext>
            </a:extLst>
          </p:cNvPr>
          <p:cNvPicPr>
            <a:picLocks noChangeAspect="1"/>
          </p:cNvPicPr>
          <p:nvPr/>
        </p:nvPicPr>
        <p:blipFill>
          <a:blip r:embed="rId3"/>
          <a:stretch>
            <a:fillRect/>
          </a:stretch>
        </p:blipFill>
        <p:spPr>
          <a:xfrm>
            <a:off x="1313213" y="1448391"/>
            <a:ext cx="8825600" cy="2437700"/>
          </a:xfrm>
          <a:prstGeom prst="rect">
            <a:avLst/>
          </a:prstGeom>
        </p:spPr>
      </p:pic>
      <p:sp>
        <p:nvSpPr>
          <p:cNvPr id="11" name="Oval 10"/>
          <p:cNvSpPr/>
          <p:nvPr/>
        </p:nvSpPr>
        <p:spPr>
          <a:xfrm>
            <a:off x="2844800" y="1988457"/>
            <a:ext cx="624114" cy="5515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100094" y="2126825"/>
            <a:ext cx="624114" cy="5515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44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9" grpId="0" animBg="1"/>
      <p:bldP spid="9" grpId="1"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9552" y="2702257"/>
            <a:ext cx="6073254" cy="1015663"/>
          </a:xfrm>
          <a:prstGeom prst="rect">
            <a:avLst/>
          </a:prstGeom>
          <a:noFill/>
        </p:spPr>
        <p:txBody>
          <a:bodyPr wrap="square" rtlCol="0">
            <a:spAutoFit/>
          </a:bodyPr>
          <a:lstStyle/>
          <a:p>
            <a:pPr algn="ctr"/>
            <a:r>
              <a:rPr lang="en-US" sz="6000" b="1" smtClean="0">
                <a:solidFill>
                  <a:srgbClr val="FF0000"/>
                </a:solidFill>
                <a:latin typeface="Times New Roman" panose="02020603050405020304" pitchFamily="18" charset="0"/>
                <a:cs typeface="Times New Roman" panose="02020603050405020304" pitchFamily="18" charset="0"/>
              </a:rPr>
              <a:t>HOẠT ĐỘNG</a:t>
            </a:r>
            <a:endParaRPr lang="en-US" sz="60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9730854" y="6496335"/>
            <a:ext cx="1678674" cy="2047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47902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0" y="208019"/>
            <a:ext cx="12192000" cy="619812"/>
          </a:xfrm>
          <a:prstGeom prst="flowChartDocumen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6">
                  <a:lumMod val="40000"/>
                  <a:lumOff val="60000"/>
                </a:schemeClr>
              </a:solidFill>
            </a:endParaRPr>
          </a:p>
        </p:txBody>
      </p:sp>
      <p:sp>
        <p:nvSpPr>
          <p:cNvPr id="5" name="Flowchart: Document 4"/>
          <p:cNvSpPr/>
          <p:nvPr/>
        </p:nvSpPr>
        <p:spPr>
          <a:xfrm>
            <a:off x="0" y="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 name="组合 23"/>
          <p:cNvGrpSpPr/>
          <p:nvPr/>
        </p:nvGrpSpPr>
        <p:grpSpPr>
          <a:xfrm>
            <a:off x="-5862" y="6197600"/>
            <a:ext cx="12203723" cy="673989"/>
            <a:chOff x="-17585" y="5729324"/>
            <a:chExt cx="12203723" cy="1123362"/>
          </a:xfrm>
        </p:grpSpPr>
        <p:pic>
          <p:nvPicPr>
            <p:cNvPr id="7" name="图片 25"/>
            <p:cNvPicPr>
              <a:picLocks noChangeAspect="1"/>
            </p:cNvPicPr>
            <p:nvPr/>
          </p:nvPicPr>
          <p:blipFill rotWithShape="1">
            <a:blip r:embed="rId4"/>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4"/>
            <a:srcRect l="1990"/>
            <a:stretch/>
          </p:blipFill>
          <p:spPr>
            <a:xfrm>
              <a:off x="-17585" y="5729324"/>
              <a:ext cx="8659753" cy="1123362"/>
            </a:xfrm>
            <a:prstGeom prst="rect">
              <a:avLst/>
            </a:prstGeom>
          </p:spPr>
        </p:pic>
      </p:grpSp>
      <p:pic>
        <p:nvPicPr>
          <p:cNvPr id="9" name="Picture 8"/>
          <p:cNvPicPr>
            <a:picLocks noChangeAspect="1"/>
          </p:cNvPicPr>
          <p:nvPr/>
        </p:nvPicPr>
        <p:blipFill rotWithShape="1">
          <a:blip r:embed="rId5">
            <a:clrChange>
              <a:clrFrom>
                <a:srgbClr val="FFFFFF"/>
              </a:clrFrom>
              <a:clrTo>
                <a:srgbClr val="FFFFFF">
                  <a:alpha val="0"/>
                </a:srgbClr>
              </a:clrTo>
            </a:clrChange>
          </a:blip>
          <a:srcRect l="54117" t="17015" r="17157" b="26690"/>
          <a:stretch/>
        </p:blipFill>
        <p:spPr>
          <a:xfrm>
            <a:off x="7734797" y="1337022"/>
            <a:ext cx="4083247" cy="4501325"/>
          </a:xfrm>
          <a:prstGeom prst="rect">
            <a:avLst/>
          </a:prstGeom>
        </p:spPr>
      </p:pic>
      <p:pic>
        <p:nvPicPr>
          <p:cNvPr id="10" name="Picture 9">
            <a:extLst>
              <a:ext uri="{FF2B5EF4-FFF2-40B4-BE49-F238E27FC236}">
                <a16:creationId xmlns:a16="http://schemas.microsoft.com/office/drawing/2014/main" id="{9386116E-C655-4397-81B3-C77AB8ADD2E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862" y="-10511"/>
            <a:ext cx="2551876" cy="947269"/>
          </a:xfrm>
          <a:prstGeom prst="rect">
            <a:avLst/>
          </a:prstGeom>
        </p:spPr>
      </p:pic>
      <p:sp>
        <p:nvSpPr>
          <p:cNvPr id="11" name="MH_Other_2">
            <a:extLst>
              <a:ext uri="{FF2B5EF4-FFF2-40B4-BE49-F238E27FC236}">
                <a16:creationId xmlns:a16="http://schemas.microsoft.com/office/drawing/2014/main" id="{6C38B6A4-EF08-49E1-B809-9812D148BB20}"/>
              </a:ext>
            </a:extLst>
          </p:cNvPr>
          <p:cNvSpPr/>
          <p:nvPr>
            <p:custDataLst>
              <p:tags r:id="rId1"/>
            </p:custDataLst>
          </p:nvPr>
        </p:nvSpPr>
        <p:spPr>
          <a:xfrm>
            <a:off x="707057" y="1833940"/>
            <a:ext cx="614755"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1</a:t>
            </a:r>
            <a:endParaRPr lang="zh-CN" altLang="en-US" sz="32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Rounded Rectangle 11"/>
          <p:cNvSpPr/>
          <p:nvPr/>
        </p:nvSpPr>
        <p:spPr>
          <a:xfrm>
            <a:off x="1510987" y="1884438"/>
            <a:ext cx="1342823" cy="517907"/>
          </a:xfrm>
          <a:prstGeom prst="roundRect">
            <a:avLst/>
          </a:prstGeom>
          <a:solidFill>
            <a:srgbClr val="FFD54F"/>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Đ – S ?</a:t>
            </a:r>
          </a:p>
        </p:txBody>
      </p:sp>
      <p:sp>
        <p:nvSpPr>
          <p:cNvPr id="13" name="TextBox 12"/>
          <p:cNvSpPr txBox="1"/>
          <p:nvPr/>
        </p:nvSpPr>
        <p:spPr>
          <a:xfrm>
            <a:off x="817846" y="2517215"/>
            <a:ext cx="5405183" cy="523220"/>
          </a:xfrm>
          <a:prstGeom prst="rect">
            <a:avLst/>
          </a:prstGeom>
          <a:noFill/>
        </p:spPr>
        <p:txBody>
          <a:bodyPr wrap="square" rtlCol="0">
            <a:spAutoFit/>
          </a:bodyPr>
          <a:lstStyle/>
          <a:p>
            <a:r>
              <a:rPr lang="en-US" sz="2800" dirty="0">
                <a:latin typeface="Times New Roman" panose="02020603050405020304" pitchFamily="18" charset="0"/>
                <a:ea typeface="Arial-Rounded" panose="020B0500000000000000" pitchFamily="34" charset="0"/>
                <a:cs typeface="Times New Roman" panose="02020603050405020304" pitchFamily="18" charset="0"/>
              </a:rPr>
              <a:t>a)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Quả</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bóng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nhẹ</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hơn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1 kg.</a:t>
            </a:r>
          </a:p>
        </p:txBody>
      </p:sp>
      <p:sp>
        <p:nvSpPr>
          <p:cNvPr id="14" name="TextBox 13"/>
          <p:cNvSpPr txBox="1"/>
          <p:nvPr/>
        </p:nvSpPr>
        <p:spPr>
          <a:xfrm>
            <a:off x="817846" y="3188531"/>
            <a:ext cx="5405183" cy="523220"/>
          </a:xfrm>
          <a:prstGeom prst="rect">
            <a:avLst/>
          </a:prstGeom>
          <a:noFill/>
        </p:spPr>
        <p:txBody>
          <a:bodyPr wrap="square" rtlCol="0">
            <a:spAutoFit/>
          </a:bodyPr>
          <a:lstStyle/>
          <a:p>
            <a:r>
              <a:rPr lang="en-US" sz="2800" dirty="0">
                <a:latin typeface="Times New Roman" panose="02020603050405020304" pitchFamily="18" charset="0"/>
                <a:ea typeface="Arial-Rounded" panose="020B0500000000000000" pitchFamily="34" charset="0"/>
                <a:cs typeface="Times New Roman" panose="02020603050405020304" pitchFamily="18" charset="0"/>
              </a:rPr>
              <a:t>b)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Nải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chuối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nặng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hơn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1 kg.</a:t>
            </a:r>
          </a:p>
        </p:txBody>
      </p:sp>
      <p:sp>
        <p:nvSpPr>
          <p:cNvPr id="15" name="TextBox 14"/>
          <p:cNvSpPr txBox="1"/>
          <p:nvPr/>
        </p:nvSpPr>
        <p:spPr>
          <a:xfrm>
            <a:off x="817846" y="3858232"/>
            <a:ext cx="5405183" cy="523220"/>
          </a:xfrm>
          <a:prstGeom prst="rect">
            <a:avLst/>
          </a:prstGeom>
          <a:noFill/>
        </p:spPr>
        <p:txBody>
          <a:bodyPr wrap="square" rtlCol="0">
            <a:spAutoFit/>
          </a:bodyPr>
          <a:lstStyle/>
          <a:p>
            <a:r>
              <a:rPr lang="en-US" sz="2800" dirty="0">
                <a:latin typeface="Times New Roman" panose="02020603050405020304" pitchFamily="18" charset="0"/>
                <a:ea typeface="Arial-Rounded" panose="020B0500000000000000" pitchFamily="34" charset="0"/>
                <a:cs typeface="Times New Roman" panose="02020603050405020304" pitchFamily="18" charset="0"/>
              </a:rPr>
              <a:t>c)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Quả</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bưởi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cân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nặng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1 kg.</a:t>
            </a:r>
          </a:p>
        </p:txBody>
      </p:sp>
      <p:sp>
        <p:nvSpPr>
          <p:cNvPr id="16" name="TextBox 15"/>
          <p:cNvSpPr txBox="1"/>
          <p:nvPr/>
        </p:nvSpPr>
        <p:spPr>
          <a:xfrm>
            <a:off x="817845" y="4539047"/>
            <a:ext cx="6261168" cy="523220"/>
          </a:xfrm>
          <a:prstGeom prst="rect">
            <a:avLst/>
          </a:prstGeom>
          <a:noFill/>
        </p:spPr>
        <p:txBody>
          <a:bodyPr wrap="square" rtlCol="0">
            <a:spAutoFit/>
          </a:bodyPr>
          <a:lstStyle/>
          <a:p>
            <a:r>
              <a:rPr lang="en-US" sz="2800" dirty="0">
                <a:latin typeface="Times New Roman" panose="02020603050405020304" pitchFamily="18" charset="0"/>
                <a:ea typeface="Arial-Rounded" panose="020B0500000000000000" pitchFamily="34" charset="0"/>
                <a:cs typeface="Times New Roman" panose="02020603050405020304" pitchFamily="18" charset="0"/>
              </a:rPr>
              <a:t>d)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Quả</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bóng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nặng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quả</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bưởi</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7" name="TextBox 16"/>
          <p:cNvSpPr txBox="1"/>
          <p:nvPr/>
        </p:nvSpPr>
        <p:spPr>
          <a:xfrm>
            <a:off x="817846" y="5263308"/>
            <a:ext cx="5405183" cy="523220"/>
          </a:xfrm>
          <a:prstGeom prst="rect">
            <a:avLst/>
          </a:prstGeom>
          <a:noFill/>
        </p:spPr>
        <p:txBody>
          <a:bodyPr wrap="square" rtlCol="0">
            <a:spAutoFit/>
          </a:bodyPr>
          <a:lstStyle/>
          <a:p>
            <a:r>
              <a:rPr lang="en-US" sz="2800" dirty="0">
                <a:latin typeface="Times New Roman" panose="02020603050405020304" pitchFamily="18" charset="0"/>
                <a:ea typeface="Arial-Rounded" panose="020B0500000000000000" pitchFamily="34" charset="0"/>
                <a:cs typeface="Times New Roman" panose="02020603050405020304" pitchFamily="18" charset="0"/>
              </a:rPr>
              <a:t>e)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Nải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chuối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nặng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hơn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quả</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bưởi</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8" name="Rounded Rectangle 17"/>
          <p:cNvSpPr/>
          <p:nvPr/>
        </p:nvSpPr>
        <p:spPr>
          <a:xfrm>
            <a:off x="6412262" y="2459172"/>
            <a:ext cx="666751" cy="577515"/>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a:t>
            </a:r>
          </a:p>
        </p:txBody>
      </p:sp>
      <p:sp>
        <p:nvSpPr>
          <p:cNvPr id="19" name="Rounded Rectangle 18"/>
          <p:cNvSpPr/>
          <p:nvPr/>
        </p:nvSpPr>
        <p:spPr>
          <a:xfrm>
            <a:off x="6400292" y="3187725"/>
            <a:ext cx="666751" cy="577515"/>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a:t>
            </a:r>
          </a:p>
        </p:txBody>
      </p:sp>
      <p:sp>
        <p:nvSpPr>
          <p:cNvPr id="20" name="Rounded Rectangle 19"/>
          <p:cNvSpPr/>
          <p:nvPr/>
        </p:nvSpPr>
        <p:spPr>
          <a:xfrm>
            <a:off x="6381413" y="3889361"/>
            <a:ext cx="666751" cy="577515"/>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a:t>
            </a:r>
          </a:p>
        </p:txBody>
      </p:sp>
      <p:sp>
        <p:nvSpPr>
          <p:cNvPr id="21" name="Rounded Rectangle 20"/>
          <p:cNvSpPr/>
          <p:nvPr/>
        </p:nvSpPr>
        <p:spPr>
          <a:xfrm>
            <a:off x="6381413" y="4580127"/>
            <a:ext cx="666751" cy="577515"/>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a:t>
            </a:r>
          </a:p>
        </p:txBody>
      </p:sp>
      <p:sp>
        <p:nvSpPr>
          <p:cNvPr id="22" name="Rounded Rectangle 21"/>
          <p:cNvSpPr/>
          <p:nvPr/>
        </p:nvSpPr>
        <p:spPr>
          <a:xfrm>
            <a:off x="6381413" y="5294171"/>
            <a:ext cx="666751" cy="577515"/>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a:t>
            </a:r>
          </a:p>
        </p:txBody>
      </p:sp>
      <p:sp>
        <p:nvSpPr>
          <p:cNvPr id="23" name="Rounded Rectangle 22"/>
          <p:cNvSpPr/>
          <p:nvPr/>
        </p:nvSpPr>
        <p:spPr>
          <a:xfrm>
            <a:off x="6416629" y="2451094"/>
            <a:ext cx="666751" cy="579694"/>
          </a:xfrm>
          <a:prstGeom prst="roundRect">
            <a:avLst/>
          </a:prstGeom>
          <a:solidFill>
            <a:srgbClr val="FFC000"/>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Đ</a:t>
            </a:r>
          </a:p>
        </p:txBody>
      </p:sp>
      <p:sp>
        <p:nvSpPr>
          <p:cNvPr id="24" name="Rounded Rectangle 23"/>
          <p:cNvSpPr/>
          <p:nvPr/>
        </p:nvSpPr>
        <p:spPr>
          <a:xfrm>
            <a:off x="6395927" y="3183937"/>
            <a:ext cx="666751" cy="577515"/>
          </a:xfrm>
          <a:prstGeom prst="roundRect">
            <a:avLst/>
          </a:prstGeom>
          <a:solidFill>
            <a:srgbClr val="FFC000"/>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Đ</a:t>
            </a:r>
          </a:p>
        </p:txBody>
      </p:sp>
      <p:sp>
        <p:nvSpPr>
          <p:cNvPr id="25" name="Rounded Rectangle 24"/>
          <p:cNvSpPr/>
          <p:nvPr/>
        </p:nvSpPr>
        <p:spPr>
          <a:xfrm>
            <a:off x="6385778" y="3889360"/>
            <a:ext cx="666751" cy="577515"/>
          </a:xfrm>
          <a:prstGeom prst="roundRect">
            <a:avLst/>
          </a:prstGeom>
          <a:solidFill>
            <a:srgbClr val="FFC000"/>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Đ</a:t>
            </a:r>
          </a:p>
        </p:txBody>
      </p:sp>
      <p:sp>
        <p:nvSpPr>
          <p:cNvPr id="26" name="Rounded Rectangle 25"/>
          <p:cNvSpPr/>
          <p:nvPr/>
        </p:nvSpPr>
        <p:spPr>
          <a:xfrm>
            <a:off x="6381412" y="4571167"/>
            <a:ext cx="666751" cy="577515"/>
          </a:xfrm>
          <a:prstGeom prst="roundRect">
            <a:avLst/>
          </a:prstGeom>
          <a:solidFill>
            <a:srgbClr val="FFC000"/>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S</a:t>
            </a:r>
          </a:p>
        </p:txBody>
      </p:sp>
      <p:sp>
        <p:nvSpPr>
          <p:cNvPr id="27" name="Rounded Rectangle 26"/>
          <p:cNvSpPr/>
          <p:nvPr/>
        </p:nvSpPr>
        <p:spPr>
          <a:xfrm>
            <a:off x="6381411" y="5294171"/>
            <a:ext cx="666751" cy="577515"/>
          </a:xfrm>
          <a:prstGeom prst="roundRect">
            <a:avLst/>
          </a:prstGeom>
          <a:solidFill>
            <a:srgbClr val="FFC000"/>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Đ</a:t>
            </a:r>
          </a:p>
        </p:txBody>
      </p:sp>
    </p:spTree>
    <p:extLst>
      <p:ext uri="{BB962C8B-B14F-4D97-AF65-F5344CB8AC3E}">
        <p14:creationId xmlns:p14="http://schemas.microsoft.com/office/powerpoint/2010/main" val="190864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0" y="222925"/>
            <a:ext cx="12192000" cy="619812"/>
          </a:xfrm>
          <a:prstGeom prst="flowChartDocumen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6">
                  <a:lumMod val="40000"/>
                  <a:lumOff val="60000"/>
                </a:schemeClr>
              </a:solidFill>
            </a:endParaRPr>
          </a:p>
        </p:txBody>
      </p:sp>
      <p:sp>
        <p:nvSpPr>
          <p:cNvPr id="5" name="Flowchart: Document 4"/>
          <p:cNvSpPr/>
          <p:nvPr/>
        </p:nvSpPr>
        <p:spPr>
          <a:xfrm>
            <a:off x="0" y="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MH_Other_2">
            <a:extLst>
              <a:ext uri="{FF2B5EF4-FFF2-40B4-BE49-F238E27FC236}">
                <a16:creationId xmlns:a16="http://schemas.microsoft.com/office/drawing/2014/main" id="{6C38B6A4-EF08-49E1-B809-9812D148BB20}"/>
              </a:ext>
            </a:extLst>
          </p:cNvPr>
          <p:cNvSpPr/>
          <p:nvPr>
            <p:custDataLst>
              <p:tags r:id="rId1"/>
            </p:custDataLst>
          </p:nvPr>
        </p:nvSpPr>
        <p:spPr>
          <a:xfrm>
            <a:off x="518787" y="818629"/>
            <a:ext cx="614755"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32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TextBox 10"/>
          <p:cNvSpPr txBox="1"/>
          <p:nvPr/>
        </p:nvSpPr>
        <p:spPr>
          <a:xfrm>
            <a:off x="1217465" y="910237"/>
            <a:ext cx="7433465" cy="523220"/>
          </a:xfrm>
          <a:prstGeom prst="rect">
            <a:avLst/>
          </a:prstGeom>
          <a:noFill/>
          <a:ln>
            <a:noFill/>
          </a:ln>
        </p:spPr>
        <p:txBody>
          <a:bodyPr wrap="square" rtlCol="0">
            <a:spAutoFit/>
          </a:bodyPr>
          <a:lstStyle/>
          <a:p>
            <a:r>
              <a:rPr lang="en-US" sz="28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cân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nặng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err="1">
                <a:latin typeface="Times New Roman" panose="02020603050405020304" pitchFamily="18" charset="0"/>
                <a:ea typeface="Arial-Rounded" panose="020B0500000000000000" pitchFamily="34" charset="0"/>
                <a:cs typeface="Times New Roman" panose="02020603050405020304" pitchFamily="18" charset="0"/>
              </a:rPr>
              <a:t>mỗi</a:t>
            </a:r>
            <a:r>
              <a:rPr lang="en-US" sz="2800">
                <a:latin typeface="Times New Roman" panose="02020603050405020304" pitchFamily="18" charset="0"/>
                <a:ea typeface="Arial-Rounded" panose="020B0500000000000000" pitchFamily="34" charset="0"/>
                <a:cs typeface="Times New Roman" panose="02020603050405020304" pitchFamily="18" charset="0"/>
              </a:rPr>
              <a:t> </a:t>
            </a:r>
            <a:r>
              <a:rPr lang="en-US" sz="2800" smtClean="0">
                <a:latin typeface="Times New Roman" panose="02020603050405020304" pitchFamily="18" charset="0"/>
                <a:ea typeface="Arial-Rounded" panose="020B0500000000000000" pitchFamily="34" charset="0"/>
                <a:cs typeface="Times New Roman" panose="02020603050405020304" pitchFamily="18" charset="0"/>
              </a:rPr>
              <a:t>quả hoặc đồ </a:t>
            </a:r>
            <a:r>
              <a:rPr lang="en-US" sz="2800" err="1">
                <a:latin typeface="Times New Roman" panose="02020603050405020304" pitchFamily="18" charset="0"/>
                <a:ea typeface="Arial-Rounded" panose="020B0500000000000000" pitchFamily="34" charset="0"/>
                <a:cs typeface="Times New Roman" panose="02020603050405020304" pitchFamily="18" charset="0"/>
              </a:rPr>
              <a:t>vật</a:t>
            </a:r>
            <a:r>
              <a:rPr lang="en-US" sz="2800">
                <a:latin typeface="Times New Roman" panose="02020603050405020304" pitchFamily="18" charset="0"/>
                <a:ea typeface="Arial-Rounded" panose="020B0500000000000000" pitchFamily="34" charset="0"/>
                <a:cs typeface="Times New Roman" panose="02020603050405020304" pitchFamily="18" charset="0"/>
              </a:rPr>
              <a:t> </a:t>
            </a:r>
            <a:r>
              <a:rPr lang="en-US" sz="2800" smtClean="0">
                <a:latin typeface="Times New Roman" panose="02020603050405020304" pitchFamily="18" charset="0"/>
                <a:ea typeface="Arial-Rounded" panose="020B0500000000000000" pitchFamily="34" charset="0"/>
                <a:cs typeface="Times New Roman" panose="02020603050405020304" pitchFamily="18" charset="0"/>
              </a:rPr>
              <a:t>dưới đây: </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3" name="Straight Connector 2"/>
          <p:cNvCxnSpPr/>
          <p:nvPr/>
        </p:nvCxnSpPr>
        <p:spPr>
          <a:xfrm>
            <a:off x="1261007" y="1375401"/>
            <a:ext cx="20051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0E215A0D-5F79-4F2D-8B47-D324D799B7CB}"/>
              </a:ext>
            </a:extLst>
          </p:cNvPr>
          <p:cNvGrpSpPr/>
          <p:nvPr/>
        </p:nvGrpSpPr>
        <p:grpSpPr>
          <a:xfrm>
            <a:off x="600190" y="1570507"/>
            <a:ext cx="2094927" cy="1721161"/>
            <a:chOff x="1261453" y="1634838"/>
            <a:chExt cx="1814946" cy="1416412"/>
          </a:xfrm>
        </p:grpSpPr>
        <p:pic>
          <p:nvPicPr>
            <p:cNvPr id="16" name="Picture 6" descr="Hình ảnh Minh Họa Vector Bí Ngô Trong Phong Cách Hoạt Hình, Clipart Bí Ngô,  Quả Bí Ngô, Rau Vector và PNG với nền trong suốt để tải xuống miễn phí">
              <a:extLst>
                <a:ext uri="{FF2B5EF4-FFF2-40B4-BE49-F238E27FC236}">
                  <a16:creationId xmlns:a16="http://schemas.microsoft.com/office/drawing/2014/main" id="{D977093F-83EE-43E7-9232-6C476AE4650B}"/>
                </a:ext>
              </a:extLst>
            </p:cNvPr>
            <p:cNvPicPr>
              <a:picLocks noChangeAspect="1" noChangeArrowheads="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8408" t="21932" r="15001" b="18295"/>
            <a:stretch/>
          </p:blipFill>
          <p:spPr bwMode="auto">
            <a:xfrm>
              <a:off x="1261453" y="1634838"/>
              <a:ext cx="1814946" cy="141641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22">
              <a:extLst>
                <a:ext uri="{FF2B5EF4-FFF2-40B4-BE49-F238E27FC236}">
                  <a16:creationId xmlns:a16="http://schemas.microsoft.com/office/drawing/2014/main" id="{CBDB8D52-9DE8-437A-8A5C-F84C12D1572B}"/>
                </a:ext>
              </a:extLst>
            </p:cNvPr>
            <p:cNvSpPr/>
            <p:nvPr/>
          </p:nvSpPr>
          <p:spPr>
            <a:xfrm>
              <a:off x="1788564" y="2162619"/>
              <a:ext cx="922696" cy="446045"/>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chemeClr val="tx1"/>
                  </a:solidFill>
                  <a:sym typeface="Wingdings" panose="05000000000000000000" pitchFamily="2" charset="2"/>
                </a:rPr>
                <a:t>2 kg</a:t>
              </a:r>
              <a:endParaRPr lang="en-US" sz="2800" b="1" dirty="0">
                <a:solidFill>
                  <a:schemeClr val="tx1"/>
                </a:solidFill>
              </a:endParaRPr>
            </a:p>
          </p:txBody>
        </p:sp>
      </p:grpSp>
      <p:grpSp>
        <p:nvGrpSpPr>
          <p:cNvPr id="21" name="Group 20">
            <a:extLst>
              <a:ext uri="{FF2B5EF4-FFF2-40B4-BE49-F238E27FC236}">
                <a16:creationId xmlns:a16="http://schemas.microsoft.com/office/drawing/2014/main" id="{6E8B4940-60AB-4972-93C4-4C995C806043}"/>
              </a:ext>
            </a:extLst>
          </p:cNvPr>
          <p:cNvGrpSpPr/>
          <p:nvPr/>
        </p:nvGrpSpPr>
        <p:grpSpPr>
          <a:xfrm>
            <a:off x="9277705" y="1570507"/>
            <a:ext cx="2268950" cy="1622138"/>
            <a:chOff x="4973628" y="1380153"/>
            <a:chExt cx="1781428" cy="1316182"/>
          </a:xfrm>
        </p:grpSpPr>
        <p:pic>
          <p:nvPicPr>
            <p:cNvPr id="22" name="Picture 12" descr="20 Cartoon Of The Jackfruit Tree Illustrations &amp;amp; Clip Art">
              <a:extLst>
                <a:ext uri="{FF2B5EF4-FFF2-40B4-BE49-F238E27FC236}">
                  <a16:creationId xmlns:a16="http://schemas.microsoft.com/office/drawing/2014/main" id="{C40C0563-BD56-431F-BA2B-CBD7FA92693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2685" t="20081" r="10309" b="23025"/>
            <a:stretch/>
          </p:blipFill>
          <p:spPr bwMode="auto">
            <a:xfrm>
              <a:off x="4973628" y="1380153"/>
              <a:ext cx="1781428" cy="131618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8">
              <a:extLst>
                <a:ext uri="{FF2B5EF4-FFF2-40B4-BE49-F238E27FC236}">
                  <a16:creationId xmlns:a16="http://schemas.microsoft.com/office/drawing/2014/main" id="{F208DF29-7A23-4BB8-A1D7-5C34F96657E0}"/>
                </a:ext>
              </a:extLst>
            </p:cNvPr>
            <p:cNvSpPr/>
            <p:nvPr/>
          </p:nvSpPr>
          <p:spPr>
            <a:xfrm>
              <a:off x="5260168" y="1845348"/>
              <a:ext cx="922696" cy="446045"/>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chemeClr val="tx1"/>
                  </a:solidFill>
                  <a:sym typeface="Wingdings" panose="05000000000000000000" pitchFamily="2" charset="2"/>
                </a:rPr>
                <a:t>3 kg</a:t>
              </a:r>
              <a:endParaRPr lang="en-US" sz="2800" b="1" dirty="0">
                <a:solidFill>
                  <a:schemeClr val="tx1"/>
                </a:solidFill>
              </a:endParaRPr>
            </a:p>
          </p:txBody>
        </p:sp>
      </p:grpSp>
      <p:grpSp>
        <p:nvGrpSpPr>
          <p:cNvPr id="30" name="Group 29"/>
          <p:cNvGrpSpPr/>
          <p:nvPr/>
        </p:nvGrpSpPr>
        <p:grpSpPr>
          <a:xfrm>
            <a:off x="5105526" y="1686667"/>
            <a:ext cx="1263191" cy="1477027"/>
            <a:chOff x="3026293" y="4232635"/>
            <a:chExt cx="1268120" cy="1711386"/>
          </a:xfrm>
        </p:grpSpPr>
        <p:grpSp>
          <p:nvGrpSpPr>
            <p:cNvPr id="18" name="Group 17">
              <a:extLst>
                <a:ext uri="{FF2B5EF4-FFF2-40B4-BE49-F238E27FC236}">
                  <a16:creationId xmlns:a16="http://schemas.microsoft.com/office/drawing/2014/main" id="{3F42959E-5CC8-469A-972E-77F7180D4C98}"/>
                </a:ext>
              </a:extLst>
            </p:cNvPr>
            <p:cNvGrpSpPr/>
            <p:nvPr/>
          </p:nvGrpSpPr>
          <p:grpSpPr>
            <a:xfrm>
              <a:off x="3026293" y="4232635"/>
              <a:ext cx="1268120" cy="1711386"/>
              <a:chOff x="3570902" y="1923943"/>
              <a:chExt cx="975278" cy="1316182"/>
            </a:xfrm>
          </p:grpSpPr>
          <p:pic>
            <p:nvPicPr>
              <p:cNvPr id="19" name="Picture 10" descr="Sticker Cartoon Pickle Jar ⬇ Vector Image by © lineartestpilot | Vector  Stock 248578244">
                <a:extLst>
                  <a:ext uri="{FF2B5EF4-FFF2-40B4-BE49-F238E27FC236}">
                    <a16:creationId xmlns:a16="http://schemas.microsoft.com/office/drawing/2014/main" id="{8714DAA3-DF11-4D3B-BFEB-41DD9AF422DE}"/>
                  </a:ext>
                </a:extLst>
              </p:cNvPr>
              <p:cNvPicPr>
                <a:picLocks noChangeAspect="1" noChangeArrowheads="1"/>
              </p:cNvPicPr>
              <p:nvPr/>
            </p:nvPicPr>
            <p:blipFill rotWithShape="1">
              <a:blip r:embed="rId5" cstate="hqprint">
                <a:clrChange>
                  <a:clrFrom>
                    <a:srgbClr val="F6F6F6"/>
                  </a:clrFrom>
                  <a:clrTo>
                    <a:srgbClr val="F6F6F6">
                      <a:alpha val="0"/>
                    </a:srgbClr>
                  </a:clrTo>
                </a:clrChange>
                <a:extLst>
                  <a:ext uri="{28A0092B-C50C-407E-A947-70E740481C1C}">
                    <a14:useLocalDpi xmlns:a14="http://schemas.microsoft.com/office/drawing/2010/main" val="0"/>
                  </a:ext>
                </a:extLst>
              </a:blip>
              <a:srcRect l="18877" t="6855" r="18447" b="13536"/>
              <a:stretch/>
            </p:blipFill>
            <p:spPr bwMode="auto">
              <a:xfrm>
                <a:off x="3570902" y="1923943"/>
                <a:ext cx="975278" cy="131618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26">
                <a:extLst>
                  <a:ext uri="{FF2B5EF4-FFF2-40B4-BE49-F238E27FC236}">
                    <a16:creationId xmlns:a16="http://schemas.microsoft.com/office/drawing/2014/main" id="{21B546FA-9C65-4ECB-96F3-73FA259A115D}"/>
                  </a:ext>
                </a:extLst>
              </p:cNvPr>
              <p:cNvSpPr/>
              <p:nvPr/>
            </p:nvSpPr>
            <p:spPr>
              <a:xfrm>
                <a:off x="3592018" y="2266898"/>
                <a:ext cx="893806" cy="446045"/>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700" b="1" dirty="0">
                    <a:solidFill>
                      <a:schemeClr val="tx1"/>
                    </a:solidFill>
                    <a:sym typeface="Wingdings" panose="05000000000000000000" pitchFamily="2" charset="2"/>
                  </a:rPr>
                  <a:t>1 kg</a:t>
                </a:r>
                <a:endParaRPr lang="en-US" sz="2700" b="1" dirty="0">
                  <a:solidFill>
                    <a:schemeClr val="tx1"/>
                  </a:solidFill>
                </a:endParaRPr>
              </a:p>
            </p:txBody>
          </p:sp>
        </p:grpSp>
        <p:sp>
          <p:nvSpPr>
            <p:cNvPr id="10" name="Rounded Rectangle 9"/>
            <p:cNvSpPr/>
            <p:nvPr/>
          </p:nvSpPr>
          <p:spPr>
            <a:xfrm>
              <a:off x="3155871" y="5184059"/>
              <a:ext cx="957943" cy="28998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cs typeface="Times New Roman" panose="02020603050405020304" pitchFamily="18" charset="0"/>
                </a:rPr>
                <a:t>Đường</a:t>
              </a:r>
              <a:endParaRPr lang="en-US">
                <a:solidFill>
                  <a:schemeClr val="tx1"/>
                </a:solidFill>
                <a:cs typeface="Times New Roman" panose="02020603050405020304" pitchFamily="18" charset="0"/>
              </a:endParaRPr>
            </a:p>
          </p:txBody>
        </p:sp>
      </p:grpSp>
      <p:pic>
        <p:nvPicPr>
          <p:cNvPr id="31" name="Picture 30"/>
          <p:cNvPicPr>
            <a:picLocks noChangeAspect="1"/>
          </p:cNvPicPr>
          <p:nvPr/>
        </p:nvPicPr>
        <p:blipFill>
          <a:blip r:embed="rId6">
            <a:clrChange>
              <a:clrFrom>
                <a:srgbClr val="FFFFFF"/>
              </a:clrFrom>
              <a:clrTo>
                <a:srgbClr val="FFFFFF">
                  <a:alpha val="0"/>
                </a:srgbClr>
              </a:clrTo>
            </a:clrChange>
          </a:blip>
          <a:stretch>
            <a:fillRect/>
          </a:stretch>
        </p:blipFill>
        <p:spPr>
          <a:xfrm>
            <a:off x="2332123" y="3871126"/>
            <a:ext cx="2662692" cy="2379092"/>
          </a:xfrm>
          <a:prstGeom prst="rect">
            <a:avLst/>
          </a:prstGeom>
        </p:spPr>
      </p:pic>
      <p:sp>
        <p:nvSpPr>
          <p:cNvPr id="34" name="Rounded Rectangle 33"/>
          <p:cNvSpPr/>
          <p:nvPr/>
        </p:nvSpPr>
        <p:spPr>
          <a:xfrm>
            <a:off x="9840686" y="6506444"/>
            <a:ext cx="1571787" cy="24674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16" y="5523147"/>
            <a:ext cx="1644496" cy="1276903"/>
          </a:xfrm>
          <a:prstGeom prst="rect">
            <a:avLst/>
          </a:prstGeom>
        </p:spPr>
      </p:pic>
      <p:sp>
        <p:nvSpPr>
          <p:cNvPr id="36" name="Rounded Rectangle 35"/>
          <p:cNvSpPr/>
          <p:nvPr/>
        </p:nvSpPr>
        <p:spPr>
          <a:xfrm>
            <a:off x="196749" y="3325913"/>
            <a:ext cx="3097748" cy="5109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Quả bí cân nặng 2 kg.</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37" name="Rounded Rectangle 36"/>
          <p:cNvSpPr/>
          <p:nvPr/>
        </p:nvSpPr>
        <p:spPr>
          <a:xfrm>
            <a:off x="4131294" y="3291668"/>
            <a:ext cx="3488705" cy="5109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Lọ đường cân nặng 1 kg.</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38" name="Rounded Rectangle 37"/>
          <p:cNvSpPr/>
          <p:nvPr/>
        </p:nvSpPr>
        <p:spPr>
          <a:xfrm>
            <a:off x="8689644" y="3244573"/>
            <a:ext cx="3329048" cy="5109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Quả mít cân nặng 3 kg.</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39" name="Rounded Rectangle 38"/>
          <p:cNvSpPr/>
          <p:nvPr/>
        </p:nvSpPr>
        <p:spPr>
          <a:xfrm>
            <a:off x="1998945" y="6050611"/>
            <a:ext cx="3414884" cy="5109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Túi gạo cân nặng 10 kg.</a:t>
            </a:r>
            <a:endParaRPr lang="en-US" sz="2400" b="1">
              <a:solidFill>
                <a:schemeClr val="tx1"/>
              </a:solidFill>
              <a:latin typeface="Times New Roman" panose="02020603050405020304" pitchFamily="18" charset="0"/>
              <a:cs typeface="Times New Roman" panose="02020603050405020304" pitchFamily="18" charset="0"/>
            </a:endParaRPr>
          </a:p>
        </p:txBody>
      </p:sp>
      <p:grpSp>
        <p:nvGrpSpPr>
          <p:cNvPr id="40" name="Group 39"/>
          <p:cNvGrpSpPr/>
          <p:nvPr/>
        </p:nvGrpSpPr>
        <p:grpSpPr>
          <a:xfrm rot="555624">
            <a:off x="7968317" y="4015975"/>
            <a:ext cx="1962709" cy="2006033"/>
            <a:chOff x="9291934" y="3756136"/>
            <a:chExt cx="1706607" cy="1891531"/>
          </a:xfrm>
        </p:grpSpPr>
        <p:grpSp>
          <p:nvGrpSpPr>
            <p:cNvPr id="41" name="Group 40">
              <a:extLst>
                <a:ext uri="{FF2B5EF4-FFF2-40B4-BE49-F238E27FC236}">
                  <a16:creationId xmlns:a16="http://schemas.microsoft.com/office/drawing/2014/main" id="{77C3BE6A-3A55-4BBE-938A-877B95BE5E51}"/>
                </a:ext>
              </a:extLst>
            </p:cNvPr>
            <p:cNvGrpSpPr/>
            <p:nvPr/>
          </p:nvGrpSpPr>
          <p:grpSpPr>
            <a:xfrm>
              <a:off x="9291934" y="3756136"/>
              <a:ext cx="1706607" cy="1891531"/>
              <a:chOff x="6878992" y="3942076"/>
              <a:chExt cx="1312507" cy="1454727"/>
            </a:xfrm>
          </p:grpSpPr>
          <p:pic>
            <p:nvPicPr>
              <p:cNvPr id="43" name="Picture 16" descr="Cái bao đựng bột mì Túi Clip nghệ thuật - bột 628*771 minh bạch Png Tải về  miễn phí - đồ ăn Vặt, Hàng Hóa, Khu Vực.">
                <a:extLst>
                  <a:ext uri="{FF2B5EF4-FFF2-40B4-BE49-F238E27FC236}">
                    <a16:creationId xmlns:a16="http://schemas.microsoft.com/office/drawing/2014/main" id="{61C4F7E7-62BB-40C0-931D-56CF3140A1B2}"/>
                  </a:ext>
                </a:extLst>
              </p:cNvPr>
              <p:cNvPicPr>
                <a:picLocks noChangeAspect="1" noChangeArrowheads="1"/>
              </p:cNvPicPr>
              <p:nvPr/>
            </p:nvPicPr>
            <p:blipFill rotWithShape="1">
              <a:blip r:embed="rId8" cstate="hqprint">
                <a:duotone>
                  <a:schemeClr val="accent5">
                    <a:shade val="45000"/>
                    <a:satMod val="135000"/>
                  </a:schemeClr>
                  <a:prstClr val="white"/>
                </a:duotone>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rcRect l="14567" r="14209"/>
              <a:stretch/>
            </p:blipFill>
            <p:spPr bwMode="auto">
              <a:xfrm>
                <a:off x="6878992" y="3942076"/>
                <a:ext cx="1312507" cy="1454727"/>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Rounded Corners 30">
                <a:extLst>
                  <a:ext uri="{FF2B5EF4-FFF2-40B4-BE49-F238E27FC236}">
                    <a16:creationId xmlns:a16="http://schemas.microsoft.com/office/drawing/2014/main" id="{63371885-5C77-4EAF-A65B-3363F1BB6F10}"/>
                  </a:ext>
                </a:extLst>
              </p:cNvPr>
              <p:cNvSpPr/>
              <p:nvPr/>
            </p:nvSpPr>
            <p:spPr>
              <a:xfrm rot="229428">
                <a:off x="7024521" y="4812768"/>
                <a:ext cx="922051" cy="446045"/>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chemeClr val="tx1"/>
                    </a:solidFill>
                    <a:sym typeface="Wingdings" panose="05000000000000000000" pitchFamily="2" charset="2"/>
                  </a:rPr>
                  <a:t>5 kg</a:t>
                </a:r>
                <a:endParaRPr lang="en-US" sz="2800" b="1" dirty="0">
                  <a:solidFill>
                    <a:schemeClr val="tx1"/>
                  </a:solidFill>
                </a:endParaRPr>
              </a:p>
            </p:txBody>
          </p:sp>
        </p:grpSp>
        <p:sp>
          <p:nvSpPr>
            <p:cNvPr id="42" name="TextBox 41"/>
            <p:cNvSpPr txBox="1"/>
            <p:nvPr/>
          </p:nvSpPr>
          <p:spPr>
            <a:xfrm rot="233639">
              <a:off x="9538170" y="4300364"/>
              <a:ext cx="1229413" cy="523220"/>
            </a:xfrm>
            <a:prstGeom prst="rect">
              <a:avLst/>
            </a:prstGeom>
            <a:solidFill>
              <a:schemeClr val="accent5">
                <a:lumMod val="20000"/>
                <a:lumOff val="80000"/>
              </a:schemeClr>
            </a:solidFill>
          </p:spPr>
          <p:txBody>
            <a:bodyPr wrap="square" rtlCol="0">
              <a:spAutoFit/>
            </a:bodyPr>
            <a:lstStyle/>
            <a:p>
              <a:r>
                <a:rPr lang="en-US" sz="2800" b="1" i="1" smtClean="0">
                  <a:latin typeface="Times New Roman" panose="02020603050405020304" pitchFamily="18" charset="0"/>
                  <a:cs typeface="Times New Roman" panose="02020603050405020304" pitchFamily="18" charset="0"/>
                </a:rPr>
                <a:t>Bột mì</a:t>
              </a:r>
              <a:endParaRPr lang="en-US" sz="2800" b="1" i="1">
                <a:latin typeface="Times New Roman" panose="02020603050405020304" pitchFamily="18" charset="0"/>
                <a:cs typeface="Times New Roman" panose="02020603050405020304" pitchFamily="18" charset="0"/>
              </a:endParaRPr>
            </a:p>
          </p:txBody>
        </p:sp>
      </p:grpSp>
      <p:sp>
        <p:nvSpPr>
          <p:cNvPr id="45" name="Rounded Rectangle 44"/>
          <p:cNvSpPr/>
          <p:nvPr/>
        </p:nvSpPr>
        <p:spPr>
          <a:xfrm>
            <a:off x="7210748" y="6050611"/>
            <a:ext cx="3607123" cy="51096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Túi bột mì cân nặng 5 kg.</a:t>
            </a:r>
            <a:endParaRPr lang="en-US" sz="24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01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Vertic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arn(inVertical)">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19" y="152400"/>
            <a:ext cx="10681854" cy="6024563"/>
          </a:xfrm>
        </p:spPr>
      </p:pic>
    </p:spTree>
    <p:extLst>
      <p:ext uri="{BB962C8B-B14F-4D97-AF65-F5344CB8AC3E}">
        <p14:creationId xmlns:p14="http://schemas.microsoft.com/office/powerpoint/2010/main" val="2062098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21204" b="41389" l="21146" r="47865"/>
                    </a14:imgEffect>
                  </a14:imgLayer>
                </a14:imgProps>
              </a:ext>
            </a:extLst>
          </a:blip>
          <a:srcRect l="21036" t="20296" r="52114" b="56213"/>
          <a:stretch/>
        </p:blipFill>
        <p:spPr>
          <a:xfrm>
            <a:off x="1351049" y="1391650"/>
            <a:ext cx="3289231" cy="1618716"/>
          </a:xfrm>
          <a:prstGeom prst="rect">
            <a:avLst/>
          </a:prstGeom>
        </p:spPr>
      </p:pic>
      <p:pic>
        <p:nvPicPr>
          <p:cNvPr id="5" name="Picture 4"/>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43519" b="68889" l="33854" r="64583"/>
                    </a14:imgEffect>
                  </a14:imgLayer>
                </a14:imgProps>
              </a:ext>
            </a:extLst>
          </a:blip>
          <a:srcRect l="33403" t="42659" r="34673" b="28588"/>
          <a:stretch/>
        </p:blipFill>
        <p:spPr>
          <a:xfrm>
            <a:off x="3711413" y="2362622"/>
            <a:ext cx="4160322" cy="2107714"/>
          </a:xfrm>
          <a:prstGeom prst="rect">
            <a:avLst/>
          </a:prstGeom>
        </p:spPr>
      </p:pic>
      <p:grpSp>
        <p:nvGrpSpPr>
          <p:cNvPr id="9" name="Group 8"/>
          <p:cNvGrpSpPr/>
          <p:nvPr/>
        </p:nvGrpSpPr>
        <p:grpSpPr>
          <a:xfrm>
            <a:off x="7184388" y="1277891"/>
            <a:ext cx="3285879" cy="1904289"/>
            <a:chOff x="5593976" y="995084"/>
            <a:chExt cx="5199530" cy="2393576"/>
          </a:xfrm>
        </p:grpSpPr>
        <p:pic>
          <p:nvPicPr>
            <p:cNvPr id="6" name="Picture 5"/>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20093" b="44444" l="49896" r="80000"/>
                      </a14:imgEffect>
                    </a14:imgLayer>
                  </a14:imgProps>
                </a:ext>
              </a:extLst>
            </a:blip>
            <a:srcRect l="50105" t="20296" r="19240" b="54616"/>
            <a:stretch/>
          </p:blipFill>
          <p:spPr>
            <a:xfrm>
              <a:off x="5593976" y="995084"/>
              <a:ext cx="5199530" cy="2393576"/>
            </a:xfrm>
            <a:prstGeom prst="rect">
              <a:avLst/>
            </a:prstGeom>
          </p:spPr>
        </p:pic>
        <p:sp>
          <p:nvSpPr>
            <p:cNvPr id="7" name="Cube 6"/>
            <p:cNvSpPr/>
            <p:nvPr/>
          </p:nvSpPr>
          <p:spPr>
            <a:xfrm>
              <a:off x="5862918" y="995084"/>
              <a:ext cx="1900517" cy="1030939"/>
            </a:xfrm>
            <a:prstGeom prst="cube">
              <a:avLst>
                <a:gd name="adj" fmla="val 26302"/>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Times New Roman" panose="02020603050405020304" pitchFamily="18" charset="0"/>
                <a:cs typeface="Times New Roman" panose="02020603050405020304" pitchFamily="18" charset="0"/>
              </a:endParaRPr>
            </a:p>
          </p:txBody>
        </p:sp>
        <p:sp>
          <p:nvSpPr>
            <p:cNvPr id="8" name="TextBox 7"/>
            <p:cNvSpPr txBox="1"/>
            <p:nvPr/>
          </p:nvSpPr>
          <p:spPr>
            <a:xfrm>
              <a:off x="6526305" y="1357732"/>
              <a:ext cx="788894" cy="65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p>
          </p:txBody>
        </p:sp>
      </p:grpSp>
      <p:sp>
        <p:nvSpPr>
          <p:cNvPr id="10" name="MH_Other_2">
            <a:extLst>
              <a:ext uri="{FF2B5EF4-FFF2-40B4-BE49-F238E27FC236}">
                <a16:creationId xmlns:a16="http://schemas.microsoft.com/office/drawing/2014/main" id="{6C38B6A4-EF08-49E1-B809-9812D148BB20}"/>
              </a:ext>
            </a:extLst>
          </p:cNvPr>
          <p:cNvSpPr/>
          <p:nvPr>
            <p:custDataLst>
              <p:tags r:id="rId1"/>
            </p:custDataLst>
          </p:nvPr>
        </p:nvSpPr>
        <p:spPr>
          <a:xfrm>
            <a:off x="174381" y="865103"/>
            <a:ext cx="614755"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en-US" sz="32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Flowchart: Document 13"/>
          <p:cNvSpPr/>
          <p:nvPr/>
        </p:nvSpPr>
        <p:spPr>
          <a:xfrm>
            <a:off x="0" y="237439"/>
            <a:ext cx="12192000" cy="619812"/>
          </a:xfrm>
          <a:prstGeom prst="flowChartDocumen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6">
                  <a:lumMod val="40000"/>
                  <a:lumOff val="60000"/>
                </a:schemeClr>
              </a:solidFill>
              <a:latin typeface="Times New Roman" panose="02020603050405020304" pitchFamily="18" charset="0"/>
              <a:cs typeface="Times New Roman" panose="02020603050405020304" pitchFamily="18" charset="0"/>
            </a:endParaRPr>
          </a:p>
        </p:txBody>
      </p:sp>
      <p:sp>
        <p:nvSpPr>
          <p:cNvPr id="15" name="Flowchart: Document 14"/>
          <p:cNvSpPr/>
          <p:nvPr/>
        </p:nvSpPr>
        <p:spPr>
          <a:xfrm>
            <a:off x="0" y="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Times New Roman" panose="02020603050405020304" pitchFamily="18" charset="0"/>
              <a:cs typeface="Times New Roman" panose="02020603050405020304" pitchFamily="18" charset="0"/>
            </a:endParaRPr>
          </a:p>
        </p:txBody>
      </p:sp>
      <p:sp>
        <p:nvSpPr>
          <p:cNvPr id="16" name="TextBox 15"/>
          <p:cNvSpPr txBox="1"/>
          <p:nvPr/>
        </p:nvSpPr>
        <p:spPr>
          <a:xfrm>
            <a:off x="219212" y="4071190"/>
            <a:ext cx="552295"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a)</a:t>
            </a:r>
            <a:endParaRPr lang="en-US" sz="2800" dirty="0">
              <a:latin typeface="Times New Roman" panose="02020603050405020304" pitchFamily="18" charset="0"/>
              <a:cs typeface="Times New Roman" panose="02020603050405020304" pitchFamily="18" charset="0"/>
            </a:endParaRPr>
          </a:p>
        </p:txBody>
      </p:sp>
      <p:sp>
        <p:nvSpPr>
          <p:cNvPr id="17" name="Rounded Rectangle 16"/>
          <p:cNvSpPr/>
          <p:nvPr/>
        </p:nvSpPr>
        <p:spPr>
          <a:xfrm>
            <a:off x="653504" y="4043497"/>
            <a:ext cx="1070333" cy="517907"/>
          </a:xfrm>
          <a:prstGeom prst="roundRect">
            <a:avLst/>
          </a:prstGeom>
          <a:solidFill>
            <a:srgbClr val="FFD85B"/>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19" name="TextBox 18"/>
          <p:cNvSpPr txBox="1"/>
          <p:nvPr/>
        </p:nvSpPr>
        <p:spPr>
          <a:xfrm>
            <a:off x="269239" y="5338932"/>
            <a:ext cx="12221543" cy="523220"/>
          </a:xfrm>
          <a:prstGeom prst="rect">
            <a:avLst/>
          </a:prstGeom>
          <a:noFill/>
          <a:ln>
            <a:noFill/>
          </a:ln>
        </p:spPr>
        <p:txBody>
          <a:bodyPr wrap="square" rtlCol="0">
            <a:spAutoFit/>
          </a:bodyPr>
          <a:lstStyle/>
          <a:p>
            <a:r>
              <a:rPr lang="en-US" sz="2800" smtClean="0">
                <a:latin typeface="Times New Roman" panose="02020603050405020304" pitchFamily="18" charset="0"/>
                <a:ea typeface="Arial-Rounded" panose="020B0500000000000000" pitchFamily="34" charset="0"/>
                <a:cs typeface="Times New Roman" panose="02020603050405020304" pitchFamily="18" charset="0"/>
              </a:rPr>
              <a:t>b)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Hộp</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nào</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nặng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nhất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Hộp</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nào</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nhẹ</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nhất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p>
        </p:txBody>
      </p:sp>
      <p:grpSp>
        <p:nvGrpSpPr>
          <p:cNvPr id="23" name="Group 22"/>
          <p:cNvGrpSpPr/>
          <p:nvPr/>
        </p:nvGrpSpPr>
        <p:grpSpPr>
          <a:xfrm>
            <a:off x="177287" y="4557247"/>
            <a:ext cx="12221543" cy="607869"/>
            <a:chOff x="177286" y="5210388"/>
            <a:chExt cx="12221543" cy="607869"/>
          </a:xfrm>
        </p:grpSpPr>
        <p:sp>
          <p:nvSpPr>
            <p:cNvPr id="11" name="TextBox 10"/>
            <p:cNvSpPr txBox="1"/>
            <p:nvPr/>
          </p:nvSpPr>
          <p:spPr>
            <a:xfrm>
              <a:off x="177286" y="5295037"/>
              <a:ext cx="12221543" cy="523220"/>
            </a:xfrm>
            <a:prstGeom prst="rect">
              <a:avLst/>
            </a:prstGeom>
            <a:noFill/>
            <a:ln>
              <a:noFill/>
            </a:ln>
          </p:spPr>
          <p:txBody>
            <a:bodyPr wrap="square" rtlCol="0">
              <a:spAutoFit/>
            </a:bodyPr>
            <a:lstStyle/>
            <a:p>
              <a:r>
                <a:rPr lang="en-US" sz="2800" dirty="0" err="1">
                  <a:latin typeface="Times New Roman" panose="02020603050405020304" pitchFamily="18" charset="0"/>
                  <a:ea typeface="Arial-Rounded" panose="020B0500000000000000" pitchFamily="34" charset="0"/>
                  <a:cs typeface="Times New Roman" panose="02020603050405020304" pitchFamily="18" charset="0"/>
                </a:rPr>
                <a:t>Hộp</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cân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err="1">
                  <a:latin typeface="Times New Roman" panose="02020603050405020304" pitchFamily="18" charset="0"/>
                  <a:ea typeface="Arial-Rounded" panose="020B0500000000000000" pitchFamily="34" charset="0"/>
                  <a:cs typeface="Times New Roman" panose="02020603050405020304" pitchFamily="18" charset="0"/>
                </a:rPr>
                <a:t>nặng</a:t>
              </a:r>
              <a:r>
                <a:rPr lang="en-US" sz="2800">
                  <a:latin typeface="Times New Roman" panose="02020603050405020304" pitchFamily="18" charset="0"/>
                  <a:ea typeface="Arial-Rounded" panose="020B0500000000000000" pitchFamily="34" charset="0"/>
                  <a:cs typeface="Times New Roman" panose="02020603050405020304" pitchFamily="18" charset="0"/>
                </a:rPr>
                <a:t>   </a:t>
              </a:r>
              <a:r>
                <a:rPr lang="en-US" sz="2800" smtClean="0">
                  <a:latin typeface="Times New Roman" panose="02020603050405020304" pitchFamily="18" charset="0"/>
                  <a:ea typeface="Arial-Rounded" panose="020B0500000000000000" pitchFamily="34" charset="0"/>
                  <a:cs typeface="Times New Roman" panose="02020603050405020304" pitchFamily="18" charset="0"/>
                </a:rPr>
                <a:t>      kg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Hộp</a:t>
              </a:r>
              <a:r>
                <a:rPr lang="en-US" sz="2800" dirty="0">
                  <a:latin typeface="Times New Roman" panose="02020603050405020304" pitchFamily="18" charset="0"/>
                  <a:ea typeface="Arial-Rounded" panose="020B0500000000000000" pitchFamily="34" charset="0"/>
                  <a:cs typeface="Times New Roman" panose="02020603050405020304" pitchFamily="18" charset="0"/>
                </a:rPr>
                <a:t> B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cân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err="1">
                  <a:latin typeface="Times New Roman" panose="02020603050405020304" pitchFamily="18" charset="0"/>
                  <a:ea typeface="Arial-Rounded" panose="020B0500000000000000" pitchFamily="34" charset="0"/>
                  <a:cs typeface="Times New Roman" panose="02020603050405020304" pitchFamily="18" charset="0"/>
                </a:rPr>
                <a:t>nặng</a:t>
              </a:r>
              <a:r>
                <a:rPr lang="en-US" sz="2800">
                  <a:latin typeface="Times New Roman" panose="02020603050405020304" pitchFamily="18" charset="0"/>
                  <a:ea typeface="Arial-Rounded" panose="020B0500000000000000" pitchFamily="34" charset="0"/>
                  <a:cs typeface="Times New Roman" panose="02020603050405020304" pitchFamily="18" charset="0"/>
                </a:rPr>
                <a:t>        </a:t>
              </a:r>
              <a:r>
                <a:rPr lang="en-US" sz="2800" smtClean="0">
                  <a:latin typeface="Times New Roman" panose="02020603050405020304" pitchFamily="18" charset="0"/>
                  <a:ea typeface="Arial-Rounded" panose="020B0500000000000000" pitchFamily="34" charset="0"/>
                  <a:cs typeface="Times New Roman" panose="02020603050405020304" pitchFamily="18" charset="0"/>
                </a:rPr>
                <a:t> kg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Hộp</a:t>
              </a:r>
              <a:r>
                <a:rPr lang="en-US" sz="2800" dirty="0">
                  <a:latin typeface="Times New Roman" panose="02020603050405020304" pitchFamily="18" charset="0"/>
                  <a:ea typeface="Arial-Rounded" panose="020B0500000000000000" pitchFamily="34" charset="0"/>
                  <a:cs typeface="Times New Roman" panose="02020603050405020304" pitchFamily="18" charset="0"/>
                </a:rPr>
                <a:t> C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cân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err="1">
                  <a:latin typeface="Times New Roman" panose="02020603050405020304" pitchFamily="18" charset="0"/>
                  <a:ea typeface="Arial-Rounded" panose="020B0500000000000000" pitchFamily="34" charset="0"/>
                  <a:cs typeface="Times New Roman" panose="02020603050405020304" pitchFamily="18" charset="0"/>
                </a:rPr>
                <a:t>nặng</a:t>
              </a:r>
              <a:r>
                <a:rPr lang="en-US" sz="2800">
                  <a:latin typeface="Times New Roman" panose="02020603050405020304" pitchFamily="18" charset="0"/>
                  <a:ea typeface="Arial-Rounded" panose="020B0500000000000000" pitchFamily="34" charset="0"/>
                  <a:cs typeface="Times New Roman" panose="02020603050405020304" pitchFamily="18" charset="0"/>
                </a:rPr>
                <a:t>        </a:t>
              </a:r>
              <a:r>
                <a:rPr lang="en-US" sz="2800" smtClean="0">
                  <a:latin typeface="Times New Roman" panose="02020603050405020304" pitchFamily="18" charset="0"/>
                  <a:ea typeface="Arial-Rounded" panose="020B0500000000000000" pitchFamily="34" charset="0"/>
                  <a:cs typeface="Times New Roman" panose="02020603050405020304" pitchFamily="18" charset="0"/>
                </a:rPr>
                <a:t> kg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8" name="Rounded Rectangle 17"/>
            <p:cNvSpPr/>
            <p:nvPr/>
          </p:nvSpPr>
          <p:spPr>
            <a:xfrm>
              <a:off x="2592757" y="5239694"/>
              <a:ext cx="666750" cy="577515"/>
            </a:xfrm>
            <a:prstGeom prst="roundRect">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a:t>
              </a:r>
            </a:p>
          </p:txBody>
        </p:sp>
        <p:sp>
          <p:nvSpPr>
            <p:cNvPr id="20" name="Rounded Rectangle 19"/>
            <p:cNvSpPr/>
            <p:nvPr/>
          </p:nvSpPr>
          <p:spPr>
            <a:xfrm>
              <a:off x="6235320" y="5219345"/>
              <a:ext cx="666750" cy="577515"/>
            </a:xfrm>
            <a:prstGeom prst="roundRect">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a:t>
              </a:r>
            </a:p>
          </p:txBody>
        </p:sp>
        <p:sp>
          <p:nvSpPr>
            <p:cNvPr id="21" name="Rounded Rectangle 20"/>
            <p:cNvSpPr/>
            <p:nvPr/>
          </p:nvSpPr>
          <p:spPr>
            <a:xfrm>
              <a:off x="9890600" y="5210388"/>
              <a:ext cx="666750" cy="577515"/>
            </a:xfrm>
            <a:prstGeom prst="roundRect">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a:t>
              </a:r>
            </a:p>
          </p:txBody>
        </p:sp>
      </p:grpSp>
      <p:sp>
        <p:nvSpPr>
          <p:cNvPr id="22" name="Rounded Rectangle 21"/>
          <p:cNvSpPr/>
          <p:nvPr/>
        </p:nvSpPr>
        <p:spPr>
          <a:xfrm>
            <a:off x="2592757" y="4586553"/>
            <a:ext cx="666751" cy="577515"/>
          </a:xfrm>
          <a:prstGeom prst="roundRect">
            <a:avLst/>
          </a:prstGeom>
          <a:solidFill>
            <a:schemeClr val="accent5">
              <a:lumMod val="60000"/>
              <a:lumOff val="4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3</a:t>
            </a:r>
          </a:p>
        </p:txBody>
      </p:sp>
      <p:sp>
        <p:nvSpPr>
          <p:cNvPr id="24" name="TextBox 23"/>
          <p:cNvSpPr txBox="1"/>
          <p:nvPr/>
        </p:nvSpPr>
        <p:spPr>
          <a:xfrm>
            <a:off x="789137" y="911545"/>
            <a:ext cx="5834143" cy="523220"/>
          </a:xfrm>
          <a:prstGeom prst="rect">
            <a:avLst/>
          </a:prstGeom>
          <a:noFill/>
          <a:ln>
            <a:noFill/>
          </a:ln>
        </p:spPr>
        <p:txBody>
          <a:bodyPr wrap="square" rtlCol="0">
            <a:spAutoFit/>
          </a:bodyPr>
          <a:lstStyle/>
          <a:p>
            <a:r>
              <a:rPr lang="en-US" sz="2800" dirty="0" err="1">
                <a:latin typeface="Times New Roman" panose="02020603050405020304" pitchFamily="18" charset="0"/>
                <a:ea typeface="Arial-Rounded" panose="020B0500000000000000" pitchFamily="34" charset="0"/>
                <a:cs typeface="Times New Roman" panose="02020603050405020304" pitchFamily="18" charset="0"/>
              </a:rPr>
              <a:t>Quan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rồi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trả</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lời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7" name="Rounded Rectangle 26"/>
          <p:cNvSpPr/>
          <p:nvPr/>
        </p:nvSpPr>
        <p:spPr>
          <a:xfrm>
            <a:off x="6235320" y="4557247"/>
            <a:ext cx="666751" cy="577515"/>
          </a:xfrm>
          <a:prstGeom prst="roundRect">
            <a:avLst/>
          </a:prstGeom>
          <a:solidFill>
            <a:schemeClr val="accent5">
              <a:lumMod val="60000"/>
              <a:lumOff val="4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4</a:t>
            </a:r>
          </a:p>
        </p:txBody>
      </p:sp>
      <p:sp>
        <p:nvSpPr>
          <p:cNvPr id="28" name="Rounded Rectangle 27"/>
          <p:cNvSpPr/>
          <p:nvPr/>
        </p:nvSpPr>
        <p:spPr>
          <a:xfrm>
            <a:off x="9890600" y="4557246"/>
            <a:ext cx="666751" cy="577515"/>
          </a:xfrm>
          <a:prstGeom prst="roundRect">
            <a:avLst/>
          </a:prstGeom>
          <a:solidFill>
            <a:schemeClr val="accent5">
              <a:lumMod val="60000"/>
              <a:lumOff val="4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5</a:t>
            </a:r>
          </a:p>
        </p:txBody>
      </p:sp>
      <p:sp>
        <p:nvSpPr>
          <p:cNvPr id="29" name="Flowchart: Terminator 28"/>
          <p:cNvSpPr/>
          <p:nvPr/>
        </p:nvSpPr>
        <p:spPr>
          <a:xfrm>
            <a:off x="675196" y="5930052"/>
            <a:ext cx="5500191" cy="770464"/>
          </a:xfrm>
          <a:prstGeom prst="flowChartTerminator">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err="1">
                <a:solidFill>
                  <a:srgbClr val="002060"/>
                </a:solidFill>
                <a:latin typeface="Times New Roman" panose="02020603050405020304" pitchFamily="18" charset="0"/>
                <a:cs typeface="Times New Roman" panose="02020603050405020304" pitchFamily="18" charset="0"/>
              </a:rPr>
              <a:t>Hộp</a:t>
            </a:r>
            <a:r>
              <a:rPr lang="en-US" sz="3200" dirty="0">
                <a:solidFill>
                  <a:srgbClr val="002060"/>
                </a:solidFill>
                <a:latin typeface="Times New Roman" panose="02020603050405020304" pitchFamily="18" charset="0"/>
                <a:cs typeface="Times New Roman" panose="02020603050405020304" pitchFamily="18" charset="0"/>
              </a:rPr>
              <a:t> C </a:t>
            </a:r>
            <a:r>
              <a:rPr lang="en-US" sz="3200" dirty="0" err="1">
                <a:solidFill>
                  <a:srgbClr val="002060"/>
                </a:solidFill>
                <a:latin typeface="Times New Roman" panose="02020603050405020304" pitchFamily="18" charset="0"/>
                <a:cs typeface="Times New Roman" panose="02020603050405020304" pitchFamily="18" charset="0"/>
              </a:rPr>
              <a:t>nặng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nhất</a:t>
            </a:r>
            <a:r>
              <a:rPr lang="en-US" sz="3200" dirty="0">
                <a:solidFill>
                  <a:srgbClr val="002060"/>
                </a:solidFill>
                <a:latin typeface="Times New Roman" panose="02020603050405020304" pitchFamily="18" charset="0"/>
                <a:cs typeface="Times New Roman" panose="02020603050405020304" pitchFamily="18" charset="0"/>
              </a:rPr>
              <a:t>.</a:t>
            </a:r>
          </a:p>
        </p:txBody>
      </p:sp>
      <p:sp>
        <p:nvSpPr>
          <p:cNvPr id="30" name="Flowchart: Terminator 29"/>
          <p:cNvSpPr/>
          <p:nvPr/>
        </p:nvSpPr>
        <p:spPr>
          <a:xfrm>
            <a:off x="6279462" y="5942258"/>
            <a:ext cx="5500191" cy="770464"/>
          </a:xfrm>
          <a:prstGeom prst="flowChartTerminator">
            <a:avLst/>
          </a:prstGeom>
          <a:solidFill>
            <a:schemeClr val="accent6">
              <a:lumMod val="60000"/>
              <a:lumOff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err="1">
                <a:solidFill>
                  <a:srgbClr val="002060"/>
                </a:solidFill>
                <a:latin typeface="Times New Roman" panose="02020603050405020304" pitchFamily="18" charset="0"/>
                <a:cs typeface="Times New Roman" panose="02020603050405020304" pitchFamily="18" charset="0"/>
              </a:rPr>
              <a:t>Hộp</a:t>
            </a:r>
            <a:r>
              <a:rPr lang="en-US" sz="3200" dirty="0">
                <a:solidFill>
                  <a:srgbClr val="002060"/>
                </a:solidFill>
                <a:latin typeface="Times New Roman" panose="02020603050405020304" pitchFamily="18" charset="0"/>
                <a:cs typeface="Times New Roman" panose="02020603050405020304" pitchFamily="18" charset="0"/>
              </a:rPr>
              <a:t> A </a:t>
            </a:r>
            <a:r>
              <a:rPr lang="en-US" sz="3200" dirty="0" err="1">
                <a:solidFill>
                  <a:srgbClr val="002060"/>
                </a:solidFill>
                <a:latin typeface="Times New Roman" panose="02020603050405020304" pitchFamily="18" charset="0"/>
                <a:cs typeface="Times New Roman" panose="02020603050405020304" pitchFamily="18" charset="0"/>
              </a:rPr>
              <a:t>nhẹ</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nhất</a:t>
            </a:r>
            <a:r>
              <a:rPr lang="en-US" sz="32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7534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arn(inVertical)">
                                      <p:cBhvr>
                                        <p:cTn id="6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animBg="1"/>
      <p:bldP spid="19" grpId="0"/>
      <p:bldP spid="22" grpId="0" animBg="1"/>
      <p:bldP spid="24" grpId="0"/>
      <p:bldP spid="27"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0" y="237439"/>
            <a:ext cx="12192000" cy="619812"/>
          </a:xfrm>
          <a:prstGeom prst="flowChartDocumen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6">
                  <a:lumMod val="40000"/>
                  <a:lumOff val="60000"/>
                </a:schemeClr>
              </a:solidFill>
            </a:endParaRPr>
          </a:p>
        </p:txBody>
      </p:sp>
      <p:sp>
        <p:nvSpPr>
          <p:cNvPr id="5" name="Flowchart: Document 4"/>
          <p:cNvSpPr/>
          <p:nvPr/>
        </p:nvSpPr>
        <p:spPr>
          <a:xfrm>
            <a:off x="0" y="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 name="组合 23"/>
          <p:cNvGrpSpPr/>
          <p:nvPr/>
        </p:nvGrpSpPr>
        <p:grpSpPr>
          <a:xfrm>
            <a:off x="-13656" y="5740401"/>
            <a:ext cx="12203723" cy="1131388"/>
            <a:chOff x="-17585" y="5729324"/>
            <a:chExt cx="12203723" cy="1123362"/>
          </a:xfrm>
        </p:grpSpPr>
        <p:pic>
          <p:nvPicPr>
            <p:cNvPr id="7" name="图片 25"/>
            <p:cNvPicPr>
              <a:picLocks noChangeAspect="1"/>
            </p:cNvPicPr>
            <p:nvPr/>
          </p:nvPicPr>
          <p:blipFill rotWithShape="1">
            <a:blip r:embed="rId2"/>
            <a:srcRect r="21459"/>
            <a:stretch/>
          </p:blipFill>
          <p:spPr>
            <a:xfrm>
              <a:off x="5398477" y="5729324"/>
              <a:ext cx="6787661" cy="1123362"/>
            </a:xfrm>
            <a:prstGeom prst="rect">
              <a:avLst/>
            </a:prstGeom>
          </p:spPr>
        </p:pic>
        <p:pic>
          <p:nvPicPr>
            <p:cNvPr id="8" name="图片 24"/>
            <p:cNvPicPr>
              <a:picLocks noChangeAspect="1"/>
            </p:cNvPicPr>
            <p:nvPr/>
          </p:nvPicPr>
          <p:blipFill rotWithShape="1">
            <a:blip r:embed="rId2"/>
            <a:srcRect l="1990"/>
            <a:stretch/>
          </p:blipFill>
          <p:spPr>
            <a:xfrm>
              <a:off x="-17585" y="5729324"/>
              <a:ext cx="8659753" cy="1123362"/>
            </a:xfrm>
            <a:prstGeom prst="rect">
              <a:avLst/>
            </a:prstGeom>
          </p:spPr>
        </p:pic>
      </p:grpSp>
      <p:sp>
        <p:nvSpPr>
          <p:cNvPr id="10" name="Flowchart: Terminator 9"/>
          <p:cNvSpPr/>
          <p:nvPr/>
        </p:nvSpPr>
        <p:spPr>
          <a:xfrm>
            <a:off x="3296046" y="1002640"/>
            <a:ext cx="5500191" cy="770464"/>
          </a:xfrm>
          <a:prstGeom prst="flowChartTerminator">
            <a:avLst/>
          </a:prstGeom>
          <a:solidFill>
            <a:schemeClr val="accent6">
              <a:lumMod val="20000"/>
              <a:lumOff val="80000"/>
            </a:schemeClr>
          </a:solidFill>
          <a:ln>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tập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mở</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rộng</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02384" y="2130839"/>
            <a:ext cx="10587231" cy="1077218"/>
          </a:xfrm>
          <a:prstGeom prst="rect">
            <a:avLst/>
          </a:prstGeom>
          <a:noFill/>
        </p:spPr>
        <p:txBody>
          <a:bodyPr wrap="square" rtlCol="0">
            <a:spAutoFit/>
          </a:bodyPr>
          <a:lstStyle/>
          <a:p>
            <a:pPr algn="just"/>
            <a:r>
              <a:rPr lang="en-US" sz="3200" b="1" smtClean="0">
                <a:latin typeface="Times New Roman" panose="02020603050405020304" pitchFamily="18" charset="0"/>
                <a:cs typeface="Times New Roman" panose="02020603050405020304" pitchFamily="18" charset="0"/>
              </a:rPr>
              <a:t>Minh nặng </a:t>
            </a:r>
            <a:r>
              <a:rPr lang="en-US" sz="3200" b="1" err="1" smtClean="0">
                <a:latin typeface="Times New Roman" panose="02020603050405020304" pitchFamily="18" charset="0"/>
                <a:cs typeface="Times New Roman" panose="02020603050405020304" pitchFamily="18" charset="0"/>
              </a:rPr>
              <a:t>hơn</a:t>
            </a:r>
            <a:r>
              <a:rPr lang="en-US" sz="3200" b="1" smtClean="0">
                <a:latin typeface="Times New Roman" panose="02020603050405020304" pitchFamily="18" charset="0"/>
                <a:cs typeface="Times New Roman" panose="02020603050405020304" pitchFamily="18" charset="0"/>
              </a:rPr>
              <a:t> Nam. Nam </a:t>
            </a:r>
            <a:r>
              <a:rPr lang="en-US" sz="3200" b="1" dirty="0" err="1" smtClean="0">
                <a:latin typeface="Times New Roman" panose="02020603050405020304" pitchFamily="18" charset="0"/>
                <a:cs typeface="Times New Roman" panose="02020603050405020304" pitchFamily="18" charset="0"/>
              </a:rPr>
              <a:t>nặng</a:t>
            </a:r>
            <a:r>
              <a:rPr lang="en-US" sz="3200" b="1" dirty="0" smtClean="0">
                <a:latin typeface="Times New Roman" panose="02020603050405020304" pitchFamily="18" charset="0"/>
                <a:cs typeface="Times New Roman" panose="02020603050405020304" pitchFamily="18" charset="0"/>
              </a:rPr>
              <a:t> </a:t>
            </a:r>
            <a:r>
              <a:rPr lang="en-US" sz="3200" b="1" err="1" smtClean="0">
                <a:latin typeface="Times New Roman" panose="02020603050405020304" pitchFamily="18" charset="0"/>
                <a:cs typeface="Times New Roman" panose="02020603050405020304" pitchFamily="18" charset="0"/>
              </a:rPr>
              <a:t>hơn</a:t>
            </a:r>
            <a:r>
              <a:rPr lang="en-US" sz="3200" b="1" smtClean="0">
                <a:latin typeface="Times New Roman" panose="02020603050405020304" pitchFamily="18" charset="0"/>
                <a:cs typeface="Times New Roman" panose="02020603050405020304" pitchFamily="18" charset="0"/>
              </a:rPr>
              <a:t> Mai. Mai </a:t>
            </a:r>
            <a:r>
              <a:rPr lang="en-US" sz="3200" b="1" dirty="0" err="1" smtClean="0">
                <a:latin typeface="Times New Roman" panose="02020603050405020304" pitchFamily="18" charset="0"/>
                <a:cs typeface="Times New Roman" panose="02020603050405020304" pitchFamily="18" charset="0"/>
              </a:rPr>
              <a:t>nặng</a:t>
            </a:r>
            <a:r>
              <a:rPr lang="en-US" sz="3200" b="1" dirty="0" smtClean="0">
                <a:latin typeface="Times New Roman" panose="02020603050405020304" pitchFamily="18" charset="0"/>
                <a:cs typeface="Times New Roman" panose="02020603050405020304" pitchFamily="18" charset="0"/>
              </a:rPr>
              <a:t> </a:t>
            </a:r>
            <a:r>
              <a:rPr lang="en-US" sz="3200" b="1" err="1" smtClean="0">
                <a:latin typeface="Times New Roman" panose="02020603050405020304" pitchFamily="18" charset="0"/>
                <a:cs typeface="Times New Roman" panose="02020603050405020304" pitchFamily="18" charset="0"/>
              </a:rPr>
              <a:t>hơn</a:t>
            </a:r>
            <a:r>
              <a:rPr lang="en-US" sz="3200" b="1" smtClean="0">
                <a:latin typeface="Times New Roman" panose="02020603050405020304" pitchFamily="18" charset="0"/>
                <a:cs typeface="Times New Roman" panose="02020603050405020304" pitchFamily="18" charset="0"/>
              </a:rPr>
              <a:t> Hoa. </a:t>
            </a:r>
            <a:r>
              <a:rPr lang="en-US" sz="3200" b="1" smtClean="0">
                <a:solidFill>
                  <a:srgbClr val="FF0000"/>
                </a:solidFill>
                <a:latin typeface="Times New Roman" panose="02020603050405020304" pitchFamily="18" charset="0"/>
                <a:cs typeface="Times New Roman" panose="02020603050405020304" pitchFamily="18" charset="0"/>
              </a:rPr>
              <a:t>Hỏi </a:t>
            </a:r>
            <a:r>
              <a:rPr lang="en-US" sz="3200" b="1" dirty="0" err="1" smtClean="0">
                <a:solidFill>
                  <a:srgbClr val="FF0000"/>
                </a:solidFill>
                <a:latin typeface="Times New Roman" panose="02020603050405020304" pitchFamily="18" charset="0"/>
                <a:cs typeface="Times New Roman" panose="02020603050405020304" pitchFamily="18" charset="0"/>
              </a:rPr>
              <a:t>bạn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nào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nặng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cân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nhất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Bạn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nào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nhẹ</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cân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nhất</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Flowchart: Terminator 12"/>
          <p:cNvSpPr/>
          <p:nvPr/>
        </p:nvSpPr>
        <p:spPr>
          <a:xfrm>
            <a:off x="3426673" y="3566767"/>
            <a:ext cx="5500191" cy="770464"/>
          </a:xfrm>
          <a:prstGeom prst="flowChartTerminator">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smtClean="0">
                <a:solidFill>
                  <a:srgbClr val="002060"/>
                </a:solidFill>
                <a:latin typeface="Times New Roman" panose="02020603050405020304" pitchFamily="18" charset="0"/>
                <a:cs typeface="Times New Roman" panose="02020603050405020304" pitchFamily="18" charset="0"/>
              </a:rPr>
              <a:t>Minh </a:t>
            </a:r>
            <a:r>
              <a:rPr lang="en-US" sz="3200" dirty="0" err="1" smtClean="0">
                <a:solidFill>
                  <a:srgbClr val="002060"/>
                </a:solidFill>
                <a:latin typeface="Times New Roman" panose="02020603050405020304" pitchFamily="18" charset="0"/>
                <a:cs typeface="Times New Roman" panose="02020603050405020304" pitchFamily="18" charset="0"/>
              </a:rPr>
              <a:t>nặng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cân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nhất</a:t>
            </a:r>
            <a:r>
              <a:rPr lang="en-US" sz="3200" dirty="0" smtClean="0">
                <a:solidFill>
                  <a:srgbClr val="002060"/>
                </a:solidFill>
                <a:latin typeface="Times New Roman" panose="02020603050405020304" pitchFamily="18" charset="0"/>
                <a:cs typeface="Times New Roman" panose="02020603050405020304" pitchFamily="18" charset="0"/>
              </a:rPr>
              <a:t>.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4" name="Flowchart: Terminator 13"/>
          <p:cNvSpPr/>
          <p:nvPr/>
        </p:nvSpPr>
        <p:spPr>
          <a:xfrm>
            <a:off x="3426673" y="4564713"/>
            <a:ext cx="5500191" cy="770464"/>
          </a:xfrm>
          <a:prstGeom prst="flowChartTerminator">
            <a:avLst/>
          </a:prstGeom>
          <a:solidFill>
            <a:srgbClr val="FFFF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smtClean="0">
                <a:solidFill>
                  <a:srgbClr val="002060"/>
                </a:solidFill>
                <a:latin typeface="Times New Roman" panose="02020603050405020304" pitchFamily="18" charset="0"/>
                <a:cs typeface="Times New Roman" panose="02020603050405020304" pitchFamily="18" charset="0"/>
              </a:rPr>
              <a:t>Hoa </a:t>
            </a:r>
            <a:r>
              <a:rPr lang="en-US" sz="3200" dirty="0" err="1" smtClean="0">
                <a:solidFill>
                  <a:srgbClr val="002060"/>
                </a:solidFill>
                <a:latin typeface="Times New Roman" panose="02020603050405020304" pitchFamily="18" charset="0"/>
                <a:cs typeface="Times New Roman" panose="02020603050405020304" pitchFamily="18" charset="0"/>
              </a:rPr>
              <a:t>nhẹ</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cân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nhất</a:t>
            </a:r>
            <a:r>
              <a:rPr lang="en-US" sz="3200" dirty="0" smtClean="0">
                <a:solidFill>
                  <a:srgbClr val="002060"/>
                </a:solidFill>
                <a:latin typeface="Times New Roman" panose="02020603050405020304" pitchFamily="18" charset="0"/>
                <a:cs typeface="Times New Roman" panose="02020603050405020304" pitchFamily="18" charset="0"/>
              </a:rPr>
              <a:t>. </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52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0854" y="6496335"/>
            <a:ext cx="1678674" cy="2047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766781" y="743803"/>
            <a:ext cx="4271749" cy="66874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YÊU CẦU CẦN ĐẠT</a:t>
            </a:r>
            <a:endParaRPr lang="en-US" sz="3200" b="1">
              <a:solidFill>
                <a:schemeClr val="tx1"/>
              </a:solidFill>
              <a:latin typeface="Times New Roman" panose="02020603050405020304" pitchFamily="18" charset="0"/>
              <a:cs typeface="Times New Roman" panose="02020603050405020304" pitchFamily="18" charset="0"/>
            </a:endParaRPr>
          </a:p>
        </p:txBody>
      </p:sp>
      <p:graphicFrame>
        <p:nvGraphicFramePr>
          <p:cNvPr id="5" name="Diagram 4"/>
          <p:cNvGraphicFramePr/>
          <p:nvPr/>
        </p:nvGraphicFramePr>
        <p:xfrm>
          <a:off x="1385247" y="1815151"/>
          <a:ext cx="8789158" cy="1296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1385247" y="3214045"/>
          <a:ext cx="8789158" cy="12965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16320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1590" y="3852663"/>
            <a:ext cx="12203511" cy="3004447"/>
          </a:xfrm>
          <a:prstGeom prst="rect">
            <a:avLst/>
          </a:prstGeom>
        </p:spPr>
      </p:pic>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l="1020" b="5828"/>
          <a:stretch/>
        </p:blipFill>
        <p:spPr>
          <a:xfrm>
            <a:off x="1587" y="4707952"/>
            <a:ext cx="12188827" cy="2149157"/>
          </a:xfrm>
          <a:prstGeom prst="rect">
            <a:avLst/>
          </a:prstGeom>
        </p:spPr>
      </p:pic>
      <p:pic>
        <p:nvPicPr>
          <p:cNvPr id="15" name="图片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42" y="2844922"/>
            <a:ext cx="810409" cy="956924"/>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18804" y="295459"/>
            <a:ext cx="1525011" cy="2729768"/>
          </a:xfrm>
          <a:prstGeom prst="rect">
            <a:avLst/>
          </a:prstGeom>
        </p:spPr>
      </p:pic>
      <p:pic>
        <p:nvPicPr>
          <p:cNvPr id="17" name="图片 1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65926" y="4077532"/>
            <a:ext cx="11936455" cy="2786205"/>
          </a:xfrm>
          <a:prstGeom prst="rect">
            <a:avLst/>
          </a:prstGeom>
        </p:spPr>
      </p:pic>
      <p:sp>
        <p:nvSpPr>
          <p:cNvPr id="18" name="TextBox 17"/>
          <p:cNvSpPr txBox="1"/>
          <p:nvPr/>
        </p:nvSpPr>
        <p:spPr>
          <a:xfrm>
            <a:off x="2643815" y="1647864"/>
            <a:ext cx="7633147" cy="2002023"/>
          </a:xfrm>
          <a:prstGeom prst="rect">
            <a:avLst/>
          </a:prstGeom>
          <a:noFill/>
        </p:spPr>
        <p:txBody>
          <a:bodyPr wrap="square" rtlCol="0">
            <a:spAutoFit/>
          </a:bodyPr>
          <a:lstStyle/>
          <a:p>
            <a:pPr algn="ctr">
              <a:lnSpc>
                <a:spcPct val="150000"/>
              </a:lnSpc>
            </a:pPr>
            <a:r>
              <a:rPr lang="en-US" sz="4400" b="1" dirty="0" err="1">
                <a:solidFill>
                  <a:srgbClr val="FF0000"/>
                </a:solidFill>
                <a:latin typeface="Times New Roman" panose="02020603050405020304" pitchFamily="18" charset="0"/>
                <a:cs typeface="Times New Roman" panose="02020603050405020304" pitchFamily="18" charset="0"/>
              </a:rPr>
              <a:t>Tạm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biệt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hẹn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gặp</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lại</a:t>
            </a:r>
            <a:r>
              <a:rPr lang="en-US" sz="4400" b="1"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4400" b="1" dirty="0" err="1">
                <a:solidFill>
                  <a:srgbClr val="FF0000"/>
                </a:solidFill>
                <a:latin typeface="Times New Roman" panose="02020603050405020304" pitchFamily="18" charset="0"/>
                <a:cs typeface="Times New Roman" panose="02020603050405020304" pitchFamily="18" charset="0"/>
              </a:rPr>
              <a:t>các</a:t>
            </a:r>
            <a:r>
              <a:rPr lang="en-US" sz="4400" b="1" dirty="0">
                <a:solidFill>
                  <a:srgbClr val="FF0000"/>
                </a:solidFill>
                <a:latin typeface="Times New Roman" panose="02020603050405020304" pitchFamily="18" charset="0"/>
                <a:cs typeface="Times New Roman" panose="02020603050405020304" pitchFamily="18" charset="0"/>
              </a:rPr>
              <a:t> con </a:t>
            </a:r>
            <a:r>
              <a:rPr lang="en-US" sz="4400" b="1" dirty="0" err="1">
                <a:solidFill>
                  <a:srgbClr val="FF0000"/>
                </a:solidFill>
                <a:latin typeface="Times New Roman" panose="02020603050405020304" pitchFamily="18" charset="0"/>
                <a:cs typeface="Times New Roman" panose="02020603050405020304" pitchFamily="18" charset="0"/>
              </a:rPr>
              <a:t>vào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những</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tiết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học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sau</a:t>
            </a:r>
            <a:r>
              <a:rPr lang="en-US" sz="4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511144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750"/>
                                        <p:tgtEl>
                                          <p:spTgt spid="16"/>
                                        </p:tgtEl>
                                      </p:cBhvr>
                                    </p:animEffect>
                                  </p:childTnLst>
                                </p:cTn>
                              </p:par>
                            </p:childTnLst>
                          </p:cTn>
                        </p:par>
                        <p:par>
                          <p:cTn id="25" fill="hold">
                            <p:stCondLst>
                              <p:cond delay="275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50"/>
                                        <p:tgtEl>
                                          <p:spTgt spid="15"/>
                                        </p:tgtEl>
                                      </p:cBhvr>
                                    </p:animEffect>
                                    <p:anim calcmode="lin" valueType="num">
                                      <p:cBhvr>
                                        <p:cTn id="29" dur="750" fill="hold"/>
                                        <p:tgtEl>
                                          <p:spTgt spid="15"/>
                                        </p:tgtEl>
                                        <p:attrNameLst>
                                          <p:attrName>ppt_x</p:attrName>
                                        </p:attrNameLst>
                                      </p:cBhvr>
                                      <p:tavLst>
                                        <p:tav tm="0">
                                          <p:val>
                                            <p:strVal val="#ppt_x"/>
                                          </p:val>
                                        </p:tav>
                                        <p:tav tm="100000">
                                          <p:val>
                                            <p:strVal val="#ppt_x"/>
                                          </p:val>
                                        </p:tav>
                                      </p:tavLst>
                                    </p:anim>
                                    <p:anim calcmode="lin" valueType="num">
                                      <p:cBhvr>
                                        <p:cTn id="30"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6950" y="2363419"/>
            <a:ext cx="6113417" cy="2308324"/>
          </a:xfrm>
          <a:prstGeom prst="rect">
            <a:avLst/>
          </a:prstGeom>
          <a:noFill/>
        </p:spPr>
        <p:txBody>
          <a:bodyPr wrap="square" rtlCol="0">
            <a:spAutoFit/>
          </a:bodyPr>
          <a:lstStyle/>
          <a:p>
            <a:pPr algn="ctr">
              <a:lnSpc>
                <a:spcPct val="150000"/>
              </a:lnSpc>
            </a:pPr>
            <a:r>
              <a:rPr lang="en-US" sz="4800" b="1" dirty="0">
                <a:ln>
                  <a:solidFill>
                    <a:schemeClr val="accent1">
                      <a:lumMod val="50000"/>
                    </a:schemeClr>
                  </a:solidFill>
                </a:ln>
                <a:solidFill>
                  <a:schemeClr val="bg1"/>
                </a:solidFill>
                <a:latin typeface="Times New Roman" panose="02020603050405020304" pitchFamily="18" charset="0"/>
                <a:cs typeface="Times New Roman" panose="02020603050405020304" pitchFamily="18" charset="0"/>
              </a:rPr>
              <a:t>BÀI 15</a:t>
            </a:r>
          </a:p>
          <a:p>
            <a:pPr algn="ctr">
              <a:lnSpc>
                <a:spcPct val="150000"/>
              </a:lnSpc>
            </a:pPr>
            <a:r>
              <a:rPr lang="en-US" sz="4800" b="1" dirty="0">
                <a:ln>
                  <a:solidFill>
                    <a:schemeClr val="accent1">
                      <a:lumMod val="50000"/>
                    </a:schemeClr>
                  </a:solidFill>
                </a:ln>
                <a:solidFill>
                  <a:schemeClr val="bg1"/>
                </a:solidFill>
                <a:latin typeface="Times New Roman" panose="02020603050405020304" pitchFamily="18" charset="0"/>
                <a:cs typeface="Times New Roman" panose="02020603050405020304" pitchFamily="18" charset="0"/>
              </a:rPr>
              <a:t>KI </a:t>
            </a:r>
            <a:r>
              <a:rPr lang="en-US" sz="4800" b="1">
                <a:ln>
                  <a:solidFill>
                    <a:schemeClr val="accent1">
                      <a:lumMod val="50000"/>
                    </a:schemeClr>
                  </a:solidFill>
                </a:ln>
                <a:solidFill>
                  <a:schemeClr val="bg1"/>
                </a:solidFill>
                <a:latin typeface="Times New Roman" panose="02020603050405020304" pitchFamily="18" charset="0"/>
                <a:cs typeface="Times New Roman" panose="02020603050405020304" pitchFamily="18" charset="0"/>
              </a:rPr>
              <a:t>- </a:t>
            </a:r>
            <a:r>
              <a:rPr lang="en-US" sz="4800" b="1" smtClean="0">
                <a:ln>
                  <a:solidFill>
                    <a:schemeClr val="accent1">
                      <a:lumMod val="50000"/>
                    </a:schemeClr>
                  </a:solidFill>
                </a:ln>
                <a:solidFill>
                  <a:schemeClr val="bg1"/>
                </a:solidFill>
                <a:latin typeface="Times New Roman" panose="02020603050405020304" pitchFamily="18" charset="0"/>
                <a:cs typeface="Times New Roman" panose="02020603050405020304" pitchFamily="18" charset="0"/>
              </a:rPr>
              <a:t>LÔ </a:t>
            </a:r>
            <a:r>
              <a:rPr lang="en-US" sz="4800" b="1" dirty="0">
                <a:ln>
                  <a:solidFill>
                    <a:schemeClr val="accent1">
                      <a:lumMod val="50000"/>
                    </a:schemeClr>
                  </a:solidFill>
                </a:ln>
                <a:solidFill>
                  <a:schemeClr val="bg1"/>
                </a:solidFill>
                <a:latin typeface="Times New Roman" panose="02020603050405020304" pitchFamily="18" charset="0"/>
                <a:cs typeface="Times New Roman" panose="02020603050405020304" pitchFamily="18" charset="0"/>
              </a:rPr>
              <a:t>- GAM </a:t>
            </a:r>
          </a:p>
        </p:txBody>
      </p:sp>
      <p:grpSp>
        <p:nvGrpSpPr>
          <p:cNvPr id="4" name="Group 3">
            <a:extLst>
              <a:ext uri="{FF2B5EF4-FFF2-40B4-BE49-F238E27FC236}">
                <a16:creationId xmlns:a16="http://schemas.microsoft.com/office/drawing/2014/main" id="{B5044254-DE52-4029-B43E-ACD26C567FBA}"/>
              </a:ext>
            </a:extLst>
          </p:cNvPr>
          <p:cNvGrpSpPr/>
          <p:nvPr/>
        </p:nvGrpSpPr>
        <p:grpSpPr>
          <a:xfrm>
            <a:off x="1037230" y="223582"/>
            <a:ext cx="2291123" cy="980661"/>
            <a:chOff x="1423626" y="0"/>
            <a:chExt cx="2291123"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7"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1">
                  <a:lumMod val="75000"/>
                </a:schemeClr>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8"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1">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grpSp>
        <p:sp>
          <p:nvSpPr>
            <p:cNvPr id="6" name="TextBox 5">
              <a:extLst>
                <a:ext uri="{FF2B5EF4-FFF2-40B4-BE49-F238E27FC236}">
                  <a16:creationId xmlns:a16="http://schemas.microsoft.com/office/drawing/2014/main" id="{46C80A5A-72BA-45B9-A254-2A8D09624ECF}"/>
                </a:ext>
              </a:extLst>
            </p:cNvPr>
            <p:cNvSpPr txBox="1"/>
            <p:nvPr/>
          </p:nvSpPr>
          <p:spPr>
            <a:xfrm>
              <a:off x="1423626" y="206880"/>
              <a:ext cx="2253483" cy="584775"/>
            </a:xfrm>
            <a:prstGeom prst="rect">
              <a:avLst/>
            </a:prstGeom>
            <a:noFill/>
          </p:spPr>
          <p:txBody>
            <a:bodyPr wrap="square" rtlCol="0">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CHỦ ĐỀ </a:t>
              </a:r>
              <a:r>
                <a:rPr lang="en-US" sz="3200" b="1" dirty="0">
                  <a:solidFill>
                    <a:srgbClr val="FF0000"/>
                  </a:solidFill>
                  <a:latin typeface="Times New Roman" panose="02020603050405020304" pitchFamily="18" charset="0"/>
                  <a:cs typeface="Times New Roman" panose="02020603050405020304" pitchFamily="18" charset="0"/>
                </a:rPr>
                <a:t>3</a:t>
              </a:r>
              <a:endParaRPr lang="vi-VN" sz="3200" b="1" dirty="0">
                <a:solidFill>
                  <a:srgbClr val="FF0000"/>
                </a:solidFill>
                <a:latin typeface="Times New Roman" panose="02020603050405020304" pitchFamily="18" charset="0"/>
                <a:cs typeface="Times New Roman" panose="02020603050405020304" pitchFamily="18" charset="0"/>
              </a:endParaRPr>
            </a:p>
          </p:txBody>
        </p:sp>
      </p:grpSp>
      <p:sp>
        <p:nvSpPr>
          <p:cNvPr id="9" name="TextBox 8">
            <a:extLst>
              <a:ext uri="{FF2B5EF4-FFF2-40B4-BE49-F238E27FC236}">
                <a16:creationId xmlns:a16="http://schemas.microsoft.com/office/drawing/2014/main" id="{D049F577-F92A-4405-A19E-48EB947980F5}"/>
              </a:ext>
            </a:extLst>
          </p:cNvPr>
          <p:cNvSpPr txBox="1"/>
          <p:nvPr/>
        </p:nvSpPr>
        <p:spPr>
          <a:xfrm>
            <a:off x="3456021" y="415072"/>
            <a:ext cx="6755037" cy="1200329"/>
          </a:xfrm>
          <a:prstGeom prst="rect">
            <a:avLst/>
          </a:prstGeom>
          <a:noFill/>
        </p:spPr>
        <p:txBody>
          <a:bodyPr wrap="square" rtlCol="0">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LÀM QUEN VỚI KHỐI LƯỢNG, DUNG TÍCH</a:t>
            </a:r>
            <a:endParaRPr lang="vi-VN" sz="3600" b="1"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730854" y="6496335"/>
            <a:ext cx="1678674" cy="2047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151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0854" y="6496335"/>
            <a:ext cx="1678674" cy="2047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p:cNvSpPr/>
          <p:nvPr/>
        </p:nvSpPr>
        <p:spPr>
          <a:xfrm>
            <a:off x="2598057" y="1291771"/>
            <a:ext cx="7132797" cy="3875315"/>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latin typeface="Times New Roman" panose="02020603050405020304" pitchFamily="18" charset="0"/>
                <a:cs typeface="Times New Roman" panose="02020603050405020304" pitchFamily="18" charset="0"/>
              </a:rPr>
              <a:t>Trò chơi:</a:t>
            </a:r>
          </a:p>
          <a:p>
            <a:pPr algn="ctr"/>
            <a:r>
              <a:rPr lang="en-US" sz="4000" b="1" smtClean="0">
                <a:solidFill>
                  <a:srgbClr val="FF0000"/>
                </a:solidFill>
                <a:latin typeface="Times New Roman" panose="02020603050405020304" pitchFamily="18" charset="0"/>
                <a:cs typeface="Times New Roman" panose="02020603050405020304" pitchFamily="18" charset="0"/>
              </a:rPr>
              <a:t>Ai nhanh? Ai đúng?</a:t>
            </a:r>
            <a:endParaRPr lang="en-US" sz="4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769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6380" y="791256"/>
            <a:ext cx="4229100" cy="2314575"/>
          </a:xfrm>
          <a:prstGeom prst="rect">
            <a:avLst/>
          </a:prstGeom>
        </p:spPr>
      </p:pic>
      <p:sp>
        <p:nvSpPr>
          <p:cNvPr id="3" name="TextBox 2"/>
          <p:cNvSpPr txBox="1"/>
          <p:nvPr/>
        </p:nvSpPr>
        <p:spPr>
          <a:xfrm>
            <a:off x="1217465" y="1186009"/>
            <a:ext cx="7433465" cy="523220"/>
          </a:xfrm>
          <a:prstGeom prst="rect">
            <a:avLst/>
          </a:prstGeom>
          <a:noFill/>
          <a:ln>
            <a:noFill/>
          </a:ln>
        </p:spPr>
        <p:txBody>
          <a:bodyPr wrap="square" rtlCol="0">
            <a:spAutoFit/>
          </a:bodyPr>
          <a:lstStyle/>
          <a:p>
            <a:r>
              <a:rPr lang="en-US" sz="2800" b="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 1: </a:t>
            </a:r>
            <a:r>
              <a:rPr lang="en-US" sz="2800" b="1" smtClean="0">
                <a:latin typeface="Times New Roman" panose="02020603050405020304" pitchFamily="18" charset="0"/>
                <a:ea typeface="Arial-Rounded" panose="020B0500000000000000" pitchFamily="34" charset="0"/>
                <a:cs typeface="Times New Roman" panose="02020603050405020304" pitchFamily="18" charset="0"/>
              </a:rPr>
              <a:t>Quả nào nặng hơn?</a:t>
            </a:r>
            <a:endParaRPr 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p:cNvSpPr txBox="1"/>
          <p:nvPr/>
        </p:nvSpPr>
        <p:spPr>
          <a:xfrm>
            <a:off x="1217465" y="1720836"/>
            <a:ext cx="7433465" cy="1953868"/>
          </a:xfrm>
          <a:prstGeom prst="rect">
            <a:avLst/>
          </a:prstGeom>
          <a:noFill/>
          <a:ln>
            <a:noFill/>
          </a:ln>
        </p:spPr>
        <p:txBody>
          <a:bodyPr wrap="square" rtlCol="0">
            <a:spAutoFit/>
          </a:bodyPr>
          <a:lstStyle/>
          <a:p>
            <a:pPr marL="514350" indent="-514350">
              <a:lnSpc>
                <a:spcPct val="150000"/>
              </a:lnSpc>
              <a:buAutoNum type="alphaUcPeriod"/>
            </a:pPr>
            <a:r>
              <a:rPr lang="en-US" sz="2800">
                <a:latin typeface="Times New Roman" panose="02020603050405020304" pitchFamily="18" charset="0"/>
                <a:ea typeface="Arial-Rounded" panose="020B0500000000000000" pitchFamily="34" charset="0"/>
                <a:cs typeface="Times New Roman" panose="02020603050405020304" pitchFamily="18" charset="0"/>
              </a:rPr>
              <a:t>Q</a:t>
            </a:r>
            <a:r>
              <a:rPr lang="en-US" sz="2800" smtClean="0">
                <a:latin typeface="Times New Roman" panose="02020603050405020304" pitchFamily="18" charset="0"/>
                <a:ea typeface="Arial-Rounded" panose="020B0500000000000000" pitchFamily="34" charset="0"/>
                <a:cs typeface="Times New Roman" panose="02020603050405020304" pitchFamily="18" charset="0"/>
              </a:rPr>
              <a:t>uả cam</a:t>
            </a:r>
          </a:p>
          <a:p>
            <a:pPr marL="514350" indent="-514350">
              <a:lnSpc>
                <a:spcPct val="150000"/>
              </a:lnSpc>
              <a:buAutoNum type="alphaUcPeriod"/>
            </a:pPr>
            <a:r>
              <a:rPr lang="en-US" sz="2800" smtClean="0">
                <a:latin typeface="Times New Roman" panose="02020603050405020304" pitchFamily="18" charset="0"/>
                <a:ea typeface="Arial-Rounded" panose="020B0500000000000000" pitchFamily="34" charset="0"/>
                <a:cs typeface="Times New Roman" panose="02020603050405020304" pitchFamily="18" charset="0"/>
              </a:rPr>
              <a:t>Quả dưa hấu</a:t>
            </a:r>
          </a:p>
          <a:p>
            <a:pPr marL="514350" indent="-514350">
              <a:lnSpc>
                <a:spcPct val="150000"/>
              </a:lnSpc>
              <a:buAutoNum type="alphaUcPeriod"/>
            </a:pPr>
            <a:r>
              <a:rPr lang="en-US" sz="2800" smtClean="0">
                <a:latin typeface="Times New Roman" panose="02020603050405020304" pitchFamily="18" charset="0"/>
                <a:ea typeface="Arial-Rounded" panose="020B0500000000000000" pitchFamily="34" charset="0"/>
                <a:cs typeface="Times New Roman" panose="02020603050405020304" pitchFamily="18" charset="0"/>
              </a:rPr>
              <a:t>Hai quả nặng bằng nhau</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Oval 4"/>
          <p:cNvSpPr/>
          <p:nvPr/>
        </p:nvSpPr>
        <p:spPr>
          <a:xfrm>
            <a:off x="1188437" y="2494569"/>
            <a:ext cx="509735" cy="4644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730854" y="6496335"/>
            <a:ext cx="1678674" cy="2047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03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17607" y="1162729"/>
            <a:ext cx="4152900" cy="2181225"/>
          </a:xfrm>
          <a:prstGeom prst="rect">
            <a:avLst/>
          </a:prstGeom>
        </p:spPr>
      </p:pic>
      <p:sp>
        <p:nvSpPr>
          <p:cNvPr id="3" name="TextBox 2"/>
          <p:cNvSpPr txBox="1"/>
          <p:nvPr/>
        </p:nvSpPr>
        <p:spPr>
          <a:xfrm>
            <a:off x="1202951" y="1084408"/>
            <a:ext cx="7433465" cy="523220"/>
          </a:xfrm>
          <a:prstGeom prst="rect">
            <a:avLst/>
          </a:prstGeom>
          <a:noFill/>
          <a:ln>
            <a:noFill/>
          </a:ln>
        </p:spPr>
        <p:txBody>
          <a:bodyPr wrap="square" rtlCol="0">
            <a:spAutoFit/>
          </a:bodyPr>
          <a:lstStyle/>
          <a:p>
            <a:r>
              <a:rPr lang="en-US" sz="2800" b="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 2: </a:t>
            </a:r>
            <a:r>
              <a:rPr lang="en-US" sz="2800" b="1" smtClean="0">
                <a:latin typeface="Times New Roman" panose="02020603050405020304" pitchFamily="18" charset="0"/>
                <a:ea typeface="Arial-Rounded" panose="020B0500000000000000" pitchFamily="34" charset="0"/>
                <a:cs typeface="Times New Roman" panose="02020603050405020304" pitchFamily="18" charset="0"/>
              </a:rPr>
              <a:t>Quả nào nặng hơn?</a:t>
            </a:r>
            <a:endParaRPr 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p:cNvSpPr txBox="1"/>
          <p:nvPr/>
        </p:nvSpPr>
        <p:spPr>
          <a:xfrm>
            <a:off x="1202951" y="1619235"/>
            <a:ext cx="7433465" cy="2031325"/>
          </a:xfrm>
          <a:prstGeom prst="rect">
            <a:avLst/>
          </a:prstGeom>
          <a:noFill/>
          <a:ln>
            <a:noFill/>
          </a:ln>
        </p:spPr>
        <p:txBody>
          <a:bodyPr wrap="square" rtlCol="0">
            <a:spAutoFit/>
          </a:bodyPr>
          <a:lstStyle/>
          <a:p>
            <a:pPr marL="514350" indent="-514350">
              <a:lnSpc>
                <a:spcPct val="150000"/>
              </a:lnSpc>
              <a:buAutoNum type="alphaUcPeriod"/>
            </a:pPr>
            <a:r>
              <a:rPr lang="en-US" sz="2800">
                <a:latin typeface="Times New Roman" panose="02020603050405020304" pitchFamily="18" charset="0"/>
                <a:ea typeface="Arial-Rounded" panose="020B0500000000000000" pitchFamily="34" charset="0"/>
                <a:cs typeface="Times New Roman" panose="02020603050405020304" pitchFamily="18" charset="0"/>
              </a:rPr>
              <a:t>Q</a:t>
            </a:r>
            <a:r>
              <a:rPr lang="en-US" sz="2800" smtClean="0">
                <a:latin typeface="Times New Roman" panose="02020603050405020304" pitchFamily="18" charset="0"/>
                <a:ea typeface="Arial-Rounded" panose="020B0500000000000000" pitchFamily="34" charset="0"/>
                <a:cs typeface="Times New Roman" panose="02020603050405020304" pitchFamily="18" charset="0"/>
              </a:rPr>
              <a:t>uả bí ngô</a:t>
            </a:r>
          </a:p>
          <a:p>
            <a:pPr marL="514350" indent="-514350">
              <a:lnSpc>
                <a:spcPct val="150000"/>
              </a:lnSpc>
              <a:buAutoNum type="alphaUcPeriod"/>
            </a:pPr>
            <a:r>
              <a:rPr lang="en-US" sz="2800" smtClean="0">
                <a:latin typeface="Times New Roman" panose="02020603050405020304" pitchFamily="18" charset="0"/>
                <a:ea typeface="Arial-Rounded" panose="020B0500000000000000" pitchFamily="34" charset="0"/>
                <a:cs typeface="Times New Roman" panose="02020603050405020304" pitchFamily="18" charset="0"/>
              </a:rPr>
              <a:t>Quả dưa hấu</a:t>
            </a:r>
          </a:p>
          <a:p>
            <a:pPr marL="514350" indent="-514350">
              <a:lnSpc>
                <a:spcPct val="150000"/>
              </a:lnSpc>
              <a:buAutoNum type="alphaUcPeriod"/>
            </a:pPr>
            <a:r>
              <a:rPr lang="en-US" sz="2800" smtClean="0">
                <a:latin typeface="Times New Roman" panose="02020603050405020304" pitchFamily="18" charset="0"/>
                <a:ea typeface="Arial-Rounded" panose="020B0500000000000000" pitchFamily="34" charset="0"/>
                <a:cs typeface="Times New Roman" panose="02020603050405020304" pitchFamily="18" charset="0"/>
              </a:rPr>
              <a:t>Hai quả nặng bằng nhau</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Oval 4"/>
          <p:cNvSpPr/>
          <p:nvPr/>
        </p:nvSpPr>
        <p:spPr>
          <a:xfrm>
            <a:off x="1188437" y="3094132"/>
            <a:ext cx="509735" cy="4644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730854" y="6496335"/>
            <a:ext cx="1678674" cy="2047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57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34630" y="1174734"/>
            <a:ext cx="4476750" cy="2495550"/>
          </a:xfrm>
          <a:prstGeom prst="rect">
            <a:avLst/>
          </a:prstGeom>
        </p:spPr>
      </p:pic>
      <p:sp>
        <p:nvSpPr>
          <p:cNvPr id="3" name="TextBox 2"/>
          <p:cNvSpPr txBox="1"/>
          <p:nvPr/>
        </p:nvSpPr>
        <p:spPr>
          <a:xfrm>
            <a:off x="1072322" y="632736"/>
            <a:ext cx="9740821" cy="954107"/>
          </a:xfrm>
          <a:prstGeom prst="rect">
            <a:avLst/>
          </a:prstGeom>
          <a:noFill/>
          <a:ln>
            <a:noFill/>
          </a:ln>
        </p:spPr>
        <p:txBody>
          <a:bodyPr wrap="square" rtlCol="0">
            <a:spAutoFit/>
          </a:bodyPr>
          <a:lstStyle/>
          <a:p>
            <a:r>
              <a:rPr lang="en-US" sz="2800" b="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 3: </a:t>
            </a:r>
            <a:r>
              <a:rPr lang="en-US" sz="2800" b="1" smtClean="0">
                <a:latin typeface="Times New Roman" panose="02020603050405020304" pitchFamily="18" charset="0"/>
                <a:ea typeface="Arial-Rounded" panose="020B0500000000000000" pitchFamily="34" charset="0"/>
                <a:cs typeface="Times New Roman" panose="02020603050405020304" pitchFamily="18" charset="0"/>
              </a:rPr>
              <a:t>Điền từ ngữ </a:t>
            </a:r>
            <a:r>
              <a:rPr lang="en-US" sz="2800" b="1" i="1" smtClean="0">
                <a:latin typeface="Times New Roman" panose="02020603050405020304" pitchFamily="18" charset="0"/>
                <a:ea typeface="Arial-Rounded" panose="020B0500000000000000" pitchFamily="34" charset="0"/>
                <a:cs typeface="Times New Roman" panose="02020603050405020304" pitchFamily="18" charset="0"/>
              </a:rPr>
              <a:t>nặng hơn, nhẹ hơn, nặng bằng</a:t>
            </a:r>
            <a:r>
              <a:rPr lang="en-US" sz="2800" b="1" smtClean="0">
                <a:latin typeface="Times New Roman" panose="02020603050405020304" pitchFamily="18" charset="0"/>
                <a:ea typeface="Arial-Rounded" panose="020B0500000000000000" pitchFamily="34" charset="0"/>
                <a:cs typeface="Times New Roman" panose="02020603050405020304" pitchFamily="18" charset="0"/>
              </a:rPr>
              <a:t> thích hợp vào chỗ chấm:</a:t>
            </a:r>
            <a:endParaRPr 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p:cNvSpPr txBox="1"/>
          <p:nvPr/>
        </p:nvSpPr>
        <p:spPr>
          <a:xfrm>
            <a:off x="1217466" y="2160899"/>
            <a:ext cx="5517164" cy="523220"/>
          </a:xfrm>
          <a:prstGeom prst="rect">
            <a:avLst/>
          </a:prstGeom>
          <a:noFill/>
          <a:ln>
            <a:noFill/>
          </a:ln>
        </p:spPr>
        <p:txBody>
          <a:bodyPr wrap="square" rtlCol="0">
            <a:spAutoFit/>
          </a:bodyPr>
          <a:lstStyle/>
          <a:p>
            <a:r>
              <a:rPr lang="en-US" sz="2800" smtClean="0">
                <a:latin typeface="Times New Roman" panose="02020603050405020304" pitchFamily="18" charset="0"/>
                <a:ea typeface="Arial-Rounded" panose="020B0500000000000000" pitchFamily="34" charset="0"/>
                <a:cs typeface="Times New Roman" panose="02020603050405020304" pitchFamily="18" charset="0"/>
              </a:rPr>
              <a:t>Quả dưa hấu…..…………5 quả cam. </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854372" y="3863975"/>
            <a:ext cx="3505200" cy="1771650"/>
          </a:xfrm>
          <a:prstGeom prst="rect">
            <a:avLst/>
          </a:prstGeom>
        </p:spPr>
      </p:pic>
      <p:sp>
        <p:nvSpPr>
          <p:cNvPr id="6" name="TextBox 5"/>
          <p:cNvSpPr txBox="1"/>
          <p:nvPr/>
        </p:nvSpPr>
        <p:spPr>
          <a:xfrm>
            <a:off x="1217466" y="4248321"/>
            <a:ext cx="5517164" cy="523220"/>
          </a:xfrm>
          <a:prstGeom prst="rect">
            <a:avLst/>
          </a:prstGeom>
          <a:noFill/>
          <a:ln>
            <a:noFill/>
          </a:ln>
        </p:spPr>
        <p:txBody>
          <a:bodyPr wrap="square" rtlCol="0">
            <a:spAutoFit/>
          </a:bodyPr>
          <a:lstStyle/>
          <a:p>
            <a:r>
              <a:rPr lang="en-US" sz="2800" smtClean="0">
                <a:latin typeface="Times New Roman" panose="02020603050405020304" pitchFamily="18" charset="0"/>
                <a:ea typeface="Arial-Rounded" panose="020B0500000000000000" pitchFamily="34" charset="0"/>
                <a:cs typeface="Times New Roman" panose="02020603050405020304" pitchFamily="18" charset="0"/>
              </a:rPr>
              <a:t>Con khỉ…..………… quả chuối.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p:cNvSpPr txBox="1"/>
          <p:nvPr/>
        </p:nvSpPr>
        <p:spPr>
          <a:xfrm>
            <a:off x="3198664" y="2146385"/>
            <a:ext cx="1816020" cy="523220"/>
          </a:xfrm>
          <a:prstGeom prst="rect">
            <a:avLst/>
          </a:prstGeom>
          <a:noFill/>
          <a:ln>
            <a:noFill/>
          </a:ln>
        </p:spPr>
        <p:txBody>
          <a:bodyPr wrap="square" rtlCol="0">
            <a:spAutoFit/>
          </a:bodyPr>
          <a:lstStyle/>
          <a:p>
            <a:r>
              <a:rPr lang="en-US" sz="2800" i="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a:t>
            </a:r>
            <a:r>
              <a:rPr lang="en-US" sz="2800" i="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ặng bằng</a:t>
            </a:r>
            <a:endParaRPr lang="en-US" sz="2800"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p:cNvSpPr txBox="1"/>
          <p:nvPr/>
        </p:nvSpPr>
        <p:spPr>
          <a:xfrm>
            <a:off x="2697921" y="4241094"/>
            <a:ext cx="1816020" cy="523220"/>
          </a:xfrm>
          <a:prstGeom prst="rect">
            <a:avLst/>
          </a:prstGeom>
          <a:noFill/>
          <a:ln>
            <a:noFill/>
          </a:ln>
        </p:spPr>
        <p:txBody>
          <a:bodyPr wrap="square" rtlCol="0">
            <a:spAutoFit/>
          </a:bodyPr>
          <a:lstStyle/>
          <a:p>
            <a:r>
              <a:rPr lang="en-US" sz="2800" i="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a:t>
            </a:r>
            <a:r>
              <a:rPr lang="en-US" sz="2800" i="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ặng hơn</a:t>
            </a:r>
            <a:endParaRPr lang="en-US" sz="2800"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p:cNvSpPr txBox="1"/>
          <p:nvPr/>
        </p:nvSpPr>
        <p:spPr>
          <a:xfrm>
            <a:off x="1217466" y="4244722"/>
            <a:ext cx="5517164" cy="523220"/>
          </a:xfrm>
          <a:prstGeom prst="rect">
            <a:avLst/>
          </a:prstGeom>
          <a:noFill/>
          <a:ln>
            <a:noFill/>
          </a:ln>
        </p:spPr>
        <p:txBody>
          <a:bodyPr wrap="square" rtlCol="0">
            <a:spAutoFit/>
          </a:bodyPr>
          <a:lstStyle/>
          <a:p>
            <a:r>
              <a:rPr lang="en-US" sz="2800" smtClean="0">
                <a:latin typeface="Times New Roman" panose="02020603050405020304" pitchFamily="18" charset="0"/>
                <a:ea typeface="Arial-Rounded" panose="020B0500000000000000" pitchFamily="34" charset="0"/>
                <a:cs typeface="Times New Roman" panose="02020603050405020304" pitchFamily="18" charset="0"/>
              </a:rPr>
              <a:t>Con khỉ…..………… quả chuối.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p:cNvSpPr txBox="1"/>
          <p:nvPr/>
        </p:nvSpPr>
        <p:spPr>
          <a:xfrm>
            <a:off x="1217466" y="4965649"/>
            <a:ext cx="5517164" cy="523220"/>
          </a:xfrm>
          <a:prstGeom prst="rect">
            <a:avLst/>
          </a:prstGeom>
          <a:noFill/>
          <a:ln>
            <a:noFill/>
          </a:ln>
        </p:spPr>
        <p:txBody>
          <a:bodyPr wrap="square" rtlCol="0">
            <a:spAutoFit/>
          </a:bodyPr>
          <a:lstStyle/>
          <a:p>
            <a:r>
              <a:rPr lang="en-US" sz="2800" smtClean="0">
                <a:latin typeface="Times New Roman" panose="02020603050405020304" pitchFamily="18" charset="0"/>
                <a:ea typeface="Arial-Rounded" panose="020B0500000000000000" pitchFamily="34" charset="0"/>
                <a:cs typeface="Times New Roman" panose="02020603050405020304" pitchFamily="18" charset="0"/>
              </a:rPr>
              <a:t>Quả chuối…..………… con khỉ.</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p:cNvSpPr txBox="1"/>
          <p:nvPr/>
        </p:nvSpPr>
        <p:spPr>
          <a:xfrm>
            <a:off x="3082552" y="4943908"/>
            <a:ext cx="1816020" cy="523220"/>
          </a:xfrm>
          <a:prstGeom prst="rect">
            <a:avLst/>
          </a:prstGeom>
          <a:noFill/>
          <a:ln>
            <a:noFill/>
          </a:ln>
        </p:spPr>
        <p:txBody>
          <a:bodyPr wrap="square" rtlCol="0">
            <a:spAutoFit/>
          </a:bodyPr>
          <a:lstStyle/>
          <a:p>
            <a:r>
              <a:rPr lang="en-US" sz="2800" i="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a:t>
            </a:r>
            <a:r>
              <a:rPr lang="en-US" sz="2800" i="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hẹ hơn</a:t>
            </a:r>
            <a:endParaRPr lang="en-US" sz="2800"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ectangle 11"/>
          <p:cNvSpPr/>
          <p:nvPr/>
        </p:nvSpPr>
        <p:spPr>
          <a:xfrm>
            <a:off x="9730854" y="6496335"/>
            <a:ext cx="1678674" cy="2047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60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0854" y="6496335"/>
            <a:ext cx="1678674" cy="2047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766781" y="743803"/>
            <a:ext cx="4271749" cy="66874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YÊU CẦU CẦN ĐẠT</a:t>
            </a:r>
            <a:endParaRPr lang="en-US" sz="3200" b="1">
              <a:solidFill>
                <a:schemeClr val="tx1"/>
              </a:solidFill>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919785882"/>
              </p:ext>
            </p:extLst>
          </p:nvPr>
        </p:nvGraphicFramePr>
        <p:xfrm>
          <a:off x="1385247" y="1815151"/>
          <a:ext cx="8789158" cy="1296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2710573375"/>
              </p:ext>
            </p:extLst>
          </p:nvPr>
        </p:nvGraphicFramePr>
        <p:xfrm>
          <a:off x="1385247" y="3214045"/>
          <a:ext cx="8789158" cy="12965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8387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0854" y="6496335"/>
            <a:ext cx="1678674" cy="2047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29552" y="2702257"/>
            <a:ext cx="6073254" cy="1938992"/>
          </a:xfrm>
          <a:prstGeom prst="rect">
            <a:avLst/>
          </a:prstGeom>
          <a:noFill/>
        </p:spPr>
        <p:txBody>
          <a:bodyPr wrap="square" rtlCol="0">
            <a:spAutoFit/>
          </a:bodyPr>
          <a:lstStyle/>
          <a:p>
            <a:pPr algn="ctr"/>
            <a:r>
              <a:rPr lang="en-US" sz="6000" b="1" smtClean="0">
                <a:solidFill>
                  <a:srgbClr val="FF0000"/>
                </a:solidFill>
                <a:latin typeface="Times New Roman" panose="02020603050405020304" pitchFamily="18" charset="0"/>
                <a:cs typeface="Times New Roman" panose="02020603050405020304" pitchFamily="18" charset="0"/>
              </a:rPr>
              <a:t>KHÁM PHÁ</a:t>
            </a:r>
          </a:p>
          <a:p>
            <a:pPr algn="ctr"/>
            <a:endParaRPr lang="en-US" sz="6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2201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ackgroundRemoval t="26852" b="72222" l="29271" r="68750">
                        <a14:foregroundMark x1="40729" y1="44815" x2="40729" y2="44815"/>
                        <a14:foregroundMark x1="40729" y1="41111" x2="40208" y2="50185"/>
                        <a14:foregroundMark x1="33125" y1="42222" x2="33125" y2="42222"/>
                      </a14:backgroundRemoval>
                    </a14:imgEffect>
                  </a14:imgLayer>
                </a14:imgProps>
              </a:ext>
            </a:extLst>
          </a:blip>
          <a:srcRect l="29583" t="27037" r="31042" b="28334"/>
          <a:stretch/>
        </p:blipFill>
        <p:spPr>
          <a:xfrm>
            <a:off x="2731683" y="1113442"/>
            <a:ext cx="6000751" cy="3825875"/>
          </a:xfrm>
          <a:prstGeom prst="rect">
            <a:avLst/>
          </a:prstGeom>
        </p:spPr>
      </p:pic>
      <p:sp>
        <p:nvSpPr>
          <p:cNvPr id="2" name="TextBox 1">
            <a:extLst>
              <a:ext uri="{FF2B5EF4-FFF2-40B4-BE49-F238E27FC236}">
                <a16:creationId xmlns:a16="http://schemas.microsoft.com/office/drawing/2014/main" id="{0E255AC9-60CE-49BC-B0C9-AE782F74E777}"/>
              </a:ext>
            </a:extLst>
          </p:cNvPr>
          <p:cNvSpPr txBox="1"/>
          <p:nvPr/>
        </p:nvSpPr>
        <p:spPr>
          <a:xfrm>
            <a:off x="5049609" y="731854"/>
            <a:ext cx="3118990"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Ki-lô-gam</a:t>
            </a:r>
            <a:endParaRPr lang="en-US" sz="2800" b="1" dirty="0">
              <a:latin typeface="Times New Roman" panose="02020603050405020304" pitchFamily="18" charset="0"/>
              <a:cs typeface="Times New Roman" panose="02020603050405020304" pitchFamily="18" charset="0"/>
            </a:endParaRPr>
          </a:p>
        </p:txBody>
      </p:sp>
      <p:sp>
        <p:nvSpPr>
          <p:cNvPr id="7" name="Cloud Callout 6"/>
          <p:cNvSpPr/>
          <p:nvPr/>
        </p:nvSpPr>
        <p:spPr>
          <a:xfrm>
            <a:off x="116006" y="4500093"/>
            <a:ext cx="4490113" cy="2169994"/>
          </a:xfrm>
          <a:prstGeom prst="cloudCallout">
            <a:avLst>
              <a:gd name="adj1" fmla="val -53660"/>
              <a:gd name="adj2" fmla="val 62500"/>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Quan sát cân đĩa, cân nặng của con sóc so với cân nặng của quả bưởi như thế nào?</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8" name="Oval 7"/>
          <p:cNvSpPr/>
          <p:nvPr/>
        </p:nvSpPr>
        <p:spPr>
          <a:xfrm>
            <a:off x="5718410" y="2350014"/>
            <a:ext cx="627797" cy="6709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961561" y="4916350"/>
            <a:ext cx="6141493" cy="66874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Con sóc cân nặng bằng 1 quả bưởi.</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9730854" y="6496335"/>
            <a:ext cx="1678674" cy="20471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4422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7" grpId="1"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15.Kilogam[20210606165332988].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5182</TotalTime>
  <Words>545</Words>
  <Application>Microsoft Office PowerPoint</Application>
  <PresentationFormat>Widescreen</PresentationFormat>
  <Paragraphs>101</Paragraphs>
  <Slides>19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微软雅黑</vt:lpstr>
      <vt:lpstr>Arial</vt:lpstr>
      <vt:lpstr>Arial-Rounded</vt:lpstr>
      <vt:lpstr>Calibri</vt:lpstr>
      <vt:lpstr>等线</vt:lpstr>
      <vt:lpstr>Times New Roman</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WINDOWS 10 PRO</cp:lastModifiedBy>
  <cp:revision>465</cp:revision>
  <dcterms:created xsi:type="dcterms:W3CDTF">2021-06-02T01:34:28Z</dcterms:created>
  <dcterms:modified xsi:type="dcterms:W3CDTF">2022-11-22T14:11:08Z</dcterms:modified>
</cp:coreProperties>
</file>