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276" r:id="rId17"/>
    <p:sldId id="355" r:id="rId18"/>
    <p:sldId id="356" r:id="rId19"/>
    <p:sldId id="259" r:id="rId20"/>
  </p:sldIdLst>
  <p:sldSz cx="12192000" cy="6858000"/>
  <p:notesSz cx="6858000" cy="9144000"/>
  <p:embeddedFontLst>
    <p:embeddedFont>
      <p:font typeface="#9Slide01 Noi dung ngan" panose="020B0604020202020204" charset="0"/>
      <p:regular r:id="rId22"/>
    </p:embeddedFont>
    <p:embeddedFont>
      <p:font typeface="#9Slide03 HelveBold" panose="02040603050506020204" charset="0"/>
      <p:bold r:id="rId23"/>
    </p:embeddedFont>
    <p:embeddedFont>
      <p:font typeface="#9Slide03 Sofia Pro Soft" panose="020B0604020202020204" charset="0"/>
      <p:regular r:id="rId24"/>
    </p:embeddedFont>
    <p:embeddedFont>
      <p:font typeface="#9Slide03 Sofia Pro Soft Bold" panose="020B060402020202020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458F"/>
    <a:srgbClr val="EC4847"/>
    <a:srgbClr val="A05836"/>
    <a:srgbClr val="FFF36E"/>
    <a:srgbClr val="4D4C94"/>
    <a:srgbClr val="FBE6C1"/>
    <a:srgbClr val="FFFFFF"/>
    <a:srgbClr val="F26BD3"/>
    <a:srgbClr val="FFB3E7"/>
    <a:srgbClr val="FFC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5466" autoAdjust="0"/>
  </p:normalViewPr>
  <p:slideViewPr>
    <p:cSldViewPr>
      <p:cViewPr varScale="1">
        <p:scale>
          <a:sx n="72" d="100"/>
          <a:sy n="72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D988D-E8F6-4D6C-8FB0-0C8142487938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A6B00-CE76-4E8D-8502-B1FFC5947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333333"/>
                </a:solidFill>
                <a:effectLst/>
                <a:latin typeface="#9Slide01 Noi dung ngan" panose="00000600000000000000" pitchFamily="2" charset="0"/>
              </a:rPr>
              <a:t>Muốn tìm mỗi khối ru-bích cân nặng bao nhiêu gam ta lấy cân năng con rô-bốt (600g) chia cho số khối ru-bích (4 khối ru-bích)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A6B00-CE76-4E8D-8502-B1FFC59477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2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>
                <a:solidFill>
                  <a:srgbClr val="333333"/>
                </a:solidFill>
                <a:effectLst/>
                <a:latin typeface="#9Slide01 Noi dung ngan" panose="00000600000000000000" pitchFamily="2" charset="0"/>
              </a:rPr>
              <a:t>Muốn tìm số điểm Việt nhận được, ta cần tính xem 1 quân cờ trên đĩa nhận được bao nhiêu điểm bằng cách lấy số điểm của Mai chia cho số quân cờ của Mai trên đĩa.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A6B00-CE76-4E8D-8502-B1FFC59477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6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>
                <a:solidFill>
                  <a:srgbClr val="333333"/>
                </a:solidFill>
                <a:effectLst/>
                <a:latin typeface="#9Slide01 Noi dung ngan" panose="00000600000000000000" pitchFamily="2" charset="0"/>
              </a:rPr>
              <a:t>Muốn tìm số điểm Việt nhận được, ta cần tính xem 1 quân cờ trên đĩa nhận được bao nhiêu điểm bằng cách lấy số điểm của Mai chia cho số quân cờ của Mai trên đĩa.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A6B00-CE76-4E8D-8502-B1FFC59477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2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>
                <a:solidFill>
                  <a:srgbClr val="333333"/>
                </a:solidFill>
                <a:effectLst/>
                <a:latin typeface="#9Slide01 Noi dung ngan" panose="00000600000000000000" pitchFamily="2" charset="0"/>
              </a:rPr>
              <a:t>Muốn tìm số điểm Việt nhận được, ta cần tính xem 1 quân cờ trên đĩa nhận được bao nhiêu điểm bằng cách lấy số điểm của Mai chia cho số quân cờ của Mai trên đĩa.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A6B00-CE76-4E8D-8502-B1FFC59477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BF97D5-6371-45BF-99C2-3A8709AD8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E91BF"/>
              </a:gs>
              <a:gs pos="32000">
                <a:srgbClr val="7472B7"/>
              </a:gs>
              <a:gs pos="56000">
                <a:srgbClr val="946FD3"/>
              </a:gs>
              <a:gs pos="85000">
                <a:srgbClr val="BA79E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235620-83FA-47EE-833F-FA1E66B5B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1" y="-12700"/>
            <a:ext cx="4808190" cy="3962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7701BE-C42A-409A-A44B-483175738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8410" y="-12700"/>
            <a:ext cx="4808190" cy="3962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84DAF68-1C6D-4608-8EB2-1A39F8051694}"/>
              </a:ext>
            </a:extLst>
          </p:cNvPr>
          <p:cNvSpPr/>
          <p:nvPr userDrawn="1"/>
        </p:nvSpPr>
        <p:spPr>
          <a:xfrm>
            <a:off x="0" y="0"/>
            <a:ext cx="12192000" cy="2236899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3E7"/>
          </a:solidFill>
          <a:ln>
            <a:noFill/>
          </a:ln>
          <a:effectLst>
            <a:outerShdw blurRad="50800" dist="38100" dir="5400000" algn="t" rotWithShape="0">
              <a:srgbClr val="FFB3E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A8F66C1B-1D23-4F8A-96FD-334CAE031745}"/>
              </a:ext>
            </a:extLst>
          </p:cNvPr>
          <p:cNvSpPr/>
          <p:nvPr userDrawn="1"/>
        </p:nvSpPr>
        <p:spPr>
          <a:xfrm>
            <a:off x="0" y="0"/>
            <a:ext cx="12192000" cy="1447799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7ED"/>
          </a:solidFill>
          <a:ln>
            <a:noFill/>
          </a:ln>
          <a:effectLst>
            <a:outerShdw blurRad="50800" dist="38100" dir="5400000" algn="t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82EA9818-C2D9-4237-B826-05137EE92CB7}"/>
              </a:ext>
            </a:extLst>
          </p:cNvPr>
          <p:cNvSpPr/>
          <p:nvPr userDrawn="1"/>
        </p:nvSpPr>
        <p:spPr>
          <a:xfrm flipH="1" flipV="1">
            <a:off x="0" y="5181600"/>
            <a:ext cx="12192000" cy="1676400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3E7"/>
          </a:solidFill>
          <a:ln>
            <a:noFill/>
          </a:ln>
          <a:effectLst>
            <a:outerShdw blurRad="50800" dist="38100" dir="13500000" algn="br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FAEFBD05-C52E-47F8-8EF5-A61E9C363E3C}"/>
              </a:ext>
            </a:extLst>
          </p:cNvPr>
          <p:cNvSpPr/>
          <p:nvPr userDrawn="1"/>
        </p:nvSpPr>
        <p:spPr>
          <a:xfrm flipH="1" flipV="1">
            <a:off x="0" y="5600931"/>
            <a:ext cx="12192000" cy="1257069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7ED"/>
          </a:solidFill>
          <a:ln>
            <a:noFill/>
          </a:ln>
          <a:effectLst>
            <a:outerShdw blurRad="50800" dist="38100" dir="16200000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9593DFD-A8AC-40A7-9A34-5B5225F99FDE}"/>
              </a:ext>
            </a:extLst>
          </p:cNvPr>
          <p:cNvSpPr/>
          <p:nvPr userDrawn="1"/>
        </p:nvSpPr>
        <p:spPr>
          <a:xfrm>
            <a:off x="-4997" y="6043128"/>
            <a:ext cx="937870" cy="814872"/>
          </a:xfrm>
          <a:custGeom>
            <a:avLst/>
            <a:gdLst>
              <a:gd name="connsiteX0" fmla="*/ 0 w 1143000"/>
              <a:gd name="connsiteY0" fmla="*/ 0 h 1014167"/>
              <a:gd name="connsiteX1" fmla="*/ 82661 w 1143000"/>
              <a:gd name="connsiteY1" fmla="*/ 3478 h 1014167"/>
              <a:gd name="connsiteX2" fmla="*/ 1143000 w 1143000"/>
              <a:gd name="connsiteY2" fmla="*/ 982647 h 1014167"/>
              <a:gd name="connsiteX3" fmla="*/ 1141090 w 1143000"/>
              <a:gd name="connsiteY3" fmla="*/ 1014167 h 1014167"/>
              <a:gd name="connsiteX4" fmla="*/ 0 w 1143000"/>
              <a:gd name="connsiteY4" fmla="*/ 1014167 h 1014167"/>
              <a:gd name="connsiteX5" fmla="*/ 0 w 1143000"/>
              <a:gd name="connsiteY5" fmla="*/ 0 h 101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1014167">
                <a:moveTo>
                  <a:pt x="0" y="0"/>
                </a:moveTo>
                <a:lnTo>
                  <a:pt x="82661" y="3478"/>
                </a:lnTo>
                <a:cubicBezTo>
                  <a:pt x="678238" y="53881"/>
                  <a:pt x="1143000" y="473034"/>
                  <a:pt x="1143000" y="982647"/>
                </a:cubicBezTo>
                <a:lnTo>
                  <a:pt x="1141090" y="1014167"/>
                </a:lnTo>
                <a:lnTo>
                  <a:pt x="0" y="1014167"/>
                </a:lnTo>
                <a:lnTo>
                  <a:pt x="0" y="0"/>
                </a:lnTo>
                <a:close/>
              </a:path>
            </a:pathLst>
          </a:custGeom>
          <a:solidFill>
            <a:srgbClr val="FFC7E1"/>
          </a:solidFill>
          <a:ln>
            <a:noFill/>
          </a:ln>
          <a:effectLst>
            <a:outerShdw blurRad="317500" dist="38100" dir="4860000" algn="l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BFA3FA-CB4C-4F5F-B0D7-5439E592E777}"/>
              </a:ext>
            </a:extLst>
          </p:cNvPr>
          <p:cNvSpPr/>
          <p:nvPr userDrawn="1"/>
        </p:nvSpPr>
        <p:spPr>
          <a:xfrm>
            <a:off x="8178800" y="6027659"/>
            <a:ext cx="4013200" cy="830341"/>
          </a:xfrm>
          <a:custGeom>
            <a:avLst/>
            <a:gdLst>
              <a:gd name="connsiteX0" fmla="*/ 0 w 4013200"/>
              <a:gd name="connsiteY0" fmla="*/ 0 h 814872"/>
              <a:gd name="connsiteX1" fmla="*/ 4013200 w 4013200"/>
              <a:gd name="connsiteY1" fmla="*/ 0 h 814872"/>
              <a:gd name="connsiteX2" fmla="*/ 4013200 w 4013200"/>
              <a:gd name="connsiteY2" fmla="*/ 814872 h 814872"/>
              <a:gd name="connsiteX3" fmla="*/ 0 w 4013200"/>
              <a:gd name="connsiteY3" fmla="*/ 814872 h 814872"/>
              <a:gd name="connsiteX4" fmla="*/ 0 w 4013200"/>
              <a:gd name="connsiteY4" fmla="*/ 0 h 814872"/>
              <a:gd name="connsiteX0" fmla="*/ 0 w 4013200"/>
              <a:gd name="connsiteY0" fmla="*/ 814872 h 814872"/>
              <a:gd name="connsiteX1" fmla="*/ 4013200 w 4013200"/>
              <a:gd name="connsiteY1" fmla="*/ 0 h 814872"/>
              <a:gd name="connsiteX2" fmla="*/ 4013200 w 4013200"/>
              <a:gd name="connsiteY2" fmla="*/ 814872 h 814872"/>
              <a:gd name="connsiteX3" fmla="*/ 0 w 4013200"/>
              <a:gd name="connsiteY3" fmla="*/ 814872 h 814872"/>
              <a:gd name="connsiteX0" fmla="*/ 0 w 4013200"/>
              <a:gd name="connsiteY0" fmla="*/ 814872 h 814872"/>
              <a:gd name="connsiteX1" fmla="*/ 1295400 w 4013200"/>
              <a:gd name="connsiteY1" fmla="*/ 343158 h 814872"/>
              <a:gd name="connsiteX2" fmla="*/ 4013200 w 4013200"/>
              <a:gd name="connsiteY2" fmla="*/ 0 h 814872"/>
              <a:gd name="connsiteX3" fmla="*/ 4013200 w 4013200"/>
              <a:gd name="connsiteY3" fmla="*/ 814872 h 814872"/>
              <a:gd name="connsiteX4" fmla="*/ 0 w 4013200"/>
              <a:gd name="connsiteY4" fmla="*/ 814872 h 814872"/>
              <a:gd name="connsiteX0" fmla="*/ 0 w 4013200"/>
              <a:gd name="connsiteY0" fmla="*/ 814872 h 814872"/>
              <a:gd name="connsiteX1" fmla="*/ 1295400 w 4013200"/>
              <a:gd name="connsiteY1" fmla="*/ 343158 h 814872"/>
              <a:gd name="connsiteX2" fmla="*/ 2935514 w 4013200"/>
              <a:gd name="connsiteY2" fmla="*/ 343158 h 814872"/>
              <a:gd name="connsiteX3" fmla="*/ 4013200 w 4013200"/>
              <a:gd name="connsiteY3" fmla="*/ 0 h 814872"/>
              <a:gd name="connsiteX4" fmla="*/ 4013200 w 4013200"/>
              <a:gd name="connsiteY4" fmla="*/ 814872 h 814872"/>
              <a:gd name="connsiteX5" fmla="*/ 0 w 4013200"/>
              <a:gd name="connsiteY5" fmla="*/ 814872 h 814872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3200" h="830341">
                <a:moveTo>
                  <a:pt x="0" y="830341"/>
                </a:moveTo>
                <a:cubicBezTo>
                  <a:pt x="791331" y="427268"/>
                  <a:pt x="700919" y="418347"/>
                  <a:pt x="1352550" y="295127"/>
                </a:cubicBezTo>
                <a:cubicBezTo>
                  <a:pt x="2050596" y="179315"/>
                  <a:pt x="2253343" y="440874"/>
                  <a:pt x="2935514" y="358627"/>
                </a:cubicBezTo>
                <a:cubicBezTo>
                  <a:pt x="3294743" y="244241"/>
                  <a:pt x="3537856" y="-73345"/>
                  <a:pt x="4013200" y="15469"/>
                </a:cubicBezTo>
                <a:lnTo>
                  <a:pt x="4013200" y="830341"/>
                </a:lnTo>
                <a:lnTo>
                  <a:pt x="0" y="830341"/>
                </a:lnTo>
                <a:close/>
              </a:path>
            </a:pathLst>
          </a:custGeom>
          <a:solidFill>
            <a:srgbClr val="FFC7E1"/>
          </a:solidFill>
          <a:ln>
            <a:noFill/>
          </a:ln>
          <a:effectLst>
            <a:outerShdw blurRad="355600" dir="10200000" sx="115000" sy="115000" algn="r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5C5E6DF-19BC-477C-BC0A-82DEC88E6C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79" y="3367212"/>
            <a:ext cx="5906302" cy="34907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41D7A68-A1B8-47FD-AE68-795234C1EC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6" y="3930680"/>
            <a:ext cx="4952932" cy="2927320"/>
          </a:xfrm>
          <a:prstGeom prst="rect">
            <a:avLst/>
          </a:prstGeom>
        </p:spPr>
      </p:pic>
      <p:grpSp>
        <p:nvGrpSpPr>
          <p:cNvPr id="19" name="PHẠM DUYÊN 4 - 9Slide.vn">
            <a:extLst>
              <a:ext uri="{FF2B5EF4-FFF2-40B4-BE49-F238E27FC236}">
                <a16:creationId xmlns:a16="http://schemas.microsoft.com/office/drawing/2014/main" id="{1308176A-4F5F-4D77-B42F-520012B4B7A6}"/>
              </a:ext>
            </a:extLst>
          </p:cNvPr>
          <p:cNvGrpSpPr/>
          <p:nvPr userDrawn="1"/>
        </p:nvGrpSpPr>
        <p:grpSpPr>
          <a:xfrm>
            <a:off x="1767503" y="3010712"/>
            <a:ext cx="263455" cy="263455"/>
            <a:chOff x="4812029" y="3408045"/>
            <a:chExt cx="163829" cy="163829"/>
          </a:xfrm>
          <a:solidFill>
            <a:srgbClr val="E6C293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53E54F-D208-443A-A7FE-23CF05FF3088}"/>
                </a:ext>
              </a:extLst>
            </p:cNvPr>
            <p:cNvSpPr/>
            <p:nvPr/>
          </p:nvSpPr>
          <p:spPr>
            <a:xfrm>
              <a:off x="4877752" y="3408045"/>
              <a:ext cx="34289" cy="163829"/>
            </a:xfrm>
            <a:custGeom>
              <a:avLst/>
              <a:gdLst>
                <a:gd name="connsiteX0" fmla="*/ 17145 w 34289"/>
                <a:gd name="connsiteY0" fmla="*/ 0 h 163829"/>
                <a:gd name="connsiteX1" fmla="*/ 30480 w 34289"/>
                <a:gd name="connsiteY1" fmla="*/ 40958 h 163829"/>
                <a:gd name="connsiteX2" fmla="*/ 34290 w 34289"/>
                <a:gd name="connsiteY2" fmla="*/ 81915 h 163829"/>
                <a:gd name="connsiteX3" fmla="*/ 30480 w 34289"/>
                <a:gd name="connsiteY3" fmla="*/ 122873 h 163829"/>
                <a:gd name="connsiteX4" fmla="*/ 17145 w 34289"/>
                <a:gd name="connsiteY4" fmla="*/ 163830 h 163829"/>
                <a:gd name="connsiteX5" fmla="*/ 3810 w 34289"/>
                <a:gd name="connsiteY5" fmla="*/ 122873 h 163829"/>
                <a:gd name="connsiteX6" fmla="*/ 0 w 34289"/>
                <a:gd name="connsiteY6" fmla="*/ 81915 h 163829"/>
                <a:gd name="connsiteX7" fmla="*/ 3810 w 34289"/>
                <a:gd name="connsiteY7" fmla="*/ 40958 h 163829"/>
                <a:gd name="connsiteX8" fmla="*/ 17145 w 34289"/>
                <a:gd name="connsiteY8" fmla="*/ 0 h 1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89" h="163829">
                  <a:moveTo>
                    <a:pt x="17145" y="0"/>
                  </a:moveTo>
                  <a:cubicBezTo>
                    <a:pt x="24765" y="13335"/>
                    <a:pt x="27623" y="26670"/>
                    <a:pt x="30480" y="40958"/>
                  </a:cubicBezTo>
                  <a:cubicBezTo>
                    <a:pt x="33338" y="54292"/>
                    <a:pt x="34290" y="67627"/>
                    <a:pt x="34290" y="81915"/>
                  </a:cubicBezTo>
                  <a:cubicBezTo>
                    <a:pt x="34290" y="95250"/>
                    <a:pt x="33338" y="108585"/>
                    <a:pt x="30480" y="122873"/>
                  </a:cubicBezTo>
                  <a:cubicBezTo>
                    <a:pt x="27623" y="136208"/>
                    <a:pt x="23813" y="149542"/>
                    <a:pt x="17145" y="163830"/>
                  </a:cubicBezTo>
                  <a:cubicBezTo>
                    <a:pt x="9525" y="150495"/>
                    <a:pt x="5715" y="137160"/>
                    <a:pt x="3810" y="122873"/>
                  </a:cubicBezTo>
                  <a:cubicBezTo>
                    <a:pt x="952" y="109537"/>
                    <a:pt x="0" y="96202"/>
                    <a:pt x="0" y="81915"/>
                  </a:cubicBezTo>
                  <a:cubicBezTo>
                    <a:pt x="0" y="68580"/>
                    <a:pt x="952" y="55245"/>
                    <a:pt x="3810" y="40958"/>
                  </a:cubicBezTo>
                  <a:cubicBezTo>
                    <a:pt x="5715" y="27622"/>
                    <a:pt x="9525" y="13335"/>
                    <a:pt x="17145" y="0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5A6509E-9634-4827-8720-729243B87D01}"/>
                </a:ext>
              </a:extLst>
            </p:cNvPr>
            <p:cNvSpPr/>
            <p:nvPr/>
          </p:nvSpPr>
          <p:spPr>
            <a:xfrm>
              <a:off x="4812029" y="3471862"/>
              <a:ext cx="163829" cy="34290"/>
            </a:xfrm>
            <a:custGeom>
              <a:avLst/>
              <a:gdLst>
                <a:gd name="connsiteX0" fmla="*/ 163830 w 163829"/>
                <a:gd name="connsiteY0" fmla="*/ 17145 h 34290"/>
                <a:gd name="connsiteX1" fmla="*/ 122873 w 163829"/>
                <a:gd name="connsiteY1" fmla="*/ 30480 h 34290"/>
                <a:gd name="connsiteX2" fmla="*/ 81915 w 163829"/>
                <a:gd name="connsiteY2" fmla="*/ 34290 h 34290"/>
                <a:gd name="connsiteX3" fmla="*/ 40958 w 163829"/>
                <a:gd name="connsiteY3" fmla="*/ 30480 h 34290"/>
                <a:gd name="connsiteX4" fmla="*/ 0 w 163829"/>
                <a:gd name="connsiteY4" fmla="*/ 17145 h 34290"/>
                <a:gd name="connsiteX5" fmla="*/ 40958 w 163829"/>
                <a:gd name="connsiteY5" fmla="*/ 3810 h 34290"/>
                <a:gd name="connsiteX6" fmla="*/ 81915 w 163829"/>
                <a:gd name="connsiteY6" fmla="*/ 0 h 34290"/>
                <a:gd name="connsiteX7" fmla="*/ 122873 w 163829"/>
                <a:gd name="connsiteY7" fmla="*/ 3810 h 34290"/>
                <a:gd name="connsiteX8" fmla="*/ 163830 w 163829"/>
                <a:gd name="connsiteY8" fmla="*/ 17145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829" h="34290">
                  <a:moveTo>
                    <a:pt x="163830" y="17145"/>
                  </a:moveTo>
                  <a:cubicBezTo>
                    <a:pt x="150495" y="24765"/>
                    <a:pt x="137160" y="27622"/>
                    <a:pt x="122873" y="30480"/>
                  </a:cubicBezTo>
                  <a:cubicBezTo>
                    <a:pt x="109538" y="33338"/>
                    <a:pt x="96203" y="34290"/>
                    <a:pt x="81915" y="34290"/>
                  </a:cubicBezTo>
                  <a:cubicBezTo>
                    <a:pt x="68580" y="34290"/>
                    <a:pt x="55245" y="33338"/>
                    <a:pt x="40958" y="30480"/>
                  </a:cubicBezTo>
                  <a:cubicBezTo>
                    <a:pt x="27623" y="27622"/>
                    <a:pt x="14288" y="23813"/>
                    <a:pt x="0" y="17145"/>
                  </a:cubicBezTo>
                  <a:cubicBezTo>
                    <a:pt x="13335" y="9525"/>
                    <a:pt x="26670" y="5715"/>
                    <a:pt x="40958" y="3810"/>
                  </a:cubicBezTo>
                  <a:cubicBezTo>
                    <a:pt x="54293" y="953"/>
                    <a:pt x="67628" y="0"/>
                    <a:pt x="81915" y="0"/>
                  </a:cubicBezTo>
                  <a:cubicBezTo>
                    <a:pt x="95250" y="0"/>
                    <a:pt x="108585" y="953"/>
                    <a:pt x="122873" y="3810"/>
                  </a:cubicBezTo>
                  <a:cubicBezTo>
                    <a:pt x="137160" y="6667"/>
                    <a:pt x="150495" y="10478"/>
                    <a:pt x="163830" y="17145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PHẠM DUYÊN 5 - 9Slide.vn">
            <a:extLst>
              <a:ext uri="{FF2B5EF4-FFF2-40B4-BE49-F238E27FC236}">
                <a16:creationId xmlns:a16="http://schemas.microsoft.com/office/drawing/2014/main" id="{176C6AC2-605A-495F-BF34-98EC87F13482}"/>
              </a:ext>
            </a:extLst>
          </p:cNvPr>
          <p:cNvGrpSpPr/>
          <p:nvPr userDrawn="1"/>
        </p:nvGrpSpPr>
        <p:grpSpPr>
          <a:xfrm>
            <a:off x="9427357" y="369026"/>
            <a:ext cx="263457" cy="263457"/>
            <a:chOff x="6532244" y="1945004"/>
            <a:chExt cx="163830" cy="163830"/>
          </a:xfrm>
          <a:solidFill>
            <a:srgbClr val="E6C293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3683A31-A94D-4194-A76C-639B3BB76225}"/>
                </a:ext>
              </a:extLst>
            </p:cNvPr>
            <p:cNvSpPr/>
            <p:nvPr/>
          </p:nvSpPr>
          <p:spPr>
            <a:xfrm>
              <a:off x="6597967" y="1945004"/>
              <a:ext cx="34289" cy="163830"/>
            </a:xfrm>
            <a:custGeom>
              <a:avLst/>
              <a:gdLst>
                <a:gd name="connsiteX0" fmla="*/ 17145 w 34289"/>
                <a:gd name="connsiteY0" fmla="*/ 0 h 163830"/>
                <a:gd name="connsiteX1" fmla="*/ 30480 w 34289"/>
                <a:gd name="connsiteY1" fmla="*/ 40958 h 163830"/>
                <a:gd name="connsiteX2" fmla="*/ 34290 w 34289"/>
                <a:gd name="connsiteY2" fmla="*/ 81915 h 163830"/>
                <a:gd name="connsiteX3" fmla="*/ 30480 w 34289"/>
                <a:gd name="connsiteY3" fmla="*/ 122873 h 163830"/>
                <a:gd name="connsiteX4" fmla="*/ 17145 w 34289"/>
                <a:gd name="connsiteY4" fmla="*/ 163830 h 163830"/>
                <a:gd name="connsiteX5" fmla="*/ 3810 w 34289"/>
                <a:gd name="connsiteY5" fmla="*/ 122873 h 163830"/>
                <a:gd name="connsiteX6" fmla="*/ 0 w 34289"/>
                <a:gd name="connsiteY6" fmla="*/ 81915 h 163830"/>
                <a:gd name="connsiteX7" fmla="*/ 3810 w 34289"/>
                <a:gd name="connsiteY7" fmla="*/ 40958 h 163830"/>
                <a:gd name="connsiteX8" fmla="*/ 17145 w 34289"/>
                <a:gd name="connsiteY8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89" h="163830">
                  <a:moveTo>
                    <a:pt x="17145" y="0"/>
                  </a:moveTo>
                  <a:cubicBezTo>
                    <a:pt x="24765" y="13335"/>
                    <a:pt x="27622" y="26670"/>
                    <a:pt x="30480" y="40958"/>
                  </a:cubicBezTo>
                  <a:cubicBezTo>
                    <a:pt x="33338" y="54293"/>
                    <a:pt x="34290" y="67628"/>
                    <a:pt x="34290" y="81915"/>
                  </a:cubicBezTo>
                  <a:cubicBezTo>
                    <a:pt x="34290" y="95250"/>
                    <a:pt x="33338" y="108585"/>
                    <a:pt x="30480" y="122873"/>
                  </a:cubicBezTo>
                  <a:cubicBezTo>
                    <a:pt x="27622" y="136208"/>
                    <a:pt x="23813" y="149543"/>
                    <a:pt x="17145" y="163830"/>
                  </a:cubicBezTo>
                  <a:cubicBezTo>
                    <a:pt x="9525" y="150495"/>
                    <a:pt x="5715" y="137160"/>
                    <a:pt x="3810" y="122873"/>
                  </a:cubicBezTo>
                  <a:cubicBezTo>
                    <a:pt x="952" y="109538"/>
                    <a:pt x="0" y="96203"/>
                    <a:pt x="0" y="81915"/>
                  </a:cubicBezTo>
                  <a:cubicBezTo>
                    <a:pt x="0" y="68580"/>
                    <a:pt x="952" y="55245"/>
                    <a:pt x="3810" y="40958"/>
                  </a:cubicBezTo>
                  <a:cubicBezTo>
                    <a:pt x="6667" y="26670"/>
                    <a:pt x="10477" y="13335"/>
                    <a:pt x="17145" y="0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EBA4E17-AFBD-4D83-823D-355B85FB939B}"/>
                </a:ext>
              </a:extLst>
            </p:cNvPr>
            <p:cNvSpPr/>
            <p:nvPr/>
          </p:nvSpPr>
          <p:spPr>
            <a:xfrm>
              <a:off x="6532244" y="2008822"/>
              <a:ext cx="163830" cy="34289"/>
            </a:xfrm>
            <a:custGeom>
              <a:avLst/>
              <a:gdLst>
                <a:gd name="connsiteX0" fmla="*/ 163830 w 163830"/>
                <a:gd name="connsiteY0" fmla="*/ 17145 h 34289"/>
                <a:gd name="connsiteX1" fmla="*/ 122873 w 163830"/>
                <a:gd name="connsiteY1" fmla="*/ 30480 h 34289"/>
                <a:gd name="connsiteX2" fmla="*/ 81915 w 163830"/>
                <a:gd name="connsiteY2" fmla="*/ 34290 h 34289"/>
                <a:gd name="connsiteX3" fmla="*/ 40958 w 163830"/>
                <a:gd name="connsiteY3" fmla="*/ 30480 h 34289"/>
                <a:gd name="connsiteX4" fmla="*/ 0 w 163830"/>
                <a:gd name="connsiteY4" fmla="*/ 17145 h 34289"/>
                <a:gd name="connsiteX5" fmla="*/ 40958 w 163830"/>
                <a:gd name="connsiteY5" fmla="*/ 3810 h 34289"/>
                <a:gd name="connsiteX6" fmla="*/ 81915 w 163830"/>
                <a:gd name="connsiteY6" fmla="*/ 0 h 34289"/>
                <a:gd name="connsiteX7" fmla="*/ 122873 w 163830"/>
                <a:gd name="connsiteY7" fmla="*/ 3810 h 34289"/>
                <a:gd name="connsiteX8" fmla="*/ 163830 w 163830"/>
                <a:gd name="connsiteY8" fmla="*/ 17145 h 3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830" h="34289">
                  <a:moveTo>
                    <a:pt x="163830" y="17145"/>
                  </a:moveTo>
                  <a:cubicBezTo>
                    <a:pt x="150495" y="24765"/>
                    <a:pt x="137160" y="27623"/>
                    <a:pt x="122873" y="30480"/>
                  </a:cubicBezTo>
                  <a:cubicBezTo>
                    <a:pt x="109538" y="33338"/>
                    <a:pt x="96203" y="34290"/>
                    <a:pt x="81915" y="34290"/>
                  </a:cubicBezTo>
                  <a:cubicBezTo>
                    <a:pt x="68580" y="34290"/>
                    <a:pt x="55245" y="33338"/>
                    <a:pt x="40958" y="30480"/>
                  </a:cubicBezTo>
                  <a:cubicBezTo>
                    <a:pt x="27623" y="27623"/>
                    <a:pt x="14288" y="23813"/>
                    <a:pt x="0" y="17145"/>
                  </a:cubicBezTo>
                  <a:cubicBezTo>
                    <a:pt x="13335" y="9525"/>
                    <a:pt x="26670" y="5715"/>
                    <a:pt x="40958" y="3810"/>
                  </a:cubicBezTo>
                  <a:cubicBezTo>
                    <a:pt x="54293" y="952"/>
                    <a:pt x="67628" y="0"/>
                    <a:pt x="81915" y="0"/>
                  </a:cubicBezTo>
                  <a:cubicBezTo>
                    <a:pt x="95250" y="0"/>
                    <a:pt x="108585" y="952"/>
                    <a:pt x="122873" y="3810"/>
                  </a:cubicBezTo>
                  <a:cubicBezTo>
                    <a:pt x="137160" y="6667"/>
                    <a:pt x="150495" y="10477"/>
                    <a:pt x="163830" y="17145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PHẠM DUYÊN 6 - 9Slide.vn">
            <a:extLst>
              <a:ext uri="{FF2B5EF4-FFF2-40B4-BE49-F238E27FC236}">
                <a16:creationId xmlns:a16="http://schemas.microsoft.com/office/drawing/2014/main" id="{E614EC4A-607D-42AF-9A23-19D71611ECA5}"/>
              </a:ext>
            </a:extLst>
          </p:cNvPr>
          <p:cNvGrpSpPr/>
          <p:nvPr userDrawn="1"/>
        </p:nvGrpSpPr>
        <p:grpSpPr>
          <a:xfrm>
            <a:off x="10527360" y="3245043"/>
            <a:ext cx="263457" cy="263455"/>
            <a:chOff x="7239000" y="3792855"/>
            <a:chExt cx="163830" cy="163829"/>
          </a:xfrm>
          <a:solidFill>
            <a:srgbClr val="E6C293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F168925-88A0-40FB-9FD0-5A485FC953CA}"/>
                </a:ext>
              </a:extLst>
            </p:cNvPr>
            <p:cNvSpPr/>
            <p:nvPr/>
          </p:nvSpPr>
          <p:spPr>
            <a:xfrm>
              <a:off x="7303769" y="3792855"/>
              <a:ext cx="34290" cy="163829"/>
            </a:xfrm>
            <a:custGeom>
              <a:avLst/>
              <a:gdLst>
                <a:gd name="connsiteX0" fmla="*/ 17145 w 34290"/>
                <a:gd name="connsiteY0" fmla="*/ 0 h 163829"/>
                <a:gd name="connsiteX1" fmla="*/ 30480 w 34290"/>
                <a:gd name="connsiteY1" fmla="*/ 40957 h 163829"/>
                <a:gd name="connsiteX2" fmla="*/ 34290 w 34290"/>
                <a:gd name="connsiteY2" fmla="*/ 81915 h 163829"/>
                <a:gd name="connsiteX3" fmla="*/ 30480 w 34290"/>
                <a:gd name="connsiteY3" fmla="*/ 122872 h 163829"/>
                <a:gd name="connsiteX4" fmla="*/ 17145 w 34290"/>
                <a:gd name="connsiteY4" fmla="*/ 163830 h 163829"/>
                <a:gd name="connsiteX5" fmla="*/ 3810 w 34290"/>
                <a:gd name="connsiteY5" fmla="*/ 122872 h 163829"/>
                <a:gd name="connsiteX6" fmla="*/ 0 w 34290"/>
                <a:gd name="connsiteY6" fmla="*/ 81915 h 163829"/>
                <a:gd name="connsiteX7" fmla="*/ 3810 w 34290"/>
                <a:gd name="connsiteY7" fmla="*/ 40957 h 163829"/>
                <a:gd name="connsiteX8" fmla="*/ 17145 w 34290"/>
                <a:gd name="connsiteY8" fmla="*/ 0 h 1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" h="163829">
                  <a:moveTo>
                    <a:pt x="17145" y="0"/>
                  </a:moveTo>
                  <a:cubicBezTo>
                    <a:pt x="24765" y="13335"/>
                    <a:pt x="27623" y="26670"/>
                    <a:pt x="30480" y="40957"/>
                  </a:cubicBezTo>
                  <a:cubicBezTo>
                    <a:pt x="33338" y="54292"/>
                    <a:pt x="34290" y="67627"/>
                    <a:pt x="34290" y="81915"/>
                  </a:cubicBezTo>
                  <a:cubicBezTo>
                    <a:pt x="34290" y="95250"/>
                    <a:pt x="33338" y="108585"/>
                    <a:pt x="30480" y="122872"/>
                  </a:cubicBezTo>
                  <a:cubicBezTo>
                    <a:pt x="27623" y="136207"/>
                    <a:pt x="23813" y="149542"/>
                    <a:pt x="17145" y="163830"/>
                  </a:cubicBezTo>
                  <a:cubicBezTo>
                    <a:pt x="9525" y="150495"/>
                    <a:pt x="5715" y="137160"/>
                    <a:pt x="3810" y="122872"/>
                  </a:cubicBezTo>
                  <a:cubicBezTo>
                    <a:pt x="953" y="109538"/>
                    <a:pt x="0" y="96202"/>
                    <a:pt x="0" y="81915"/>
                  </a:cubicBezTo>
                  <a:cubicBezTo>
                    <a:pt x="0" y="68580"/>
                    <a:pt x="953" y="55245"/>
                    <a:pt x="3810" y="40957"/>
                  </a:cubicBezTo>
                  <a:cubicBezTo>
                    <a:pt x="6668" y="27622"/>
                    <a:pt x="10478" y="13335"/>
                    <a:pt x="17145" y="0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DEE79F-2D04-45D2-BE2D-D832C543232F}"/>
                </a:ext>
              </a:extLst>
            </p:cNvPr>
            <p:cNvSpPr/>
            <p:nvPr/>
          </p:nvSpPr>
          <p:spPr>
            <a:xfrm>
              <a:off x="7239000" y="3856672"/>
              <a:ext cx="163830" cy="34290"/>
            </a:xfrm>
            <a:custGeom>
              <a:avLst/>
              <a:gdLst>
                <a:gd name="connsiteX0" fmla="*/ 163830 w 163830"/>
                <a:gd name="connsiteY0" fmla="*/ 17145 h 34290"/>
                <a:gd name="connsiteX1" fmla="*/ 122872 w 163830"/>
                <a:gd name="connsiteY1" fmla="*/ 30480 h 34290"/>
                <a:gd name="connsiteX2" fmla="*/ 81915 w 163830"/>
                <a:gd name="connsiteY2" fmla="*/ 34290 h 34290"/>
                <a:gd name="connsiteX3" fmla="*/ 40957 w 163830"/>
                <a:gd name="connsiteY3" fmla="*/ 30480 h 34290"/>
                <a:gd name="connsiteX4" fmla="*/ 0 w 163830"/>
                <a:gd name="connsiteY4" fmla="*/ 17145 h 34290"/>
                <a:gd name="connsiteX5" fmla="*/ 40957 w 163830"/>
                <a:gd name="connsiteY5" fmla="*/ 3810 h 34290"/>
                <a:gd name="connsiteX6" fmla="*/ 81915 w 163830"/>
                <a:gd name="connsiteY6" fmla="*/ 0 h 34290"/>
                <a:gd name="connsiteX7" fmla="*/ 122872 w 163830"/>
                <a:gd name="connsiteY7" fmla="*/ 3810 h 34290"/>
                <a:gd name="connsiteX8" fmla="*/ 163830 w 163830"/>
                <a:gd name="connsiteY8" fmla="*/ 17145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830" h="34290">
                  <a:moveTo>
                    <a:pt x="163830" y="17145"/>
                  </a:moveTo>
                  <a:cubicBezTo>
                    <a:pt x="150495" y="24765"/>
                    <a:pt x="137160" y="27622"/>
                    <a:pt x="122872" y="30480"/>
                  </a:cubicBezTo>
                  <a:cubicBezTo>
                    <a:pt x="109538" y="33338"/>
                    <a:pt x="96203" y="34290"/>
                    <a:pt x="81915" y="34290"/>
                  </a:cubicBezTo>
                  <a:cubicBezTo>
                    <a:pt x="68580" y="34290"/>
                    <a:pt x="55245" y="33338"/>
                    <a:pt x="40957" y="30480"/>
                  </a:cubicBezTo>
                  <a:cubicBezTo>
                    <a:pt x="27622" y="27622"/>
                    <a:pt x="14288" y="23813"/>
                    <a:pt x="0" y="17145"/>
                  </a:cubicBezTo>
                  <a:cubicBezTo>
                    <a:pt x="13335" y="9525"/>
                    <a:pt x="26670" y="5715"/>
                    <a:pt x="40957" y="3810"/>
                  </a:cubicBezTo>
                  <a:cubicBezTo>
                    <a:pt x="54293" y="953"/>
                    <a:pt x="67628" y="0"/>
                    <a:pt x="81915" y="0"/>
                  </a:cubicBezTo>
                  <a:cubicBezTo>
                    <a:pt x="95250" y="0"/>
                    <a:pt x="108585" y="953"/>
                    <a:pt x="122872" y="3810"/>
                  </a:cubicBezTo>
                  <a:cubicBezTo>
                    <a:pt x="136207" y="6668"/>
                    <a:pt x="149543" y="10478"/>
                    <a:pt x="163830" y="17145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PHẠM DUYÊN 7 - 9Slide.vn">
            <a:extLst>
              <a:ext uri="{FF2B5EF4-FFF2-40B4-BE49-F238E27FC236}">
                <a16:creationId xmlns:a16="http://schemas.microsoft.com/office/drawing/2014/main" id="{17CD814A-1BF9-4928-A69D-8C645C4A2ED6}"/>
              </a:ext>
            </a:extLst>
          </p:cNvPr>
          <p:cNvGrpSpPr/>
          <p:nvPr userDrawn="1"/>
        </p:nvGrpSpPr>
        <p:grpSpPr>
          <a:xfrm>
            <a:off x="9977358" y="1740904"/>
            <a:ext cx="153172" cy="153172"/>
            <a:chOff x="6885622" y="2824162"/>
            <a:chExt cx="95250" cy="95250"/>
          </a:xfrm>
          <a:solidFill>
            <a:srgbClr val="E6C293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6B89B1A-A700-4E52-BEBD-A21D2606A6CF}"/>
                </a:ext>
              </a:extLst>
            </p:cNvPr>
            <p:cNvSpPr/>
            <p:nvPr/>
          </p:nvSpPr>
          <p:spPr>
            <a:xfrm>
              <a:off x="6924675" y="2824162"/>
              <a:ext cx="19050" cy="95250"/>
            </a:xfrm>
            <a:custGeom>
              <a:avLst/>
              <a:gdLst>
                <a:gd name="connsiteX0" fmla="*/ 9525 w 19050"/>
                <a:gd name="connsiteY0" fmla="*/ 0 h 95250"/>
                <a:gd name="connsiteX1" fmla="*/ 17145 w 19050"/>
                <a:gd name="connsiteY1" fmla="*/ 23813 h 95250"/>
                <a:gd name="connsiteX2" fmla="*/ 19050 w 19050"/>
                <a:gd name="connsiteY2" fmla="*/ 47625 h 95250"/>
                <a:gd name="connsiteX3" fmla="*/ 17145 w 19050"/>
                <a:gd name="connsiteY3" fmla="*/ 71438 h 95250"/>
                <a:gd name="connsiteX4" fmla="*/ 9525 w 19050"/>
                <a:gd name="connsiteY4" fmla="*/ 95250 h 95250"/>
                <a:gd name="connsiteX5" fmla="*/ 1905 w 19050"/>
                <a:gd name="connsiteY5" fmla="*/ 71438 h 95250"/>
                <a:gd name="connsiteX6" fmla="*/ 0 w 19050"/>
                <a:gd name="connsiteY6" fmla="*/ 47625 h 95250"/>
                <a:gd name="connsiteX7" fmla="*/ 1905 w 19050"/>
                <a:gd name="connsiteY7" fmla="*/ 23813 h 95250"/>
                <a:gd name="connsiteX8" fmla="*/ 9525 w 19050"/>
                <a:gd name="connsiteY8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95250">
                  <a:moveTo>
                    <a:pt x="9525" y="0"/>
                  </a:moveTo>
                  <a:cubicBezTo>
                    <a:pt x="13335" y="7620"/>
                    <a:pt x="16193" y="16192"/>
                    <a:pt x="17145" y="23813"/>
                  </a:cubicBezTo>
                  <a:cubicBezTo>
                    <a:pt x="19050" y="31433"/>
                    <a:pt x="19050" y="40005"/>
                    <a:pt x="19050" y="47625"/>
                  </a:cubicBezTo>
                  <a:cubicBezTo>
                    <a:pt x="19050" y="55245"/>
                    <a:pt x="18097" y="63817"/>
                    <a:pt x="17145" y="71438"/>
                  </a:cubicBezTo>
                  <a:cubicBezTo>
                    <a:pt x="15240" y="79058"/>
                    <a:pt x="13335" y="87630"/>
                    <a:pt x="9525" y="95250"/>
                  </a:cubicBezTo>
                  <a:cubicBezTo>
                    <a:pt x="5715" y="87630"/>
                    <a:pt x="2857" y="79058"/>
                    <a:pt x="1905" y="71438"/>
                  </a:cubicBezTo>
                  <a:cubicBezTo>
                    <a:pt x="0" y="63817"/>
                    <a:pt x="0" y="55245"/>
                    <a:pt x="0" y="47625"/>
                  </a:cubicBezTo>
                  <a:cubicBezTo>
                    <a:pt x="0" y="40005"/>
                    <a:pt x="953" y="31433"/>
                    <a:pt x="1905" y="23813"/>
                  </a:cubicBezTo>
                  <a:cubicBezTo>
                    <a:pt x="2857" y="15240"/>
                    <a:pt x="4763" y="7620"/>
                    <a:pt x="9525" y="0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0E7AFE0-A8B1-4D3C-850A-E63ED499988F}"/>
                </a:ext>
              </a:extLst>
            </p:cNvPr>
            <p:cNvSpPr/>
            <p:nvPr/>
          </p:nvSpPr>
          <p:spPr>
            <a:xfrm>
              <a:off x="6885622" y="2861309"/>
              <a:ext cx="95250" cy="19050"/>
            </a:xfrm>
            <a:custGeom>
              <a:avLst/>
              <a:gdLst>
                <a:gd name="connsiteX0" fmla="*/ 95250 w 95250"/>
                <a:gd name="connsiteY0" fmla="*/ 9525 h 19050"/>
                <a:gd name="connsiteX1" fmla="*/ 71438 w 95250"/>
                <a:gd name="connsiteY1" fmla="*/ 17145 h 19050"/>
                <a:gd name="connsiteX2" fmla="*/ 47625 w 95250"/>
                <a:gd name="connsiteY2" fmla="*/ 19050 h 19050"/>
                <a:gd name="connsiteX3" fmla="*/ 23813 w 95250"/>
                <a:gd name="connsiteY3" fmla="*/ 17145 h 19050"/>
                <a:gd name="connsiteX4" fmla="*/ 0 w 95250"/>
                <a:gd name="connsiteY4" fmla="*/ 9525 h 19050"/>
                <a:gd name="connsiteX5" fmla="*/ 23813 w 95250"/>
                <a:gd name="connsiteY5" fmla="*/ 1905 h 19050"/>
                <a:gd name="connsiteX6" fmla="*/ 47625 w 95250"/>
                <a:gd name="connsiteY6" fmla="*/ 0 h 19050"/>
                <a:gd name="connsiteX7" fmla="*/ 71438 w 95250"/>
                <a:gd name="connsiteY7" fmla="*/ 1905 h 19050"/>
                <a:gd name="connsiteX8" fmla="*/ 95250 w 95250"/>
                <a:gd name="connsiteY8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9050">
                  <a:moveTo>
                    <a:pt x="95250" y="9525"/>
                  </a:moveTo>
                  <a:cubicBezTo>
                    <a:pt x="87630" y="13335"/>
                    <a:pt x="79058" y="16193"/>
                    <a:pt x="71438" y="17145"/>
                  </a:cubicBezTo>
                  <a:cubicBezTo>
                    <a:pt x="63818" y="19050"/>
                    <a:pt x="55245" y="19050"/>
                    <a:pt x="47625" y="19050"/>
                  </a:cubicBezTo>
                  <a:cubicBezTo>
                    <a:pt x="40005" y="19050"/>
                    <a:pt x="31433" y="18098"/>
                    <a:pt x="23813" y="17145"/>
                  </a:cubicBezTo>
                  <a:cubicBezTo>
                    <a:pt x="16193" y="15240"/>
                    <a:pt x="7620" y="13335"/>
                    <a:pt x="0" y="9525"/>
                  </a:cubicBezTo>
                  <a:cubicBezTo>
                    <a:pt x="7620" y="5715"/>
                    <a:pt x="16193" y="2858"/>
                    <a:pt x="23813" y="1905"/>
                  </a:cubicBezTo>
                  <a:cubicBezTo>
                    <a:pt x="31433" y="0"/>
                    <a:pt x="40005" y="0"/>
                    <a:pt x="47625" y="0"/>
                  </a:cubicBezTo>
                  <a:cubicBezTo>
                    <a:pt x="55245" y="0"/>
                    <a:pt x="63818" y="953"/>
                    <a:pt x="71438" y="1905"/>
                  </a:cubicBezTo>
                  <a:cubicBezTo>
                    <a:pt x="80010" y="3810"/>
                    <a:pt x="87630" y="5715"/>
                    <a:pt x="95250" y="9525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PHẠM DUYÊN 8 - 9Slide.vn">
            <a:extLst>
              <a:ext uri="{FF2B5EF4-FFF2-40B4-BE49-F238E27FC236}">
                <a16:creationId xmlns:a16="http://schemas.microsoft.com/office/drawing/2014/main" id="{FD9AA55B-1AD3-493B-8876-DF2445AC4293}"/>
              </a:ext>
            </a:extLst>
          </p:cNvPr>
          <p:cNvGrpSpPr/>
          <p:nvPr userDrawn="1"/>
        </p:nvGrpSpPr>
        <p:grpSpPr>
          <a:xfrm>
            <a:off x="1026262" y="4422615"/>
            <a:ext cx="153172" cy="153172"/>
            <a:chOff x="4335779" y="4312919"/>
            <a:chExt cx="95250" cy="95250"/>
          </a:xfrm>
          <a:solidFill>
            <a:srgbClr val="E6C293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B97FA81-E904-4164-8ACB-B1568628D282}"/>
                </a:ext>
              </a:extLst>
            </p:cNvPr>
            <p:cNvSpPr/>
            <p:nvPr/>
          </p:nvSpPr>
          <p:spPr>
            <a:xfrm>
              <a:off x="4373879" y="4312919"/>
              <a:ext cx="19050" cy="95250"/>
            </a:xfrm>
            <a:custGeom>
              <a:avLst/>
              <a:gdLst>
                <a:gd name="connsiteX0" fmla="*/ 9525 w 19050"/>
                <a:gd name="connsiteY0" fmla="*/ 0 h 95250"/>
                <a:gd name="connsiteX1" fmla="*/ 17145 w 19050"/>
                <a:gd name="connsiteY1" fmla="*/ 23813 h 95250"/>
                <a:gd name="connsiteX2" fmla="*/ 19050 w 19050"/>
                <a:gd name="connsiteY2" fmla="*/ 47625 h 95250"/>
                <a:gd name="connsiteX3" fmla="*/ 17145 w 19050"/>
                <a:gd name="connsiteY3" fmla="*/ 71438 h 95250"/>
                <a:gd name="connsiteX4" fmla="*/ 9525 w 19050"/>
                <a:gd name="connsiteY4" fmla="*/ 95250 h 95250"/>
                <a:gd name="connsiteX5" fmla="*/ 1905 w 19050"/>
                <a:gd name="connsiteY5" fmla="*/ 71438 h 95250"/>
                <a:gd name="connsiteX6" fmla="*/ 0 w 19050"/>
                <a:gd name="connsiteY6" fmla="*/ 47625 h 95250"/>
                <a:gd name="connsiteX7" fmla="*/ 1905 w 19050"/>
                <a:gd name="connsiteY7" fmla="*/ 23813 h 95250"/>
                <a:gd name="connsiteX8" fmla="*/ 9525 w 19050"/>
                <a:gd name="connsiteY8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95250">
                  <a:moveTo>
                    <a:pt x="9525" y="0"/>
                  </a:moveTo>
                  <a:cubicBezTo>
                    <a:pt x="13335" y="7620"/>
                    <a:pt x="16193" y="16193"/>
                    <a:pt x="17145" y="23813"/>
                  </a:cubicBezTo>
                  <a:cubicBezTo>
                    <a:pt x="19050" y="31433"/>
                    <a:pt x="19050" y="40005"/>
                    <a:pt x="19050" y="47625"/>
                  </a:cubicBezTo>
                  <a:cubicBezTo>
                    <a:pt x="19050" y="55245"/>
                    <a:pt x="18098" y="63818"/>
                    <a:pt x="17145" y="71438"/>
                  </a:cubicBezTo>
                  <a:cubicBezTo>
                    <a:pt x="15240" y="79058"/>
                    <a:pt x="13335" y="87630"/>
                    <a:pt x="9525" y="95250"/>
                  </a:cubicBezTo>
                  <a:cubicBezTo>
                    <a:pt x="5715" y="87630"/>
                    <a:pt x="2858" y="79058"/>
                    <a:pt x="1905" y="71438"/>
                  </a:cubicBezTo>
                  <a:cubicBezTo>
                    <a:pt x="0" y="63818"/>
                    <a:pt x="0" y="55245"/>
                    <a:pt x="0" y="47625"/>
                  </a:cubicBezTo>
                  <a:cubicBezTo>
                    <a:pt x="0" y="40005"/>
                    <a:pt x="953" y="31433"/>
                    <a:pt x="1905" y="23813"/>
                  </a:cubicBezTo>
                  <a:cubicBezTo>
                    <a:pt x="2858" y="16193"/>
                    <a:pt x="4763" y="7620"/>
                    <a:pt x="9525" y="0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4B9832A-CCA3-4722-9C12-B80347C627B7}"/>
                </a:ext>
              </a:extLst>
            </p:cNvPr>
            <p:cNvSpPr/>
            <p:nvPr/>
          </p:nvSpPr>
          <p:spPr>
            <a:xfrm>
              <a:off x="4335779" y="4351019"/>
              <a:ext cx="95250" cy="19050"/>
            </a:xfrm>
            <a:custGeom>
              <a:avLst/>
              <a:gdLst>
                <a:gd name="connsiteX0" fmla="*/ 95250 w 95250"/>
                <a:gd name="connsiteY0" fmla="*/ 9525 h 19050"/>
                <a:gd name="connsiteX1" fmla="*/ 71438 w 95250"/>
                <a:gd name="connsiteY1" fmla="*/ 17145 h 19050"/>
                <a:gd name="connsiteX2" fmla="*/ 47625 w 95250"/>
                <a:gd name="connsiteY2" fmla="*/ 19050 h 19050"/>
                <a:gd name="connsiteX3" fmla="*/ 23813 w 95250"/>
                <a:gd name="connsiteY3" fmla="*/ 17145 h 19050"/>
                <a:gd name="connsiteX4" fmla="*/ 0 w 95250"/>
                <a:gd name="connsiteY4" fmla="*/ 9525 h 19050"/>
                <a:gd name="connsiteX5" fmla="*/ 23813 w 95250"/>
                <a:gd name="connsiteY5" fmla="*/ 1905 h 19050"/>
                <a:gd name="connsiteX6" fmla="*/ 47625 w 95250"/>
                <a:gd name="connsiteY6" fmla="*/ 0 h 19050"/>
                <a:gd name="connsiteX7" fmla="*/ 71438 w 95250"/>
                <a:gd name="connsiteY7" fmla="*/ 1905 h 19050"/>
                <a:gd name="connsiteX8" fmla="*/ 95250 w 95250"/>
                <a:gd name="connsiteY8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9050">
                  <a:moveTo>
                    <a:pt x="95250" y="9525"/>
                  </a:moveTo>
                  <a:cubicBezTo>
                    <a:pt x="87630" y="13335"/>
                    <a:pt x="79058" y="16193"/>
                    <a:pt x="71438" y="17145"/>
                  </a:cubicBezTo>
                  <a:cubicBezTo>
                    <a:pt x="63818" y="19050"/>
                    <a:pt x="55245" y="19050"/>
                    <a:pt x="47625" y="19050"/>
                  </a:cubicBezTo>
                  <a:cubicBezTo>
                    <a:pt x="40005" y="19050"/>
                    <a:pt x="31433" y="18098"/>
                    <a:pt x="23813" y="17145"/>
                  </a:cubicBezTo>
                  <a:cubicBezTo>
                    <a:pt x="16193" y="15240"/>
                    <a:pt x="7620" y="13335"/>
                    <a:pt x="0" y="9525"/>
                  </a:cubicBezTo>
                  <a:cubicBezTo>
                    <a:pt x="7620" y="5715"/>
                    <a:pt x="16193" y="2858"/>
                    <a:pt x="23813" y="1905"/>
                  </a:cubicBezTo>
                  <a:cubicBezTo>
                    <a:pt x="31433" y="0"/>
                    <a:pt x="40005" y="0"/>
                    <a:pt x="47625" y="0"/>
                  </a:cubicBezTo>
                  <a:cubicBezTo>
                    <a:pt x="55245" y="0"/>
                    <a:pt x="63818" y="953"/>
                    <a:pt x="71438" y="1905"/>
                  </a:cubicBezTo>
                  <a:cubicBezTo>
                    <a:pt x="79058" y="2858"/>
                    <a:pt x="86678" y="4763"/>
                    <a:pt x="95250" y="9525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PHẠM DUYÊN 9 - 9Slide.vn">
            <a:extLst>
              <a:ext uri="{FF2B5EF4-FFF2-40B4-BE49-F238E27FC236}">
                <a16:creationId xmlns:a16="http://schemas.microsoft.com/office/drawing/2014/main" id="{8431A0EF-5488-41AD-A787-CAFF7BE72922}"/>
              </a:ext>
            </a:extLst>
          </p:cNvPr>
          <p:cNvGrpSpPr/>
          <p:nvPr userDrawn="1"/>
        </p:nvGrpSpPr>
        <p:grpSpPr>
          <a:xfrm>
            <a:off x="2665889" y="1370880"/>
            <a:ext cx="177678" cy="177680"/>
            <a:chOff x="5389245" y="2352675"/>
            <a:chExt cx="110489" cy="110490"/>
          </a:xfrm>
          <a:solidFill>
            <a:srgbClr val="E6C293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9F852F-A43D-4F36-8A52-BF7F53BA5088}"/>
                </a:ext>
              </a:extLst>
            </p:cNvPr>
            <p:cNvSpPr/>
            <p:nvPr/>
          </p:nvSpPr>
          <p:spPr>
            <a:xfrm>
              <a:off x="5432107" y="2352675"/>
              <a:ext cx="24764" cy="110490"/>
            </a:xfrm>
            <a:custGeom>
              <a:avLst/>
              <a:gdLst>
                <a:gd name="connsiteX0" fmla="*/ 12383 w 24764"/>
                <a:gd name="connsiteY0" fmla="*/ 0 h 110490"/>
                <a:gd name="connsiteX1" fmla="*/ 21908 w 24764"/>
                <a:gd name="connsiteY1" fmla="*/ 27622 h 110490"/>
                <a:gd name="connsiteX2" fmla="*/ 24765 w 24764"/>
                <a:gd name="connsiteY2" fmla="*/ 55245 h 110490"/>
                <a:gd name="connsiteX3" fmla="*/ 21908 w 24764"/>
                <a:gd name="connsiteY3" fmla="*/ 82867 h 110490"/>
                <a:gd name="connsiteX4" fmla="*/ 12383 w 24764"/>
                <a:gd name="connsiteY4" fmla="*/ 110490 h 110490"/>
                <a:gd name="connsiteX5" fmla="*/ 2858 w 24764"/>
                <a:gd name="connsiteY5" fmla="*/ 82867 h 110490"/>
                <a:gd name="connsiteX6" fmla="*/ 0 w 24764"/>
                <a:gd name="connsiteY6" fmla="*/ 55245 h 110490"/>
                <a:gd name="connsiteX7" fmla="*/ 2858 w 24764"/>
                <a:gd name="connsiteY7" fmla="*/ 27622 h 110490"/>
                <a:gd name="connsiteX8" fmla="*/ 12383 w 24764"/>
                <a:gd name="connsiteY8" fmla="*/ 0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4" h="110490">
                  <a:moveTo>
                    <a:pt x="12383" y="0"/>
                  </a:moveTo>
                  <a:cubicBezTo>
                    <a:pt x="17145" y="9525"/>
                    <a:pt x="20002" y="18097"/>
                    <a:pt x="21908" y="27622"/>
                  </a:cubicBezTo>
                  <a:cubicBezTo>
                    <a:pt x="23813" y="37147"/>
                    <a:pt x="24765" y="45720"/>
                    <a:pt x="24765" y="55245"/>
                  </a:cubicBezTo>
                  <a:cubicBezTo>
                    <a:pt x="24765" y="64770"/>
                    <a:pt x="23813" y="73342"/>
                    <a:pt x="21908" y="82867"/>
                  </a:cubicBezTo>
                  <a:cubicBezTo>
                    <a:pt x="20002" y="92392"/>
                    <a:pt x="17145" y="100965"/>
                    <a:pt x="12383" y="110490"/>
                  </a:cubicBezTo>
                  <a:cubicBezTo>
                    <a:pt x="7620" y="100965"/>
                    <a:pt x="4763" y="92392"/>
                    <a:pt x="2858" y="82867"/>
                  </a:cubicBezTo>
                  <a:cubicBezTo>
                    <a:pt x="952" y="73342"/>
                    <a:pt x="0" y="64770"/>
                    <a:pt x="0" y="55245"/>
                  </a:cubicBezTo>
                  <a:cubicBezTo>
                    <a:pt x="0" y="45720"/>
                    <a:pt x="952" y="37147"/>
                    <a:pt x="2858" y="27622"/>
                  </a:cubicBezTo>
                  <a:cubicBezTo>
                    <a:pt x="4763" y="18097"/>
                    <a:pt x="7620" y="9525"/>
                    <a:pt x="12383" y="0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0FBDB2D-9089-4E3C-951F-B8860EC69646}"/>
                </a:ext>
              </a:extLst>
            </p:cNvPr>
            <p:cNvSpPr/>
            <p:nvPr/>
          </p:nvSpPr>
          <p:spPr>
            <a:xfrm>
              <a:off x="5389245" y="2395537"/>
              <a:ext cx="110489" cy="24765"/>
            </a:xfrm>
            <a:custGeom>
              <a:avLst/>
              <a:gdLst>
                <a:gd name="connsiteX0" fmla="*/ 110490 w 110489"/>
                <a:gd name="connsiteY0" fmla="*/ 12383 h 24765"/>
                <a:gd name="connsiteX1" fmla="*/ 82867 w 110489"/>
                <a:gd name="connsiteY1" fmla="*/ 21908 h 24765"/>
                <a:gd name="connsiteX2" fmla="*/ 55245 w 110489"/>
                <a:gd name="connsiteY2" fmla="*/ 24765 h 24765"/>
                <a:gd name="connsiteX3" fmla="*/ 27622 w 110489"/>
                <a:gd name="connsiteY3" fmla="*/ 21908 h 24765"/>
                <a:gd name="connsiteX4" fmla="*/ 0 w 110489"/>
                <a:gd name="connsiteY4" fmla="*/ 12383 h 24765"/>
                <a:gd name="connsiteX5" fmla="*/ 27622 w 110489"/>
                <a:gd name="connsiteY5" fmla="*/ 2858 h 24765"/>
                <a:gd name="connsiteX6" fmla="*/ 55245 w 110489"/>
                <a:gd name="connsiteY6" fmla="*/ 0 h 24765"/>
                <a:gd name="connsiteX7" fmla="*/ 82867 w 110489"/>
                <a:gd name="connsiteY7" fmla="*/ 2858 h 24765"/>
                <a:gd name="connsiteX8" fmla="*/ 110490 w 110489"/>
                <a:gd name="connsiteY8" fmla="*/ 12383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489" h="24765">
                  <a:moveTo>
                    <a:pt x="110490" y="12383"/>
                  </a:moveTo>
                  <a:cubicBezTo>
                    <a:pt x="100965" y="17145"/>
                    <a:pt x="92392" y="20003"/>
                    <a:pt x="82867" y="21908"/>
                  </a:cubicBezTo>
                  <a:cubicBezTo>
                    <a:pt x="73342" y="23813"/>
                    <a:pt x="64770" y="24765"/>
                    <a:pt x="55245" y="24765"/>
                  </a:cubicBezTo>
                  <a:cubicBezTo>
                    <a:pt x="45720" y="24765"/>
                    <a:pt x="37147" y="23813"/>
                    <a:pt x="27622" y="21908"/>
                  </a:cubicBezTo>
                  <a:cubicBezTo>
                    <a:pt x="18097" y="20003"/>
                    <a:pt x="9525" y="17145"/>
                    <a:pt x="0" y="12383"/>
                  </a:cubicBezTo>
                  <a:cubicBezTo>
                    <a:pt x="9525" y="7620"/>
                    <a:pt x="18097" y="4763"/>
                    <a:pt x="27622" y="2858"/>
                  </a:cubicBezTo>
                  <a:cubicBezTo>
                    <a:pt x="37147" y="953"/>
                    <a:pt x="45720" y="0"/>
                    <a:pt x="55245" y="0"/>
                  </a:cubicBezTo>
                  <a:cubicBezTo>
                    <a:pt x="64770" y="0"/>
                    <a:pt x="73342" y="953"/>
                    <a:pt x="82867" y="2858"/>
                  </a:cubicBezTo>
                  <a:cubicBezTo>
                    <a:pt x="92392" y="4763"/>
                    <a:pt x="100965" y="7620"/>
                    <a:pt x="110490" y="12383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PHẠM DUYÊN 10 - 9Slide.vn">
            <a:extLst>
              <a:ext uri="{FF2B5EF4-FFF2-40B4-BE49-F238E27FC236}">
                <a16:creationId xmlns:a16="http://schemas.microsoft.com/office/drawing/2014/main" id="{219315AE-ADF7-4B71-83AD-A73B84E65D14}"/>
              </a:ext>
            </a:extLst>
          </p:cNvPr>
          <p:cNvSpPr/>
          <p:nvPr userDrawn="1"/>
        </p:nvSpPr>
        <p:spPr>
          <a:xfrm>
            <a:off x="10327595" y="2657461"/>
            <a:ext cx="48248" cy="49014"/>
          </a:xfrm>
          <a:custGeom>
            <a:avLst/>
            <a:gdLst>
              <a:gd name="connsiteX0" fmla="*/ 15002 w 30003"/>
              <a:gd name="connsiteY0" fmla="*/ 30480 h 30479"/>
              <a:gd name="connsiteX1" fmla="*/ 15002 w 30003"/>
              <a:gd name="connsiteY1" fmla="*/ 0 h 30479"/>
              <a:gd name="connsiteX2" fmla="*/ 15002 w 30003"/>
              <a:gd name="connsiteY2" fmla="*/ 30480 h 30479"/>
              <a:gd name="connsiteX3" fmla="*/ 15002 w 30003"/>
              <a:gd name="connsiteY3" fmla="*/ 30480 h 3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" h="30479">
                <a:moveTo>
                  <a:pt x="15002" y="30480"/>
                </a:moveTo>
                <a:cubicBezTo>
                  <a:pt x="35004" y="30480"/>
                  <a:pt x="35004" y="0"/>
                  <a:pt x="15002" y="0"/>
                </a:cubicBezTo>
                <a:cubicBezTo>
                  <a:pt x="-5001" y="0"/>
                  <a:pt x="-5001" y="30480"/>
                  <a:pt x="15002" y="30480"/>
                </a:cubicBezTo>
                <a:lnTo>
                  <a:pt x="15002" y="3048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PHẠM DUYÊN 11 - 9Slide.vn">
            <a:extLst>
              <a:ext uri="{FF2B5EF4-FFF2-40B4-BE49-F238E27FC236}">
                <a16:creationId xmlns:a16="http://schemas.microsoft.com/office/drawing/2014/main" id="{A75AD48A-9639-48C4-A0B4-446FB992C7D1}"/>
              </a:ext>
            </a:extLst>
          </p:cNvPr>
          <p:cNvSpPr/>
          <p:nvPr userDrawn="1"/>
        </p:nvSpPr>
        <p:spPr>
          <a:xfrm>
            <a:off x="11375711" y="2679699"/>
            <a:ext cx="48248" cy="49014"/>
          </a:xfrm>
          <a:custGeom>
            <a:avLst/>
            <a:gdLst>
              <a:gd name="connsiteX0" fmla="*/ 15002 w 30003"/>
              <a:gd name="connsiteY0" fmla="*/ 30480 h 30479"/>
              <a:gd name="connsiteX1" fmla="*/ 15002 w 30003"/>
              <a:gd name="connsiteY1" fmla="*/ 0 h 30479"/>
              <a:gd name="connsiteX2" fmla="*/ 15002 w 30003"/>
              <a:gd name="connsiteY2" fmla="*/ 30480 h 30479"/>
              <a:gd name="connsiteX3" fmla="*/ 15002 w 30003"/>
              <a:gd name="connsiteY3" fmla="*/ 30480 h 3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" h="30479">
                <a:moveTo>
                  <a:pt x="15002" y="30480"/>
                </a:moveTo>
                <a:cubicBezTo>
                  <a:pt x="35004" y="30480"/>
                  <a:pt x="35004" y="0"/>
                  <a:pt x="15002" y="0"/>
                </a:cubicBezTo>
                <a:cubicBezTo>
                  <a:pt x="-5001" y="0"/>
                  <a:pt x="-5001" y="30480"/>
                  <a:pt x="15002" y="30480"/>
                </a:cubicBezTo>
                <a:lnTo>
                  <a:pt x="15002" y="3048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PHẠM DUYÊN 12 - 9Slide.vn">
            <a:extLst>
              <a:ext uri="{FF2B5EF4-FFF2-40B4-BE49-F238E27FC236}">
                <a16:creationId xmlns:a16="http://schemas.microsoft.com/office/drawing/2014/main" id="{DB1B6AB9-5FAC-4FC1-A232-0C69DF156E73}"/>
              </a:ext>
            </a:extLst>
          </p:cNvPr>
          <p:cNvSpPr/>
          <p:nvPr userDrawn="1"/>
        </p:nvSpPr>
        <p:spPr>
          <a:xfrm>
            <a:off x="10852023" y="1078618"/>
            <a:ext cx="47100" cy="49014"/>
          </a:xfrm>
          <a:custGeom>
            <a:avLst/>
            <a:gdLst>
              <a:gd name="connsiteX0" fmla="*/ 14288 w 29289"/>
              <a:gd name="connsiteY0" fmla="*/ 30480 h 30479"/>
              <a:gd name="connsiteX1" fmla="*/ 14288 w 29289"/>
              <a:gd name="connsiteY1" fmla="*/ 0 h 30479"/>
              <a:gd name="connsiteX2" fmla="*/ 14288 w 29289"/>
              <a:gd name="connsiteY2" fmla="*/ 30480 h 30479"/>
              <a:gd name="connsiteX3" fmla="*/ 14288 w 29289"/>
              <a:gd name="connsiteY3" fmla="*/ 30480 h 3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89" h="30479">
                <a:moveTo>
                  <a:pt x="14288" y="30480"/>
                </a:moveTo>
                <a:cubicBezTo>
                  <a:pt x="34290" y="30480"/>
                  <a:pt x="34290" y="0"/>
                  <a:pt x="14288" y="0"/>
                </a:cubicBezTo>
                <a:cubicBezTo>
                  <a:pt x="-4763" y="0"/>
                  <a:pt x="-4763" y="30480"/>
                  <a:pt x="14288" y="30480"/>
                </a:cubicBezTo>
                <a:lnTo>
                  <a:pt x="14288" y="3048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PHẠM DUYÊN 13 - 9Slide.vn">
            <a:extLst>
              <a:ext uri="{FF2B5EF4-FFF2-40B4-BE49-F238E27FC236}">
                <a16:creationId xmlns:a16="http://schemas.microsoft.com/office/drawing/2014/main" id="{3D44F3B0-1064-44A8-AF7A-1E32177A4113}"/>
              </a:ext>
            </a:extLst>
          </p:cNvPr>
          <p:cNvSpPr/>
          <p:nvPr userDrawn="1"/>
        </p:nvSpPr>
        <p:spPr>
          <a:xfrm>
            <a:off x="1106316" y="2510597"/>
            <a:ext cx="47100" cy="49014"/>
          </a:xfrm>
          <a:custGeom>
            <a:avLst/>
            <a:gdLst>
              <a:gd name="connsiteX0" fmla="*/ 14288 w 29289"/>
              <a:gd name="connsiteY0" fmla="*/ 30480 h 30479"/>
              <a:gd name="connsiteX1" fmla="*/ 14288 w 29289"/>
              <a:gd name="connsiteY1" fmla="*/ 0 h 30479"/>
              <a:gd name="connsiteX2" fmla="*/ 14288 w 29289"/>
              <a:gd name="connsiteY2" fmla="*/ 30480 h 30479"/>
              <a:gd name="connsiteX3" fmla="*/ 14288 w 29289"/>
              <a:gd name="connsiteY3" fmla="*/ 30480 h 3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89" h="30479">
                <a:moveTo>
                  <a:pt x="14288" y="30480"/>
                </a:moveTo>
                <a:cubicBezTo>
                  <a:pt x="34290" y="30480"/>
                  <a:pt x="34290" y="0"/>
                  <a:pt x="14288" y="0"/>
                </a:cubicBezTo>
                <a:cubicBezTo>
                  <a:pt x="-4763" y="0"/>
                  <a:pt x="-4763" y="30480"/>
                  <a:pt x="14288" y="30480"/>
                </a:cubicBezTo>
                <a:lnTo>
                  <a:pt x="14288" y="30480"/>
                </a:lnTo>
                <a:close/>
              </a:path>
            </a:pathLst>
          </a:custGeom>
          <a:solidFill>
            <a:srgbClr val="E6C29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PHẠM DUYÊN 14 - 9Slide.vn">
            <a:extLst>
              <a:ext uri="{FF2B5EF4-FFF2-40B4-BE49-F238E27FC236}">
                <a16:creationId xmlns:a16="http://schemas.microsoft.com/office/drawing/2014/main" id="{C0202C45-580C-470E-8DBC-B1F7940560EE}"/>
              </a:ext>
            </a:extLst>
          </p:cNvPr>
          <p:cNvSpPr/>
          <p:nvPr userDrawn="1"/>
        </p:nvSpPr>
        <p:spPr>
          <a:xfrm>
            <a:off x="2274512" y="1097791"/>
            <a:ext cx="47100" cy="49014"/>
          </a:xfrm>
          <a:custGeom>
            <a:avLst/>
            <a:gdLst>
              <a:gd name="connsiteX0" fmla="*/ 14288 w 29289"/>
              <a:gd name="connsiteY0" fmla="*/ 30480 h 30479"/>
              <a:gd name="connsiteX1" fmla="*/ 14288 w 29289"/>
              <a:gd name="connsiteY1" fmla="*/ 0 h 30479"/>
              <a:gd name="connsiteX2" fmla="*/ 14288 w 29289"/>
              <a:gd name="connsiteY2" fmla="*/ 30480 h 30479"/>
              <a:gd name="connsiteX3" fmla="*/ 14288 w 29289"/>
              <a:gd name="connsiteY3" fmla="*/ 30480 h 3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89" h="30479">
                <a:moveTo>
                  <a:pt x="14288" y="30480"/>
                </a:moveTo>
                <a:cubicBezTo>
                  <a:pt x="34290" y="30480"/>
                  <a:pt x="34290" y="0"/>
                  <a:pt x="14288" y="0"/>
                </a:cubicBezTo>
                <a:cubicBezTo>
                  <a:pt x="-4763" y="0"/>
                  <a:pt x="-4763" y="30480"/>
                  <a:pt x="14288" y="30480"/>
                </a:cubicBezTo>
                <a:lnTo>
                  <a:pt x="14288" y="30480"/>
                </a:lnTo>
                <a:close/>
              </a:path>
            </a:pathLst>
          </a:custGeom>
          <a:solidFill>
            <a:srgbClr val="E6C29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PHẠM DUYÊN 15 - 9Slide.vn">
            <a:extLst>
              <a:ext uri="{FF2B5EF4-FFF2-40B4-BE49-F238E27FC236}">
                <a16:creationId xmlns:a16="http://schemas.microsoft.com/office/drawing/2014/main" id="{2F96582A-5264-4380-943B-C201812D46AC}"/>
              </a:ext>
            </a:extLst>
          </p:cNvPr>
          <p:cNvSpPr/>
          <p:nvPr userDrawn="1"/>
        </p:nvSpPr>
        <p:spPr>
          <a:xfrm>
            <a:off x="10873148" y="4116133"/>
            <a:ext cx="94200" cy="98028"/>
          </a:xfrm>
          <a:custGeom>
            <a:avLst/>
            <a:gdLst>
              <a:gd name="connsiteX0" fmla="*/ 29289 w 58578"/>
              <a:gd name="connsiteY0" fmla="*/ 60960 h 60959"/>
              <a:gd name="connsiteX1" fmla="*/ 29289 w 58578"/>
              <a:gd name="connsiteY1" fmla="*/ 0 h 60959"/>
              <a:gd name="connsiteX2" fmla="*/ 29289 w 58578"/>
              <a:gd name="connsiteY2" fmla="*/ 60960 h 60959"/>
              <a:gd name="connsiteX3" fmla="*/ 29289 w 58578"/>
              <a:gd name="connsiteY3" fmla="*/ 60960 h 6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59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PHẠM DUYÊN 16 - 9Slide.vn">
            <a:extLst>
              <a:ext uri="{FF2B5EF4-FFF2-40B4-BE49-F238E27FC236}">
                <a16:creationId xmlns:a16="http://schemas.microsoft.com/office/drawing/2014/main" id="{6B77C927-8CF1-4582-98C4-B7A3ECE337AA}"/>
              </a:ext>
            </a:extLst>
          </p:cNvPr>
          <p:cNvSpPr/>
          <p:nvPr userDrawn="1"/>
        </p:nvSpPr>
        <p:spPr>
          <a:xfrm>
            <a:off x="10764928" y="2209660"/>
            <a:ext cx="94200" cy="98028"/>
          </a:xfrm>
          <a:custGeom>
            <a:avLst/>
            <a:gdLst>
              <a:gd name="connsiteX0" fmla="*/ 29289 w 58578"/>
              <a:gd name="connsiteY0" fmla="*/ 60960 h 60959"/>
              <a:gd name="connsiteX1" fmla="*/ 29289 w 58578"/>
              <a:gd name="connsiteY1" fmla="*/ 0 h 60959"/>
              <a:gd name="connsiteX2" fmla="*/ 29289 w 58578"/>
              <a:gd name="connsiteY2" fmla="*/ 60960 h 60959"/>
              <a:gd name="connsiteX3" fmla="*/ 29289 w 58578"/>
              <a:gd name="connsiteY3" fmla="*/ 60960 h 6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59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E6C29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PHẠM DUYÊN 17 - 9Slide.vn">
            <a:extLst>
              <a:ext uri="{FF2B5EF4-FFF2-40B4-BE49-F238E27FC236}">
                <a16:creationId xmlns:a16="http://schemas.microsoft.com/office/drawing/2014/main" id="{BE1AA7BE-232B-48AB-9BC9-A984B11B494A}"/>
              </a:ext>
            </a:extLst>
          </p:cNvPr>
          <p:cNvSpPr/>
          <p:nvPr userDrawn="1"/>
        </p:nvSpPr>
        <p:spPr>
          <a:xfrm>
            <a:off x="2328254" y="2239210"/>
            <a:ext cx="94200" cy="98030"/>
          </a:xfrm>
          <a:custGeom>
            <a:avLst/>
            <a:gdLst>
              <a:gd name="connsiteX0" fmla="*/ 29289 w 58578"/>
              <a:gd name="connsiteY0" fmla="*/ 60960 h 60960"/>
              <a:gd name="connsiteX1" fmla="*/ 29289 w 58578"/>
              <a:gd name="connsiteY1" fmla="*/ 0 h 60960"/>
              <a:gd name="connsiteX2" fmla="*/ 29289 w 58578"/>
              <a:gd name="connsiteY2" fmla="*/ 60960 h 60960"/>
              <a:gd name="connsiteX3" fmla="*/ 29289 w 58578"/>
              <a:gd name="connsiteY3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60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PHẠM DUYÊN 18 - 9Slide.vn">
            <a:extLst>
              <a:ext uri="{FF2B5EF4-FFF2-40B4-BE49-F238E27FC236}">
                <a16:creationId xmlns:a16="http://schemas.microsoft.com/office/drawing/2014/main" id="{30F85E85-0C14-4BAC-9AD5-E1F8DD6115DF}"/>
              </a:ext>
            </a:extLst>
          </p:cNvPr>
          <p:cNvSpPr/>
          <p:nvPr userDrawn="1"/>
        </p:nvSpPr>
        <p:spPr>
          <a:xfrm>
            <a:off x="11065871" y="1587018"/>
            <a:ext cx="94200" cy="98028"/>
          </a:xfrm>
          <a:custGeom>
            <a:avLst/>
            <a:gdLst>
              <a:gd name="connsiteX0" fmla="*/ 29289 w 58578"/>
              <a:gd name="connsiteY0" fmla="*/ 60960 h 60959"/>
              <a:gd name="connsiteX1" fmla="*/ 29289 w 58578"/>
              <a:gd name="connsiteY1" fmla="*/ 0 h 60959"/>
              <a:gd name="connsiteX2" fmla="*/ 29289 w 58578"/>
              <a:gd name="connsiteY2" fmla="*/ 60960 h 60959"/>
              <a:gd name="connsiteX3" fmla="*/ 29289 w 58578"/>
              <a:gd name="connsiteY3" fmla="*/ 60960 h 6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59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PHẠM DUYÊN 19 - 9Slide.vn">
            <a:extLst>
              <a:ext uri="{FF2B5EF4-FFF2-40B4-BE49-F238E27FC236}">
                <a16:creationId xmlns:a16="http://schemas.microsoft.com/office/drawing/2014/main" id="{090CA264-51E5-4B3C-A129-FE233F0DB149}"/>
              </a:ext>
            </a:extLst>
          </p:cNvPr>
          <p:cNvSpPr/>
          <p:nvPr userDrawn="1"/>
        </p:nvSpPr>
        <p:spPr>
          <a:xfrm>
            <a:off x="11442421" y="3573544"/>
            <a:ext cx="94200" cy="98028"/>
          </a:xfrm>
          <a:custGeom>
            <a:avLst/>
            <a:gdLst>
              <a:gd name="connsiteX0" fmla="*/ 29289 w 58578"/>
              <a:gd name="connsiteY0" fmla="*/ 60960 h 60959"/>
              <a:gd name="connsiteX1" fmla="*/ 29289 w 58578"/>
              <a:gd name="connsiteY1" fmla="*/ 0 h 60959"/>
              <a:gd name="connsiteX2" fmla="*/ 29289 w 58578"/>
              <a:gd name="connsiteY2" fmla="*/ 60960 h 60959"/>
              <a:gd name="connsiteX3" fmla="*/ 29289 w 58578"/>
              <a:gd name="connsiteY3" fmla="*/ 60960 h 6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59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PHẠM DUYÊN 20 - 9Slide.vn">
            <a:extLst>
              <a:ext uri="{FF2B5EF4-FFF2-40B4-BE49-F238E27FC236}">
                <a16:creationId xmlns:a16="http://schemas.microsoft.com/office/drawing/2014/main" id="{D1B5B189-7940-4D34-ACFE-952A73C00585}"/>
              </a:ext>
            </a:extLst>
          </p:cNvPr>
          <p:cNvSpPr/>
          <p:nvPr userDrawn="1"/>
        </p:nvSpPr>
        <p:spPr>
          <a:xfrm>
            <a:off x="3071901" y="641092"/>
            <a:ext cx="94776" cy="98031"/>
          </a:xfrm>
          <a:custGeom>
            <a:avLst/>
            <a:gdLst>
              <a:gd name="connsiteX0" fmla="*/ 29648 w 58936"/>
              <a:gd name="connsiteY0" fmla="*/ 60960 h 60960"/>
              <a:gd name="connsiteX1" fmla="*/ 29648 w 58936"/>
              <a:gd name="connsiteY1" fmla="*/ 0 h 60960"/>
              <a:gd name="connsiteX2" fmla="*/ 29648 w 58936"/>
              <a:gd name="connsiteY2" fmla="*/ 60960 h 60960"/>
              <a:gd name="connsiteX3" fmla="*/ 29648 w 58936"/>
              <a:gd name="connsiteY3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36" h="60960">
                <a:moveTo>
                  <a:pt x="29648" y="60960"/>
                </a:moveTo>
                <a:cubicBezTo>
                  <a:pt x="68700" y="60960"/>
                  <a:pt x="68700" y="0"/>
                  <a:pt x="29648" y="0"/>
                </a:cubicBezTo>
                <a:cubicBezTo>
                  <a:pt x="-9405" y="0"/>
                  <a:pt x="-10357" y="60960"/>
                  <a:pt x="29648" y="60960"/>
                </a:cubicBezTo>
                <a:lnTo>
                  <a:pt x="29648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PHẠM DUYÊN 21 - 9Slide.vn">
            <a:extLst>
              <a:ext uri="{FF2B5EF4-FFF2-40B4-BE49-F238E27FC236}">
                <a16:creationId xmlns:a16="http://schemas.microsoft.com/office/drawing/2014/main" id="{1F4FBD61-723A-4692-BA7B-0D0BB721B88E}"/>
              </a:ext>
            </a:extLst>
          </p:cNvPr>
          <p:cNvSpPr/>
          <p:nvPr userDrawn="1"/>
        </p:nvSpPr>
        <p:spPr>
          <a:xfrm>
            <a:off x="1757497" y="1807808"/>
            <a:ext cx="94200" cy="98028"/>
          </a:xfrm>
          <a:custGeom>
            <a:avLst/>
            <a:gdLst>
              <a:gd name="connsiteX0" fmla="*/ 29289 w 58578"/>
              <a:gd name="connsiteY0" fmla="*/ 60960 h 60959"/>
              <a:gd name="connsiteX1" fmla="*/ 29289 w 58578"/>
              <a:gd name="connsiteY1" fmla="*/ 0 h 60959"/>
              <a:gd name="connsiteX2" fmla="*/ 29289 w 58578"/>
              <a:gd name="connsiteY2" fmla="*/ 60960 h 60959"/>
              <a:gd name="connsiteX3" fmla="*/ 29289 w 58578"/>
              <a:gd name="connsiteY3" fmla="*/ 60960 h 6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59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PHẠM DUYÊN 22 - 9Slide.vn">
            <a:extLst>
              <a:ext uri="{FF2B5EF4-FFF2-40B4-BE49-F238E27FC236}">
                <a16:creationId xmlns:a16="http://schemas.microsoft.com/office/drawing/2014/main" id="{DCC21224-0D06-4933-8486-C44D659D67A5}"/>
              </a:ext>
            </a:extLst>
          </p:cNvPr>
          <p:cNvSpPr/>
          <p:nvPr userDrawn="1"/>
        </p:nvSpPr>
        <p:spPr>
          <a:xfrm>
            <a:off x="1315717" y="3715764"/>
            <a:ext cx="94200" cy="98028"/>
          </a:xfrm>
          <a:custGeom>
            <a:avLst/>
            <a:gdLst>
              <a:gd name="connsiteX0" fmla="*/ 29289 w 58578"/>
              <a:gd name="connsiteY0" fmla="*/ 60960 h 60959"/>
              <a:gd name="connsiteX1" fmla="*/ 29289 w 58578"/>
              <a:gd name="connsiteY1" fmla="*/ 0 h 60959"/>
              <a:gd name="connsiteX2" fmla="*/ 29289 w 58578"/>
              <a:gd name="connsiteY2" fmla="*/ 60960 h 60959"/>
              <a:gd name="connsiteX3" fmla="*/ 29289 w 58578"/>
              <a:gd name="connsiteY3" fmla="*/ 60960 h 6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59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PHẠM DUYÊN 23 - 9Slide.vn">
            <a:extLst>
              <a:ext uri="{FF2B5EF4-FFF2-40B4-BE49-F238E27FC236}">
                <a16:creationId xmlns:a16="http://schemas.microsoft.com/office/drawing/2014/main" id="{F281817B-A9D8-40D7-8EF1-BB212A8C1D77}"/>
              </a:ext>
            </a:extLst>
          </p:cNvPr>
          <p:cNvSpPr/>
          <p:nvPr userDrawn="1"/>
        </p:nvSpPr>
        <p:spPr>
          <a:xfrm>
            <a:off x="10117082" y="1152650"/>
            <a:ext cx="94200" cy="98030"/>
          </a:xfrm>
          <a:custGeom>
            <a:avLst/>
            <a:gdLst>
              <a:gd name="connsiteX0" fmla="*/ 29289 w 58578"/>
              <a:gd name="connsiteY0" fmla="*/ 60960 h 60960"/>
              <a:gd name="connsiteX1" fmla="*/ 29289 w 58578"/>
              <a:gd name="connsiteY1" fmla="*/ 0 h 60960"/>
              <a:gd name="connsiteX2" fmla="*/ 29289 w 58578"/>
              <a:gd name="connsiteY2" fmla="*/ 60960 h 60960"/>
              <a:gd name="connsiteX3" fmla="*/ 29289 w 58578"/>
              <a:gd name="connsiteY3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60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02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6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4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8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31" dur="4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32" dur="4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17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35" dur="4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36" dur="4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6" presetClass="emph" presetSubtype="0" repeatCount="indefinite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26" presetClass="emph" presetSubtype="0" repeatCount="indefinite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5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6" presetID="26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7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8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0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1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2" presetID="26" presetClass="emph" presetSubtype="0" repeatCount="indefinite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4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5" presetID="26" presetClass="emph" presetSubtype="0" repeatCount="indefinite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6" dur="500" tmFilter="0, 0; .2, .5; .8, .5; 1, 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7" dur="250" autoRev="1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26" presetClass="emph" presetSubtype="0" repeatCount="indefinite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9" dur="500" tmFilter="0, 0; .2, .5; .8, .5; 1, 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0" dur="250" autoRev="1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1" presetID="26" presetClass="emph" presetSubtype="0" repeatCount="indefinite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 tmFilter="0, 0; .2, .5; .8, .5; 1, 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3" dur="250" autoRev="1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26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5" dur="500" tmFilter="0, 0; .2, .5; .8, .5; 1, 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6" dur="250" autoRev="1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7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26" presetClass="emph" presetSubtype="0" repeatCount="indefinite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1" dur="500" tmFilter="0, 0; .2, .5; .8, .5; 1, 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2" dur="250" autoRev="1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26" presetClass="emph" presetSubtype="0" repeatCount="indefinite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6" presetID="26" presetClass="emph" presetSubtype="0" repeatCount="indefinite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7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8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26" presetClass="emph" presetSubtype="0" repeatCount="indefinite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0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1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2" presetID="26" presetClass="emph" presetSubtype="0" repeatCount="indefinite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3" dur="500" tmFilter="0, 0; .2, .5; .8, .5; 1, 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4" dur="250" autoRev="1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26" presetClass="emph" presetSubtype="0" repeatCount="indefinite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500" tmFilter="0, 0; .2, .5; .8, .5; 1, 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7" dur="250" autoRev="1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8" presetID="26" presetClass="emph" presetSubtype="0" repeatCount="indefinite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9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0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1" presetID="26" presetClass="emph" presetSubtype="0" repeatCount="indefinite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3" dur="25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4" presetID="26" presetClass="emph" presetSubtype="0" repeatCount="indefinite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5" dur="500" tmFilter="0, 0; .2, .5; .8, .5; 1, 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6" dur="250" autoRev="1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 animBg="1"/>
          <p:bldP spid="18" grpId="0" animBg="1"/>
          <p:bldP spid="23" grpId="0" animBg="1"/>
          <p:bldP spid="25" grpId="0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6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4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8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4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4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6" presetClass="emph" presetSubtype="0" repeatCount="indefinite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4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26" presetClass="emph" presetSubtype="0" repeatCount="indefinite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9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0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1" presetID="26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2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3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6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26" presetClass="emph" presetSubtype="0" repeatCount="indefinite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9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26" presetClass="emph" presetSubtype="0" repeatCount="indefinite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 tmFilter="0, 0; .2, .5; .8, .5; 1, 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2" dur="250" autoRev="1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3" presetID="26" presetClass="emph" presetSubtype="0" repeatCount="indefinite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4" dur="500" tmFilter="0, 0; .2, .5; .8, .5; 1, 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5" dur="250" autoRev="1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26" presetClass="emph" presetSubtype="0" repeatCount="indefinite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7" dur="500" tmFilter="0, 0; .2, .5; .8, .5; 1, 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8" dur="250" autoRev="1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9" presetID="26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0" dur="500" tmFilter="0, 0; .2, .5; .8, .5; 1, 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1" dur="250" autoRev="1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 tmFilter="0, 0; .2, .5; .8, .5; 1, 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4" dur="250" autoRev="1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repeatCount="indefinite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6" presetClass="emph" presetSubtype="0" repeatCount="indefinite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 tmFilter="0, 0; .2, .5; .8, .5; 1, 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0" dur="250" autoRev="1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6" presetClass="emph" presetSubtype="0" repeatCount="indefinite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3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26" presetClass="emph" presetSubtype="0" repeatCount="indefinite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6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7" presetID="26" presetClass="emph" presetSubtype="0" repeatCount="indefinite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8" dur="500" tmFilter="0, 0; .2, .5; .8, .5; 1, 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9" dur="250" autoRev="1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0" presetID="26" presetClass="emph" presetSubtype="0" repeatCount="indefinite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1" dur="500" tmFilter="0, 0; .2, .5; .8, .5; 1, 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2" dur="250" autoRev="1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26" presetClass="emph" presetSubtype="0" repeatCount="indefinite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4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5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6" presetID="26" presetClass="emph" presetSubtype="0" repeatCount="indefinite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7" dur="5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8" dur="25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26" presetClass="emph" presetSubtype="0" repeatCount="indefinite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0" dur="500" tmFilter="0, 0; .2, .5; .8, .5; 1, 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1" dur="250" autoRev="1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 animBg="1"/>
          <p:bldP spid="18" grpId="0" animBg="1"/>
          <p:bldP spid="23" grpId="0" animBg="1"/>
          <p:bldP spid="25" grpId="0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FC59C-3DEE-44F3-9074-5634E985F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C4EC9E-366A-4336-A0EE-EB2E93FE1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69884-B0F7-44A0-A456-FA6A0A838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E399B-FBBE-4756-AE7C-52B4BA724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652-050A-453D-8313-BC68DDD379F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99339-2081-4FFB-BDD4-10093418C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087B6-3D88-429C-A4E7-AB9D5B49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FB02-2491-4837-B3BD-D8F18201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01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1CED-270B-48C0-BFC0-71F0D96C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2A743-9543-4B78-99A1-FE81D5451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32559-A027-433D-A172-0399E8E0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652-050A-453D-8313-BC68DDD379F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11AEC-C77B-4CAB-9336-91C59EC9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52DCC-A2D4-4292-B147-B75DBFCA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FB02-2491-4837-B3BD-D8F18201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1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EA5C70-DC1D-4CC4-9873-6B3E29C58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1C7517-B62E-449A-8884-2086333E9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03D54-4BDF-4925-B5FB-151ACB78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652-050A-453D-8313-BC68DDD379F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5997E-1D6C-4BB9-AA88-B02286C03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93925-784F-4776-996D-E56819EE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FB02-2491-4837-B3BD-D8F18201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29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280790-5DD7-4212-AAE0-38C383A6F6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E91BF"/>
              </a:gs>
              <a:gs pos="32000">
                <a:srgbClr val="7472B7"/>
              </a:gs>
              <a:gs pos="56000">
                <a:srgbClr val="946FD3"/>
              </a:gs>
              <a:gs pos="85000">
                <a:srgbClr val="BA79E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CC091247-55BE-4FCD-AC7C-489C95CBD7AE}"/>
              </a:ext>
            </a:extLst>
          </p:cNvPr>
          <p:cNvSpPr/>
          <p:nvPr userDrawn="1"/>
        </p:nvSpPr>
        <p:spPr>
          <a:xfrm flipH="1" flipV="1">
            <a:off x="0" y="5181600"/>
            <a:ext cx="12192000" cy="1676400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3E7"/>
          </a:solidFill>
          <a:ln>
            <a:noFill/>
          </a:ln>
          <a:effectLst>
            <a:outerShdw blurRad="50800" dist="38100" dir="13500000" algn="br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C33B6BE7-0EC7-4089-843E-794E2930218F}"/>
              </a:ext>
            </a:extLst>
          </p:cNvPr>
          <p:cNvSpPr/>
          <p:nvPr userDrawn="1"/>
        </p:nvSpPr>
        <p:spPr>
          <a:xfrm flipH="1" flipV="1">
            <a:off x="0" y="5600931"/>
            <a:ext cx="12192000" cy="1257069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7ED"/>
          </a:solidFill>
          <a:ln>
            <a:noFill/>
          </a:ln>
          <a:effectLst>
            <a:outerShdw blurRad="50800" dist="38100" dir="16200000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87A0EDF2-AD0E-4F73-8FBB-7409C7F7EB4D}"/>
              </a:ext>
            </a:extLst>
          </p:cNvPr>
          <p:cNvSpPr/>
          <p:nvPr userDrawn="1"/>
        </p:nvSpPr>
        <p:spPr>
          <a:xfrm>
            <a:off x="8178800" y="6027659"/>
            <a:ext cx="4013200" cy="830341"/>
          </a:xfrm>
          <a:custGeom>
            <a:avLst/>
            <a:gdLst>
              <a:gd name="connsiteX0" fmla="*/ 0 w 4013200"/>
              <a:gd name="connsiteY0" fmla="*/ 0 h 814872"/>
              <a:gd name="connsiteX1" fmla="*/ 4013200 w 4013200"/>
              <a:gd name="connsiteY1" fmla="*/ 0 h 814872"/>
              <a:gd name="connsiteX2" fmla="*/ 4013200 w 4013200"/>
              <a:gd name="connsiteY2" fmla="*/ 814872 h 814872"/>
              <a:gd name="connsiteX3" fmla="*/ 0 w 4013200"/>
              <a:gd name="connsiteY3" fmla="*/ 814872 h 814872"/>
              <a:gd name="connsiteX4" fmla="*/ 0 w 4013200"/>
              <a:gd name="connsiteY4" fmla="*/ 0 h 814872"/>
              <a:gd name="connsiteX0" fmla="*/ 0 w 4013200"/>
              <a:gd name="connsiteY0" fmla="*/ 814872 h 814872"/>
              <a:gd name="connsiteX1" fmla="*/ 4013200 w 4013200"/>
              <a:gd name="connsiteY1" fmla="*/ 0 h 814872"/>
              <a:gd name="connsiteX2" fmla="*/ 4013200 w 4013200"/>
              <a:gd name="connsiteY2" fmla="*/ 814872 h 814872"/>
              <a:gd name="connsiteX3" fmla="*/ 0 w 4013200"/>
              <a:gd name="connsiteY3" fmla="*/ 814872 h 814872"/>
              <a:gd name="connsiteX0" fmla="*/ 0 w 4013200"/>
              <a:gd name="connsiteY0" fmla="*/ 814872 h 814872"/>
              <a:gd name="connsiteX1" fmla="*/ 1295400 w 4013200"/>
              <a:gd name="connsiteY1" fmla="*/ 343158 h 814872"/>
              <a:gd name="connsiteX2" fmla="*/ 4013200 w 4013200"/>
              <a:gd name="connsiteY2" fmla="*/ 0 h 814872"/>
              <a:gd name="connsiteX3" fmla="*/ 4013200 w 4013200"/>
              <a:gd name="connsiteY3" fmla="*/ 814872 h 814872"/>
              <a:gd name="connsiteX4" fmla="*/ 0 w 4013200"/>
              <a:gd name="connsiteY4" fmla="*/ 814872 h 814872"/>
              <a:gd name="connsiteX0" fmla="*/ 0 w 4013200"/>
              <a:gd name="connsiteY0" fmla="*/ 814872 h 814872"/>
              <a:gd name="connsiteX1" fmla="*/ 1295400 w 4013200"/>
              <a:gd name="connsiteY1" fmla="*/ 343158 h 814872"/>
              <a:gd name="connsiteX2" fmla="*/ 2935514 w 4013200"/>
              <a:gd name="connsiteY2" fmla="*/ 343158 h 814872"/>
              <a:gd name="connsiteX3" fmla="*/ 4013200 w 4013200"/>
              <a:gd name="connsiteY3" fmla="*/ 0 h 814872"/>
              <a:gd name="connsiteX4" fmla="*/ 4013200 w 4013200"/>
              <a:gd name="connsiteY4" fmla="*/ 814872 h 814872"/>
              <a:gd name="connsiteX5" fmla="*/ 0 w 4013200"/>
              <a:gd name="connsiteY5" fmla="*/ 814872 h 814872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3200" h="830341">
                <a:moveTo>
                  <a:pt x="0" y="830341"/>
                </a:moveTo>
                <a:cubicBezTo>
                  <a:pt x="791331" y="427268"/>
                  <a:pt x="700919" y="418347"/>
                  <a:pt x="1352550" y="295127"/>
                </a:cubicBezTo>
                <a:cubicBezTo>
                  <a:pt x="2050596" y="179315"/>
                  <a:pt x="2253343" y="440874"/>
                  <a:pt x="2935514" y="358627"/>
                </a:cubicBezTo>
                <a:cubicBezTo>
                  <a:pt x="3294743" y="244241"/>
                  <a:pt x="3537856" y="-73345"/>
                  <a:pt x="4013200" y="15469"/>
                </a:cubicBezTo>
                <a:lnTo>
                  <a:pt x="4013200" y="830341"/>
                </a:lnTo>
                <a:lnTo>
                  <a:pt x="0" y="830341"/>
                </a:lnTo>
                <a:close/>
              </a:path>
            </a:pathLst>
          </a:custGeom>
          <a:solidFill>
            <a:srgbClr val="FFC7E1"/>
          </a:solidFill>
          <a:ln>
            <a:noFill/>
          </a:ln>
          <a:effectLst>
            <a:outerShdw blurRad="355600" dir="10200000" sx="115000" sy="115000" algn="r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17D0BE0-11B9-4F64-BCC2-1FAF204048E6}"/>
              </a:ext>
            </a:extLst>
          </p:cNvPr>
          <p:cNvSpPr/>
          <p:nvPr userDrawn="1"/>
        </p:nvSpPr>
        <p:spPr>
          <a:xfrm>
            <a:off x="0" y="0"/>
            <a:ext cx="12192000" cy="2236899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3E7"/>
          </a:solidFill>
          <a:ln>
            <a:noFill/>
          </a:ln>
          <a:effectLst>
            <a:outerShdw blurRad="50800" dist="38100" dir="5400000" algn="t" rotWithShape="0">
              <a:srgbClr val="FFB3E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F0F07EC9-0078-4C89-959D-417DFE54D9DB}"/>
              </a:ext>
            </a:extLst>
          </p:cNvPr>
          <p:cNvSpPr/>
          <p:nvPr userDrawn="1"/>
        </p:nvSpPr>
        <p:spPr>
          <a:xfrm>
            <a:off x="0" y="0"/>
            <a:ext cx="12192000" cy="1447799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7ED"/>
          </a:solidFill>
          <a:ln>
            <a:noFill/>
          </a:ln>
          <a:effectLst>
            <a:outerShdw blurRad="50800" dist="38100" dir="5400000" algn="t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E995FD-8081-4272-8B83-4AF805A75B70}"/>
              </a:ext>
            </a:extLst>
          </p:cNvPr>
          <p:cNvSpPr/>
          <p:nvPr userDrawn="1"/>
        </p:nvSpPr>
        <p:spPr>
          <a:xfrm>
            <a:off x="-4997" y="6043128"/>
            <a:ext cx="937870" cy="814872"/>
          </a:xfrm>
          <a:custGeom>
            <a:avLst/>
            <a:gdLst>
              <a:gd name="connsiteX0" fmla="*/ 0 w 1143000"/>
              <a:gd name="connsiteY0" fmla="*/ 0 h 1014167"/>
              <a:gd name="connsiteX1" fmla="*/ 82661 w 1143000"/>
              <a:gd name="connsiteY1" fmla="*/ 3478 h 1014167"/>
              <a:gd name="connsiteX2" fmla="*/ 1143000 w 1143000"/>
              <a:gd name="connsiteY2" fmla="*/ 982647 h 1014167"/>
              <a:gd name="connsiteX3" fmla="*/ 1141090 w 1143000"/>
              <a:gd name="connsiteY3" fmla="*/ 1014167 h 1014167"/>
              <a:gd name="connsiteX4" fmla="*/ 0 w 1143000"/>
              <a:gd name="connsiteY4" fmla="*/ 1014167 h 1014167"/>
              <a:gd name="connsiteX5" fmla="*/ 0 w 1143000"/>
              <a:gd name="connsiteY5" fmla="*/ 0 h 101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1014167">
                <a:moveTo>
                  <a:pt x="0" y="0"/>
                </a:moveTo>
                <a:lnTo>
                  <a:pt x="82661" y="3478"/>
                </a:lnTo>
                <a:cubicBezTo>
                  <a:pt x="678238" y="53881"/>
                  <a:pt x="1143000" y="473034"/>
                  <a:pt x="1143000" y="982647"/>
                </a:cubicBezTo>
                <a:lnTo>
                  <a:pt x="1141090" y="1014167"/>
                </a:lnTo>
                <a:lnTo>
                  <a:pt x="0" y="1014167"/>
                </a:lnTo>
                <a:lnTo>
                  <a:pt x="0" y="0"/>
                </a:lnTo>
                <a:close/>
              </a:path>
            </a:pathLst>
          </a:custGeom>
          <a:solidFill>
            <a:srgbClr val="FFC7E1"/>
          </a:solidFill>
          <a:ln>
            <a:noFill/>
          </a:ln>
          <a:effectLst>
            <a:outerShdw blurRad="317500" dist="38100" dir="4860000" algn="l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40405B-E3BE-48ED-89D0-851848E5B1BB}"/>
              </a:ext>
            </a:extLst>
          </p:cNvPr>
          <p:cNvGrpSpPr/>
          <p:nvPr userDrawn="1"/>
        </p:nvGrpSpPr>
        <p:grpSpPr>
          <a:xfrm>
            <a:off x="2209800" y="1700942"/>
            <a:ext cx="7772400" cy="3861658"/>
            <a:chOff x="2209800" y="1700942"/>
            <a:chExt cx="7772400" cy="386165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58B3AD-D4A0-483A-B808-DC9BF29987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700942"/>
              <a:ext cx="7772400" cy="386165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AE7B9FC-7673-4DBC-B462-F3AD3B31DC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4283439"/>
              <a:ext cx="2133600" cy="1261018"/>
            </a:xfrm>
            <a:prstGeom prst="rect">
              <a:avLst/>
            </a:prstGeom>
          </p:spPr>
        </p:pic>
      </p:grpSp>
      <p:grpSp>
        <p:nvGrpSpPr>
          <p:cNvPr id="14" name="PHẠM DUYÊN 4 - 9Slide.vn">
            <a:extLst>
              <a:ext uri="{FF2B5EF4-FFF2-40B4-BE49-F238E27FC236}">
                <a16:creationId xmlns:a16="http://schemas.microsoft.com/office/drawing/2014/main" id="{36C42A0C-AD62-4EEE-A715-963094A61D56}"/>
              </a:ext>
            </a:extLst>
          </p:cNvPr>
          <p:cNvGrpSpPr/>
          <p:nvPr userDrawn="1"/>
        </p:nvGrpSpPr>
        <p:grpSpPr>
          <a:xfrm>
            <a:off x="1899021" y="2781333"/>
            <a:ext cx="263455" cy="263455"/>
            <a:chOff x="4812029" y="3408045"/>
            <a:chExt cx="163829" cy="163829"/>
          </a:xfrm>
          <a:solidFill>
            <a:srgbClr val="E6C293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FF8ADB-2EA6-4BD6-8275-0234DA94D2AF}"/>
                </a:ext>
              </a:extLst>
            </p:cNvPr>
            <p:cNvSpPr/>
            <p:nvPr/>
          </p:nvSpPr>
          <p:spPr>
            <a:xfrm>
              <a:off x="4877752" y="3408045"/>
              <a:ext cx="34289" cy="163829"/>
            </a:xfrm>
            <a:custGeom>
              <a:avLst/>
              <a:gdLst>
                <a:gd name="connsiteX0" fmla="*/ 17145 w 34289"/>
                <a:gd name="connsiteY0" fmla="*/ 0 h 163829"/>
                <a:gd name="connsiteX1" fmla="*/ 30480 w 34289"/>
                <a:gd name="connsiteY1" fmla="*/ 40958 h 163829"/>
                <a:gd name="connsiteX2" fmla="*/ 34290 w 34289"/>
                <a:gd name="connsiteY2" fmla="*/ 81915 h 163829"/>
                <a:gd name="connsiteX3" fmla="*/ 30480 w 34289"/>
                <a:gd name="connsiteY3" fmla="*/ 122873 h 163829"/>
                <a:gd name="connsiteX4" fmla="*/ 17145 w 34289"/>
                <a:gd name="connsiteY4" fmla="*/ 163830 h 163829"/>
                <a:gd name="connsiteX5" fmla="*/ 3810 w 34289"/>
                <a:gd name="connsiteY5" fmla="*/ 122873 h 163829"/>
                <a:gd name="connsiteX6" fmla="*/ 0 w 34289"/>
                <a:gd name="connsiteY6" fmla="*/ 81915 h 163829"/>
                <a:gd name="connsiteX7" fmla="*/ 3810 w 34289"/>
                <a:gd name="connsiteY7" fmla="*/ 40958 h 163829"/>
                <a:gd name="connsiteX8" fmla="*/ 17145 w 34289"/>
                <a:gd name="connsiteY8" fmla="*/ 0 h 1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89" h="163829">
                  <a:moveTo>
                    <a:pt x="17145" y="0"/>
                  </a:moveTo>
                  <a:cubicBezTo>
                    <a:pt x="24765" y="13335"/>
                    <a:pt x="27623" y="26670"/>
                    <a:pt x="30480" y="40958"/>
                  </a:cubicBezTo>
                  <a:cubicBezTo>
                    <a:pt x="33338" y="54292"/>
                    <a:pt x="34290" y="67627"/>
                    <a:pt x="34290" y="81915"/>
                  </a:cubicBezTo>
                  <a:cubicBezTo>
                    <a:pt x="34290" y="95250"/>
                    <a:pt x="33338" y="108585"/>
                    <a:pt x="30480" y="122873"/>
                  </a:cubicBezTo>
                  <a:cubicBezTo>
                    <a:pt x="27623" y="136208"/>
                    <a:pt x="23813" y="149542"/>
                    <a:pt x="17145" y="163830"/>
                  </a:cubicBezTo>
                  <a:cubicBezTo>
                    <a:pt x="9525" y="150495"/>
                    <a:pt x="5715" y="137160"/>
                    <a:pt x="3810" y="122873"/>
                  </a:cubicBezTo>
                  <a:cubicBezTo>
                    <a:pt x="952" y="109537"/>
                    <a:pt x="0" y="96202"/>
                    <a:pt x="0" y="81915"/>
                  </a:cubicBezTo>
                  <a:cubicBezTo>
                    <a:pt x="0" y="68580"/>
                    <a:pt x="952" y="55245"/>
                    <a:pt x="3810" y="40958"/>
                  </a:cubicBezTo>
                  <a:cubicBezTo>
                    <a:pt x="5715" y="27622"/>
                    <a:pt x="9525" y="13335"/>
                    <a:pt x="17145" y="0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672EDF-542F-40AD-ADD4-1CCB350E80E9}"/>
                </a:ext>
              </a:extLst>
            </p:cNvPr>
            <p:cNvSpPr/>
            <p:nvPr/>
          </p:nvSpPr>
          <p:spPr>
            <a:xfrm>
              <a:off x="4812029" y="3471862"/>
              <a:ext cx="163829" cy="34290"/>
            </a:xfrm>
            <a:custGeom>
              <a:avLst/>
              <a:gdLst>
                <a:gd name="connsiteX0" fmla="*/ 163830 w 163829"/>
                <a:gd name="connsiteY0" fmla="*/ 17145 h 34290"/>
                <a:gd name="connsiteX1" fmla="*/ 122873 w 163829"/>
                <a:gd name="connsiteY1" fmla="*/ 30480 h 34290"/>
                <a:gd name="connsiteX2" fmla="*/ 81915 w 163829"/>
                <a:gd name="connsiteY2" fmla="*/ 34290 h 34290"/>
                <a:gd name="connsiteX3" fmla="*/ 40958 w 163829"/>
                <a:gd name="connsiteY3" fmla="*/ 30480 h 34290"/>
                <a:gd name="connsiteX4" fmla="*/ 0 w 163829"/>
                <a:gd name="connsiteY4" fmla="*/ 17145 h 34290"/>
                <a:gd name="connsiteX5" fmla="*/ 40958 w 163829"/>
                <a:gd name="connsiteY5" fmla="*/ 3810 h 34290"/>
                <a:gd name="connsiteX6" fmla="*/ 81915 w 163829"/>
                <a:gd name="connsiteY6" fmla="*/ 0 h 34290"/>
                <a:gd name="connsiteX7" fmla="*/ 122873 w 163829"/>
                <a:gd name="connsiteY7" fmla="*/ 3810 h 34290"/>
                <a:gd name="connsiteX8" fmla="*/ 163830 w 163829"/>
                <a:gd name="connsiteY8" fmla="*/ 17145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829" h="34290">
                  <a:moveTo>
                    <a:pt x="163830" y="17145"/>
                  </a:moveTo>
                  <a:cubicBezTo>
                    <a:pt x="150495" y="24765"/>
                    <a:pt x="137160" y="27622"/>
                    <a:pt x="122873" y="30480"/>
                  </a:cubicBezTo>
                  <a:cubicBezTo>
                    <a:pt x="109538" y="33338"/>
                    <a:pt x="96203" y="34290"/>
                    <a:pt x="81915" y="34290"/>
                  </a:cubicBezTo>
                  <a:cubicBezTo>
                    <a:pt x="68580" y="34290"/>
                    <a:pt x="55245" y="33338"/>
                    <a:pt x="40958" y="30480"/>
                  </a:cubicBezTo>
                  <a:cubicBezTo>
                    <a:pt x="27623" y="27622"/>
                    <a:pt x="14288" y="23813"/>
                    <a:pt x="0" y="17145"/>
                  </a:cubicBezTo>
                  <a:cubicBezTo>
                    <a:pt x="13335" y="9525"/>
                    <a:pt x="26670" y="5715"/>
                    <a:pt x="40958" y="3810"/>
                  </a:cubicBezTo>
                  <a:cubicBezTo>
                    <a:pt x="54293" y="953"/>
                    <a:pt x="67628" y="0"/>
                    <a:pt x="81915" y="0"/>
                  </a:cubicBezTo>
                  <a:cubicBezTo>
                    <a:pt x="95250" y="0"/>
                    <a:pt x="108585" y="953"/>
                    <a:pt x="122873" y="3810"/>
                  </a:cubicBezTo>
                  <a:cubicBezTo>
                    <a:pt x="137160" y="6667"/>
                    <a:pt x="150495" y="10478"/>
                    <a:pt x="163830" y="17145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PHẠM DUYÊN 5 - 9Slide.vn">
            <a:extLst>
              <a:ext uri="{FF2B5EF4-FFF2-40B4-BE49-F238E27FC236}">
                <a16:creationId xmlns:a16="http://schemas.microsoft.com/office/drawing/2014/main" id="{5B48ACC0-926E-46F8-B7E0-AF722D3F77A6}"/>
              </a:ext>
            </a:extLst>
          </p:cNvPr>
          <p:cNvGrpSpPr/>
          <p:nvPr userDrawn="1"/>
        </p:nvGrpSpPr>
        <p:grpSpPr>
          <a:xfrm>
            <a:off x="9427357" y="369026"/>
            <a:ext cx="263457" cy="263457"/>
            <a:chOff x="6532244" y="1945004"/>
            <a:chExt cx="163830" cy="163830"/>
          </a:xfrm>
          <a:solidFill>
            <a:srgbClr val="E6C293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C485C54-1E77-46DC-8C15-B8889A723087}"/>
                </a:ext>
              </a:extLst>
            </p:cNvPr>
            <p:cNvSpPr/>
            <p:nvPr/>
          </p:nvSpPr>
          <p:spPr>
            <a:xfrm>
              <a:off x="6597967" y="1945004"/>
              <a:ext cx="34289" cy="163830"/>
            </a:xfrm>
            <a:custGeom>
              <a:avLst/>
              <a:gdLst>
                <a:gd name="connsiteX0" fmla="*/ 17145 w 34289"/>
                <a:gd name="connsiteY0" fmla="*/ 0 h 163830"/>
                <a:gd name="connsiteX1" fmla="*/ 30480 w 34289"/>
                <a:gd name="connsiteY1" fmla="*/ 40958 h 163830"/>
                <a:gd name="connsiteX2" fmla="*/ 34290 w 34289"/>
                <a:gd name="connsiteY2" fmla="*/ 81915 h 163830"/>
                <a:gd name="connsiteX3" fmla="*/ 30480 w 34289"/>
                <a:gd name="connsiteY3" fmla="*/ 122873 h 163830"/>
                <a:gd name="connsiteX4" fmla="*/ 17145 w 34289"/>
                <a:gd name="connsiteY4" fmla="*/ 163830 h 163830"/>
                <a:gd name="connsiteX5" fmla="*/ 3810 w 34289"/>
                <a:gd name="connsiteY5" fmla="*/ 122873 h 163830"/>
                <a:gd name="connsiteX6" fmla="*/ 0 w 34289"/>
                <a:gd name="connsiteY6" fmla="*/ 81915 h 163830"/>
                <a:gd name="connsiteX7" fmla="*/ 3810 w 34289"/>
                <a:gd name="connsiteY7" fmla="*/ 40958 h 163830"/>
                <a:gd name="connsiteX8" fmla="*/ 17145 w 34289"/>
                <a:gd name="connsiteY8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89" h="163830">
                  <a:moveTo>
                    <a:pt x="17145" y="0"/>
                  </a:moveTo>
                  <a:cubicBezTo>
                    <a:pt x="24765" y="13335"/>
                    <a:pt x="27622" y="26670"/>
                    <a:pt x="30480" y="40958"/>
                  </a:cubicBezTo>
                  <a:cubicBezTo>
                    <a:pt x="33338" y="54293"/>
                    <a:pt x="34290" y="67628"/>
                    <a:pt x="34290" y="81915"/>
                  </a:cubicBezTo>
                  <a:cubicBezTo>
                    <a:pt x="34290" y="95250"/>
                    <a:pt x="33338" y="108585"/>
                    <a:pt x="30480" y="122873"/>
                  </a:cubicBezTo>
                  <a:cubicBezTo>
                    <a:pt x="27622" y="136208"/>
                    <a:pt x="23813" y="149543"/>
                    <a:pt x="17145" y="163830"/>
                  </a:cubicBezTo>
                  <a:cubicBezTo>
                    <a:pt x="9525" y="150495"/>
                    <a:pt x="5715" y="137160"/>
                    <a:pt x="3810" y="122873"/>
                  </a:cubicBezTo>
                  <a:cubicBezTo>
                    <a:pt x="952" y="109538"/>
                    <a:pt x="0" y="96203"/>
                    <a:pt x="0" y="81915"/>
                  </a:cubicBezTo>
                  <a:cubicBezTo>
                    <a:pt x="0" y="68580"/>
                    <a:pt x="952" y="55245"/>
                    <a:pt x="3810" y="40958"/>
                  </a:cubicBezTo>
                  <a:cubicBezTo>
                    <a:pt x="6667" y="26670"/>
                    <a:pt x="10477" y="13335"/>
                    <a:pt x="17145" y="0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8FAC50-9E12-49BE-911C-B1AC9D8EA866}"/>
                </a:ext>
              </a:extLst>
            </p:cNvPr>
            <p:cNvSpPr/>
            <p:nvPr/>
          </p:nvSpPr>
          <p:spPr>
            <a:xfrm>
              <a:off x="6532244" y="2008822"/>
              <a:ext cx="163830" cy="34289"/>
            </a:xfrm>
            <a:custGeom>
              <a:avLst/>
              <a:gdLst>
                <a:gd name="connsiteX0" fmla="*/ 163830 w 163830"/>
                <a:gd name="connsiteY0" fmla="*/ 17145 h 34289"/>
                <a:gd name="connsiteX1" fmla="*/ 122873 w 163830"/>
                <a:gd name="connsiteY1" fmla="*/ 30480 h 34289"/>
                <a:gd name="connsiteX2" fmla="*/ 81915 w 163830"/>
                <a:gd name="connsiteY2" fmla="*/ 34290 h 34289"/>
                <a:gd name="connsiteX3" fmla="*/ 40958 w 163830"/>
                <a:gd name="connsiteY3" fmla="*/ 30480 h 34289"/>
                <a:gd name="connsiteX4" fmla="*/ 0 w 163830"/>
                <a:gd name="connsiteY4" fmla="*/ 17145 h 34289"/>
                <a:gd name="connsiteX5" fmla="*/ 40958 w 163830"/>
                <a:gd name="connsiteY5" fmla="*/ 3810 h 34289"/>
                <a:gd name="connsiteX6" fmla="*/ 81915 w 163830"/>
                <a:gd name="connsiteY6" fmla="*/ 0 h 34289"/>
                <a:gd name="connsiteX7" fmla="*/ 122873 w 163830"/>
                <a:gd name="connsiteY7" fmla="*/ 3810 h 34289"/>
                <a:gd name="connsiteX8" fmla="*/ 163830 w 163830"/>
                <a:gd name="connsiteY8" fmla="*/ 17145 h 3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830" h="34289">
                  <a:moveTo>
                    <a:pt x="163830" y="17145"/>
                  </a:moveTo>
                  <a:cubicBezTo>
                    <a:pt x="150495" y="24765"/>
                    <a:pt x="137160" y="27623"/>
                    <a:pt x="122873" y="30480"/>
                  </a:cubicBezTo>
                  <a:cubicBezTo>
                    <a:pt x="109538" y="33338"/>
                    <a:pt x="96203" y="34290"/>
                    <a:pt x="81915" y="34290"/>
                  </a:cubicBezTo>
                  <a:cubicBezTo>
                    <a:pt x="68580" y="34290"/>
                    <a:pt x="55245" y="33338"/>
                    <a:pt x="40958" y="30480"/>
                  </a:cubicBezTo>
                  <a:cubicBezTo>
                    <a:pt x="27623" y="27623"/>
                    <a:pt x="14288" y="23813"/>
                    <a:pt x="0" y="17145"/>
                  </a:cubicBezTo>
                  <a:cubicBezTo>
                    <a:pt x="13335" y="9525"/>
                    <a:pt x="26670" y="5715"/>
                    <a:pt x="40958" y="3810"/>
                  </a:cubicBezTo>
                  <a:cubicBezTo>
                    <a:pt x="54293" y="952"/>
                    <a:pt x="67628" y="0"/>
                    <a:pt x="81915" y="0"/>
                  </a:cubicBezTo>
                  <a:cubicBezTo>
                    <a:pt x="95250" y="0"/>
                    <a:pt x="108585" y="952"/>
                    <a:pt x="122873" y="3810"/>
                  </a:cubicBezTo>
                  <a:cubicBezTo>
                    <a:pt x="137160" y="6667"/>
                    <a:pt x="150495" y="10477"/>
                    <a:pt x="163830" y="17145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PHẠM DUYÊN 6 - 9Slide.vn">
            <a:extLst>
              <a:ext uri="{FF2B5EF4-FFF2-40B4-BE49-F238E27FC236}">
                <a16:creationId xmlns:a16="http://schemas.microsoft.com/office/drawing/2014/main" id="{FA4E25F4-911C-4680-B859-6F0458330528}"/>
              </a:ext>
            </a:extLst>
          </p:cNvPr>
          <p:cNvGrpSpPr/>
          <p:nvPr userDrawn="1"/>
        </p:nvGrpSpPr>
        <p:grpSpPr>
          <a:xfrm>
            <a:off x="10527360" y="3245043"/>
            <a:ext cx="263457" cy="263455"/>
            <a:chOff x="7239000" y="3792855"/>
            <a:chExt cx="163830" cy="163829"/>
          </a:xfrm>
          <a:solidFill>
            <a:srgbClr val="E6C293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A886FF3-F16F-4BF9-88DC-8E64BDCEDD51}"/>
                </a:ext>
              </a:extLst>
            </p:cNvPr>
            <p:cNvSpPr/>
            <p:nvPr/>
          </p:nvSpPr>
          <p:spPr>
            <a:xfrm>
              <a:off x="7303769" y="3792855"/>
              <a:ext cx="34290" cy="163829"/>
            </a:xfrm>
            <a:custGeom>
              <a:avLst/>
              <a:gdLst>
                <a:gd name="connsiteX0" fmla="*/ 17145 w 34290"/>
                <a:gd name="connsiteY0" fmla="*/ 0 h 163829"/>
                <a:gd name="connsiteX1" fmla="*/ 30480 w 34290"/>
                <a:gd name="connsiteY1" fmla="*/ 40957 h 163829"/>
                <a:gd name="connsiteX2" fmla="*/ 34290 w 34290"/>
                <a:gd name="connsiteY2" fmla="*/ 81915 h 163829"/>
                <a:gd name="connsiteX3" fmla="*/ 30480 w 34290"/>
                <a:gd name="connsiteY3" fmla="*/ 122872 h 163829"/>
                <a:gd name="connsiteX4" fmla="*/ 17145 w 34290"/>
                <a:gd name="connsiteY4" fmla="*/ 163830 h 163829"/>
                <a:gd name="connsiteX5" fmla="*/ 3810 w 34290"/>
                <a:gd name="connsiteY5" fmla="*/ 122872 h 163829"/>
                <a:gd name="connsiteX6" fmla="*/ 0 w 34290"/>
                <a:gd name="connsiteY6" fmla="*/ 81915 h 163829"/>
                <a:gd name="connsiteX7" fmla="*/ 3810 w 34290"/>
                <a:gd name="connsiteY7" fmla="*/ 40957 h 163829"/>
                <a:gd name="connsiteX8" fmla="*/ 17145 w 34290"/>
                <a:gd name="connsiteY8" fmla="*/ 0 h 1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" h="163829">
                  <a:moveTo>
                    <a:pt x="17145" y="0"/>
                  </a:moveTo>
                  <a:cubicBezTo>
                    <a:pt x="24765" y="13335"/>
                    <a:pt x="27623" y="26670"/>
                    <a:pt x="30480" y="40957"/>
                  </a:cubicBezTo>
                  <a:cubicBezTo>
                    <a:pt x="33338" y="54292"/>
                    <a:pt x="34290" y="67627"/>
                    <a:pt x="34290" y="81915"/>
                  </a:cubicBezTo>
                  <a:cubicBezTo>
                    <a:pt x="34290" y="95250"/>
                    <a:pt x="33338" y="108585"/>
                    <a:pt x="30480" y="122872"/>
                  </a:cubicBezTo>
                  <a:cubicBezTo>
                    <a:pt x="27623" y="136207"/>
                    <a:pt x="23813" y="149542"/>
                    <a:pt x="17145" y="163830"/>
                  </a:cubicBezTo>
                  <a:cubicBezTo>
                    <a:pt x="9525" y="150495"/>
                    <a:pt x="5715" y="137160"/>
                    <a:pt x="3810" y="122872"/>
                  </a:cubicBezTo>
                  <a:cubicBezTo>
                    <a:pt x="953" y="109538"/>
                    <a:pt x="0" y="96202"/>
                    <a:pt x="0" y="81915"/>
                  </a:cubicBezTo>
                  <a:cubicBezTo>
                    <a:pt x="0" y="68580"/>
                    <a:pt x="953" y="55245"/>
                    <a:pt x="3810" y="40957"/>
                  </a:cubicBezTo>
                  <a:cubicBezTo>
                    <a:pt x="6668" y="27622"/>
                    <a:pt x="10478" y="13335"/>
                    <a:pt x="17145" y="0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A84507B-2E4F-4AC1-9EB2-3E98CFF997B4}"/>
                </a:ext>
              </a:extLst>
            </p:cNvPr>
            <p:cNvSpPr/>
            <p:nvPr/>
          </p:nvSpPr>
          <p:spPr>
            <a:xfrm>
              <a:off x="7239000" y="3856672"/>
              <a:ext cx="163830" cy="34290"/>
            </a:xfrm>
            <a:custGeom>
              <a:avLst/>
              <a:gdLst>
                <a:gd name="connsiteX0" fmla="*/ 163830 w 163830"/>
                <a:gd name="connsiteY0" fmla="*/ 17145 h 34290"/>
                <a:gd name="connsiteX1" fmla="*/ 122872 w 163830"/>
                <a:gd name="connsiteY1" fmla="*/ 30480 h 34290"/>
                <a:gd name="connsiteX2" fmla="*/ 81915 w 163830"/>
                <a:gd name="connsiteY2" fmla="*/ 34290 h 34290"/>
                <a:gd name="connsiteX3" fmla="*/ 40957 w 163830"/>
                <a:gd name="connsiteY3" fmla="*/ 30480 h 34290"/>
                <a:gd name="connsiteX4" fmla="*/ 0 w 163830"/>
                <a:gd name="connsiteY4" fmla="*/ 17145 h 34290"/>
                <a:gd name="connsiteX5" fmla="*/ 40957 w 163830"/>
                <a:gd name="connsiteY5" fmla="*/ 3810 h 34290"/>
                <a:gd name="connsiteX6" fmla="*/ 81915 w 163830"/>
                <a:gd name="connsiteY6" fmla="*/ 0 h 34290"/>
                <a:gd name="connsiteX7" fmla="*/ 122872 w 163830"/>
                <a:gd name="connsiteY7" fmla="*/ 3810 h 34290"/>
                <a:gd name="connsiteX8" fmla="*/ 163830 w 163830"/>
                <a:gd name="connsiteY8" fmla="*/ 17145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830" h="34290">
                  <a:moveTo>
                    <a:pt x="163830" y="17145"/>
                  </a:moveTo>
                  <a:cubicBezTo>
                    <a:pt x="150495" y="24765"/>
                    <a:pt x="137160" y="27622"/>
                    <a:pt x="122872" y="30480"/>
                  </a:cubicBezTo>
                  <a:cubicBezTo>
                    <a:pt x="109538" y="33338"/>
                    <a:pt x="96203" y="34290"/>
                    <a:pt x="81915" y="34290"/>
                  </a:cubicBezTo>
                  <a:cubicBezTo>
                    <a:pt x="68580" y="34290"/>
                    <a:pt x="55245" y="33338"/>
                    <a:pt x="40957" y="30480"/>
                  </a:cubicBezTo>
                  <a:cubicBezTo>
                    <a:pt x="27622" y="27622"/>
                    <a:pt x="14288" y="23813"/>
                    <a:pt x="0" y="17145"/>
                  </a:cubicBezTo>
                  <a:cubicBezTo>
                    <a:pt x="13335" y="9525"/>
                    <a:pt x="26670" y="5715"/>
                    <a:pt x="40957" y="3810"/>
                  </a:cubicBezTo>
                  <a:cubicBezTo>
                    <a:pt x="54293" y="953"/>
                    <a:pt x="67628" y="0"/>
                    <a:pt x="81915" y="0"/>
                  </a:cubicBezTo>
                  <a:cubicBezTo>
                    <a:pt x="95250" y="0"/>
                    <a:pt x="108585" y="953"/>
                    <a:pt x="122872" y="3810"/>
                  </a:cubicBezTo>
                  <a:cubicBezTo>
                    <a:pt x="136207" y="6668"/>
                    <a:pt x="149543" y="10478"/>
                    <a:pt x="163830" y="17145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PHẠM DUYÊN 7 - 9Slide.vn">
            <a:extLst>
              <a:ext uri="{FF2B5EF4-FFF2-40B4-BE49-F238E27FC236}">
                <a16:creationId xmlns:a16="http://schemas.microsoft.com/office/drawing/2014/main" id="{A96307EF-BA2E-47D8-9861-2FEE779FABB9}"/>
              </a:ext>
            </a:extLst>
          </p:cNvPr>
          <p:cNvGrpSpPr/>
          <p:nvPr userDrawn="1"/>
        </p:nvGrpSpPr>
        <p:grpSpPr>
          <a:xfrm>
            <a:off x="9542909" y="1818015"/>
            <a:ext cx="153172" cy="153172"/>
            <a:chOff x="6885622" y="2824162"/>
            <a:chExt cx="95250" cy="95250"/>
          </a:xfrm>
          <a:solidFill>
            <a:srgbClr val="E6C293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8E20DA-FB68-4383-9682-ABBA18B74268}"/>
                </a:ext>
              </a:extLst>
            </p:cNvPr>
            <p:cNvSpPr/>
            <p:nvPr/>
          </p:nvSpPr>
          <p:spPr>
            <a:xfrm>
              <a:off x="6924675" y="2824162"/>
              <a:ext cx="19050" cy="95250"/>
            </a:xfrm>
            <a:custGeom>
              <a:avLst/>
              <a:gdLst>
                <a:gd name="connsiteX0" fmla="*/ 9525 w 19050"/>
                <a:gd name="connsiteY0" fmla="*/ 0 h 95250"/>
                <a:gd name="connsiteX1" fmla="*/ 17145 w 19050"/>
                <a:gd name="connsiteY1" fmla="*/ 23813 h 95250"/>
                <a:gd name="connsiteX2" fmla="*/ 19050 w 19050"/>
                <a:gd name="connsiteY2" fmla="*/ 47625 h 95250"/>
                <a:gd name="connsiteX3" fmla="*/ 17145 w 19050"/>
                <a:gd name="connsiteY3" fmla="*/ 71438 h 95250"/>
                <a:gd name="connsiteX4" fmla="*/ 9525 w 19050"/>
                <a:gd name="connsiteY4" fmla="*/ 95250 h 95250"/>
                <a:gd name="connsiteX5" fmla="*/ 1905 w 19050"/>
                <a:gd name="connsiteY5" fmla="*/ 71438 h 95250"/>
                <a:gd name="connsiteX6" fmla="*/ 0 w 19050"/>
                <a:gd name="connsiteY6" fmla="*/ 47625 h 95250"/>
                <a:gd name="connsiteX7" fmla="*/ 1905 w 19050"/>
                <a:gd name="connsiteY7" fmla="*/ 23813 h 95250"/>
                <a:gd name="connsiteX8" fmla="*/ 9525 w 19050"/>
                <a:gd name="connsiteY8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95250">
                  <a:moveTo>
                    <a:pt x="9525" y="0"/>
                  </a:moveTo>
                  <a:cubicBezTo>
                    <a:pt x="13335" y="7620"/>
                    <a:pt x="16193" y="16192"/>
                    <a:pt x="17145" y="23813"/>
                  </a:cubicBezTo>
                  <a:cubicBezTo>
                    <a:pt x="19050" y="31433"/>
                    <a:pt x="19050" y="40005"/>
                    <a:pt x="19050" y="47625"/>
                  </a:cubicBezTo>
                  <a:cubicBezTo>
                    <a:pt x="19050" y="55245"/>
                    <a:pt x="18097" y="63817"/>
                    <a:pt x="17145" y="71438"/>
                  </a:cubicBezTo>
                  <a:cubicBezTo>
                    <a:pt x="15240" y="79058"/>
                    <a:pt x="13335" y="87630"/>
                    <a:pt x="9525" y="95250"/>
                  </a:cubicBezTo>
                  <a:cubicBezTo>
                    <a:pt x="5715" y="87630"/>
                    <a:pt x="2857" y="79058"/>
                    <a:pt x="1905" y="71438"/>
                  </a:cubicBezTo>
                  <a:cubicBezTo>
                    <a:pt x="0" y="63817"/>
                    <a:pt x="0" y="55245"/>
                    <a:pt x="0" y="47625"/>
                  </a:cubicBezTo>
                  <a:cubicBezTo>
                    <a:pt x="0" y="40005"/>
                    <a:pt x="953" y="31433"/>
                    <a:pt x="1905" y="23813"/>
                  </a:cubicBezTo>
                  <a:cubicBezTo>
                    <a:pt x="2857" y="15240"/>
                    <a:pt x="4763" y="7620"/>
                    <a:pt x="9525" y="0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86A8099-8AD4-43B3-84ED-232F023CB59D}"/>
                </a:ext>
              </a:extLst>
            </p:cNvPr>
            <p:cNvSpPr/>
            <p:nvPr/>
          </p:nvSpPr>
          <p:spPr>
            <a:xfrm>
              <a:off x="6885622" y="2861309"/>
              <a:ext cx="95250" cy="19050"/>
            </a:xfrm>
            <a:custGeom>
              <a:avLst/>
              <a:gdLst>
                <a:gd name="connsiteX0" fmla="*/ 95250 w 95250"/>
                <a:gd name="connsiteY0" fmla="*/ 9525 h 19050"/>
                <a:gd name="connsiteX1" fmla="*/ 71438 w 95250"/>
                <a:gd name="connsiteY1" fmla="*/ 17145 h 19050"/>
                <a:gd name="connsiteX2" fmla="*/ 47625 w 95250"/>
                <a:gd name="connsiteY2" fmla="*/ 19050 h 19050"/>
                <a:gd name="connsiteX3" fmla="*/ 23813 w 95250"/>
                <a:gd name="connsiteY3" fmla="*/ 17145 h 19050"/>
                <a:gd name="connsiteX4" fmla="*/ 0 w 95250"/>
                <a:gd name="connsiteY4" fmla="*/ 9525 h 19050"/>
                <a:gd name="connsiteX5" fmla="*/ 23813 w 95250"/>
                <a:gd name="connsiteY5" fmla="*/ 1905 h 19050"/>
                <a:gd name="connsiteX6" fmla="*/ 47625 w 95250"/>
                <a:gd name="connsiteY6" fmla="*/ 0 h 19050"/>
                <a:gd name="connsiteX7" fmla="*/ 71438 w 95250"/>
                <a:gd name="connsiteY7" fmla="*/ 1905 h 19050"/>
                <a:gd name="connsiteX8" fmla="*/ 95250 w 95250"/>
                <a:gd name="connsiteY8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9050">
                  <a:moveTo>
                    <a:pt x="95250" y="9525"/>
                  </a:moveTo>
                  <a:cubicBezTo>
                    <a:pt x="87630" y="13335"/>
                    <a:pt x="79058" y="16193"/>
                    <a:pt x="71438" y="17145"/>
                  </a:cubicBezTo>
                  <a:cubicBezTo>
                    <a:pt x="63818" y="19050"/>
                    <a:pt x="55245" y="19050"/>
                    <a:pt x="47625" y="19050"/>
                  </a:cubicBezTo>
                  <a:cubicBezTo>
                    <a:pt x="40005" y="19050"/>
                    <a:pt x="31433" y="18098"/>
                    <a:pt x="23813" y="17145"/>
                  </a:cubicBezTo>
                  <a:cubicBezTo>
                    <a:pt x="16193" y="15240"/>
                    <a:pt x="7620" y="13335"/>
                    <a:pt x="0" y="9525"/>
                  </a:cubicBezTo>
                  <a:cubicBezTo>
                    <a:pt x="7620" y="5715"/>
                    <a:pt x="16193" y="2858"/>
                    <a:pt x="23813" y="1905"/>
                  </a:cubicBezTo>
                  <a:cubicBezTo>
                    <a:pt x="31433" y="0"/>
                    <a:pt x="40005" y="0"/>
                    <a:pt x="47625" y="0"/>
                  </a:cubicBezTo>
                  <a:cubicBezTo>
                    <a:pt x="55245" y="0"/>
                    <a:pt x="63818" y="953"/>
                    <a:pt x="71438" y="1905"/>
                  </a:cubicBezTo>
                  <a:cubicBezTo>
                    <a:pt x="80010" y="3810"/>
                    <a:pt x="87630" y="5715"/>
                    <a:pt x="95250" y="9525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PHẠM DUYÊN 8 - 9Slide.vn">
            <a:extLst>
              <a:ext uri="{FF2B5EF4-FFF2-40B4-BE49-F238E27FC236}">
                <a16:creationId xmlns:a16="http://schemas.microsoft.com/office/drawing/2014/main" id="{86EE58BE-8081-4367-B5FB-96B65B5B05D5}"/>
              </a:ext>
            </a:extLst>
          </p:cNvPr>
          <p:cNvGrpSpPr/>
          <p:nvPr userDrawn="1"/>
        </p:nvGrpSpPr>
        <p:grpSpPr>
          <a:xfrm>
            <a:off x="1026262" y="4422615"/>
            <a:ext cx="153172" cy="153172"/>
            <a:chOff x="4335779" y="4312919"/>
            <a:chExt cx="95250" cy="95250"/>
          </a:xfrm>
          <a:solidFill>
            <a:srgbClr val="E6C293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A25648-BAF1-46E2-8816-6C63B1446769}"/>
                </a:ext>
              </a:extLst>
            </p:cNvPr>
            <p:cNvSpPr/>
            <p:nvPr/>
          </p:nvSpPr>
          <p:spPr>
            <a:xfrm>
              <a:off x="4373879" y="4312919"/>
              <a:ext cx="19050" cy="95250"/>
            </a:xfrm>
            <a:custGeom>
              <a:avLst/>
              <a:gdLst>
                <a:gd name="connsiteX0" fmla="*/ 9525 w 19050"/>
                <a:gd name="connsiteY0" fmla="*/ 0 h 95250"/>
                <a:gd name="connsiteX1" fmla="*/ 17145 w 19050"/>
                <a:gd name="connsiteY1" fmla="*/ 23813 h 95250"/>
                <a:gd name="connsiteX2" fmla="*/ 19050 w 19050"/>
                <a:gd name="connsiteY2" fmla="*/ 47625 h 95250"/>
                <a:gd name="connsiteX3" fmla="*/ 17145 w 19050"/>
                <a:gd name="connsiteY3" fmla="*/ 71438 h 95250"/>
                <a:gd name="connsiteX4" fmla="*/ 9525 w 19050"/>
                <a:gd name="connsiteY4" fmla="*/ 95250 h 95250"/>
                <a:gd name="connsiteX5" fmla="*/ 1905 w 19050"/>
                <a:gd name="connsiteY5" fmla="*/ 71438 h 95250"/>
                <a:gd name="connsiteX6" fmla="*/ 0 w 19050"/>
                <a:gd name="connsiteY6" fmla="*/ 47625 h 95250"/>
                <a:gd name="connsiteX7" fmla="*/ 1905 w 19050"/>
                <a:gd name="connsiteY7" fmla="*/ 23813 h 95250"/>
                <a:gd name="connsiteX8" fmla="*/ 9525 w 19050"/>
                <a:gd name="connsiteY8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95250">
                  <a:moveTo>
                    <a:pt x="9525" y="0"/>
                  </a:moveTo>
                  <a:cubicBezTo>
                    <a:pt x="13335" y="7620"/>
                    <a:pt x="16193" y="16193"/>
                    <a:pt x="17145" y="23813"/>
                  </a:cubicBezTo>
                  <a:cubicBezTo>
                    <a:pt x="19050" y="31433"/>
                    <a:pt x="19050" y="40005"/>
                    <a:pt x="19050" y="47625"/>
                  </a:cubicBezTo>
                  <a:cubicBezTo>
                    <a:pt x="19050" y="55245"/>
                    <a:pt x="18098" y="63818"/>
                    <a:pt x="17145" y="71438"/>
                  </a:cubicBezTo>
                  <a:cubicBezTo>
                    <a:pt x="15240" y="79058"/>
                    <a:pt x="13335" y="87630"/>
                    <a:pt x="9525" y="95250"/>
                  </a:cubicBezTo>
                  <a:cubicBezTo>
                    <a:pt x="5715" y="87630"/>
                    <a:pt x="2858" y="79058"/>
                    <a:pt x="1905" y="71438"/>
                  </a:cubicBezTo>
                  <a:cubicBezTo>
                    <a:pt x="0" y="63818"/>
                    <a:pt x="0" y="55245"/>
                    <a:pt x="0" y="47625"/>
                  </a:cubicBezTo>
                  <a:cubicBezTo>
                    <a:pt x="0" y="40005"/>
                    <a:pt x="953" y="31433"/>
                    <a:pt x="1905" y="23813"/>
                  </a:cubicBezTo>
                  <a:cubicBezTo>
                    <a:pt x="2858" y="16193"/>
                    <a:pt x="4763" y="7620"/>
                    <a:pt x="9525" y="0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60ED70-7C24-4D7E-935D-2EBBADB92F96}"/>
                </a:ext>
              </a:extLst>
            </p:cNvPr>
            <p:cNvSpPr/>
            <p:nvPr/>
          </p:nvSpPr>
          <p:spPr>
            <a:xfrm>
              <a:off x="4335779" y="4351019"/>
              <a:ext cx="95250" cy="19050"/>
            </a:xfrm>
            <a:custGeom>
              <a:avLst/>
              <a:gdLst>
                <a:gd name="connsiteX0" fmla="*/ 95250 w 95250"/>
                <a:gd name="connsiteY0" fmla="*/ 9525 h 19050"/>
                <a:gd name="connsiteX1" fmla="*/ 71438 w 95250"/>
                <a:gd name="connsiteY1" fmla="*/ 17145 h 19050"/>
                <a:gd name="connsiteX2" fmla="*/ 47625 w 95250"/>
                <a:gd name="connsiteY2" fmla="*/ 19050 h 19050"/>
                <a:gd name="connsiteX3" fmla="*/ 23813 w 95250"/>
                <a:gd name="connsiteY3" fmla="*/ 17145 h 19050"/>
                <a:gd name="connsiteX4" fmla="*/ 0 w 95250"/>
                <a:gd name="connsiteY4" fmla="*/ 9525 h 19050"/>
                <a:gd name="connsiteX5" fmla="*/ 23813 w 95250"/>
                <a:gd name="connsiteY5" fmla="*/ 1905 h 19050"/>
                <a:gd name="connsiteX6" fmla="*/ 47625 w 95250"/>
                <a:gd name="connsiteY6" fmla="*/ 0 h 19050"/>
                <a:gd name="connsiteX7" fmla="*/ 71438 w 95250"/>
                <a:gd name="connsiteY7" fmla="*/ 1905 h 19050"/>
                <a:gd name="connsiteX8" fmla="*/ 95250 w 95250"/>
                <a:gd name="connsiteY8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9050">
                  <a:moveTo>
                    <a:pt x="95250" y="9525"/>
                  </a:moveTo>
                  <a:cubicBezTo>
                    <a:pt x="87630" y="13335"/>
                    <a:pt x="79058" y="16193"/>
                    <a:pt x="71438" y="17145"/>
                  </a:cubicBezTo>
                  <a:cubicBezTo>
                    <a:pt x="63818" y="19050"/>
                    <a:pt x="55245" y="19050"/>
                    <a:pt x="47625" y="19050"/>
                  </a:cubicBezTo>
                  <a:cubicBezTo>
                    <a:pt x="40005" y="19050"/>
                    <a:pt x="31433" y="18098"/>
                    <a:pt x="23813" y="17145"/>
                  </a:cubicBezTo>
                  <a:cubicBezTo>
                    <a:pt x="16193" y="15240"/>
                    <a:pt x="7620" y="13335"/>
                    <a:pt x="0" y="9525"/>
                  </a:cubicBezTo>
                  <a:cubicBezTo>
                    <a:pt x="7620" y="5715"/>
                    <a:pt x="16193" y="2858"/>
                    <a:pt x="23813" y="1905"/>
                  </a:cubicBezTo>
                  <a:cubicBezTo>
                    <a:pt x="31433" y="0"/>
                    <a:pt x="40005" y="0"/>
                    <a:pt x="47625" y="0"/>
                  </a:cubicBezTo>
                  <a:cubicBezTo>
                    <a:pt x="55245" y="0"/>
                    <a:pt x="63818" y="953"/>
                    <a:pt x="71438" y="1905"/>
                  </a:cubicBezTo>
                  <a:cubicBezTo>
                    <a:pt x="79058" y="2858"/>
                    <a:pt x="86678" y="4763"/>
                    <a:pt x="95250" y="9525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PHẠM DUYÊN 9 - 9Slide.vn">
            <a:extLst>
              <a:ext uri="{FF2B5EF4-FFF2-40B4-BE49-F238E27FC236}">
                <a16:creationId xmlns:a16="http://schemas.microsoft.com/office/drawing/2014/main" id="{3B59CB74-2AA8-466A-9049-1581022F679C}"/>
              </a:ext>
            </a:extLst>
          </p:cNvPr>
          <p:cNvGrpSpPr/>
          <p:nvPr userDrawn="1"/>
        </p:nvGrpSpPr>
        <p:grpSpPr>
          <a:xfrm>
            <a:off x="2665889" y="1370880"/>
            <a:ext cx="177678" cy="177680"/>
            <a:chOff x="5389245" y="2352675"/>
            <a:chExt cx="110489" cy="110490"/>
          </a:xfrm>
          <a:solidFill>
            <a:srgbClr val="E6C293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E871B0-40AC-4DC1-97DF-ED896F37B9BB}"/>
                </a:ext>
              </a:extLst>
            </p:cNvPr>
            <p:cNvSpPr/>
            <p:nvPr/>
          </p:nvSpPr>
          <p:spPr>
            <a:xfrm>
              <a:off x="5432107" y="2352675"/>
              <a:ext cx="24764" cy="110490"/>
            </a:xfrm>
            <a:custGeom>
              <a:avLst/>
              <a:gdLst>
                <a:gd name="connsiteX0" fmla="*/ 12383 w 24764"/>
                <a:gd name="connsiteY0" fmla="*/ 0 h 110490"/>
                <a:gd name="connsiteX1" fmla="*/ 21908 w 24764"/>
                <a:gd name="connsiteY1" fmla="*/ 27622 h 110490"/>
                <a:gd name="connsiteX2" fmla="*/ 24765 w 24764"/>
                <a:gd name="connsiteY2" fmla="*/ 55245 h 110490"/>
                <a:gd name="connsiteX3" fmla="*/ 21908 w 24764"/>
                <a:gd name="connsiteY3" fmla="*/ 82867 h 110490"/>
                <a:gd name="connsiteX4" fmla="*/ 12383 w 24764"/>
                <a:gd name="connsiteY4" fmla="*/ 110490 h 110490"/>
                <a:gd name="connsiteX5" fmla="*/ 2858 w 24764"/>
                <a:gd name="connsiteY5" fmla="*/ 82867 h 110490"/>
                <a:gd name="connsiteX6" fmla="*/ 0 w 24764"/>
                <a:gd name="connsiteY6" fmla="*/ 55245 h 110490"/>
                <a:gd name="connsiteX7" fmla="*/ 2858 w 24764"/>
                <a:gd name="connsiteY7" fmla="*/ 27622 h 110490"/>
                <a:gd name="connsiteX8" fmla="*/ 12383 w 24764"/>
                <a:gd name="connsiteY8" fmla="*/ 0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4" h="110490">
                  <a:moveTo>
                    <a:pt x="12383" y="0"/>
                  </a:moveTo>
                  <a:cubicBezTo>
                    <a:pt x="17145" y="9525"/>
                    <a:pt x="20002" y="18097"/>
                    <a:pt x="21908" y="27622"/>
                  </a:cubicBezTo>
                  <a:cubicBezTo>
                    <a:pt x="23813" y="37147"/>
                    <a:pt x="24765" y="45720"/>
                    <a:pt x="24765" y="55245"/>
                  </a:cubicBezTo>
                  <a:cubicBezTo>
                    <a:pt x="24765" y="64770"/>
                    <a:pt x="23813" y="73342"/>
                    <a:pt x="21908" y="82867"/>
                  </a:cubicBezTo>
                  <a:cubicBezTo>
                    <a:pt x="20002" y="92392"/>
                    <a:pt x="17145" y="100965"/>
                    <a:pt x="12383" y="110490"/>
                  </a:cubicBezTo>
                  <a:cubicBezTo>
                    <a:pt x="7620" y="100965"/>
                    <a:pt x="4763" y="92392"/>
                    <a:pt x="2858" y="82867"/>
                  </a:cubicBezTo>
                  <a:cubicBezTo>
                    <a:pt x="952" y="73342"/>
                    <a:pt x="0" y="64770"/>
                    <a:pt x="0" y="55245"/>
                  </a:cubicBezTo>
                  <a:cubicBezTo>
                    <a:pt x="0" y="45720"/>
                    <a:pt x="952" y="37147"/>
                    <a:pt x="2858" y="27622"/>
                  </a:cubicBezTo>
                  <a:cubicBezTo>
                    <a:pt x="4763" y="18097"/>
                    <a:pt x="7620" y="9525"/>
                    <a:pt x="12383" y="0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10536FD-BAAB-4F3B-B764-8A0004CC45DF}"/>
                </a:ext>
              </a:extLst>
            </p:cNvPr>
            <p:cNvSpPr/>
            <p:nvPr/>
          </p:nvSpPr>
          <p:spPr>
            <a:xfrm>
              <a:off x="5389245" y="2395537"/>
              <a:ext cx="110489" cy="24765"/>
            </a:xfrm>
            <a:custGeom>
              <a:avLst/>
              <a:gdLst>
                <a:gd name="connsiteX0" fmla="*/ 110490 w 110489"/>
                <a:gd name="connsiteY0" fmla="*/ 12383 h 24765"/>
                <a:gd name="connsiteX1" fmla="*/ 82867 w 110489"/>
                <a:gd name="connsiteY1" fmla="*/ 21908 h 24765"/>
                <a:gd name="connsiteX2" fmla="*/ 55245 w 110489"/>
                <a:gd name="connsiteY2" fmla="*/ 24765 h 24765"/>
                <a:gd name="connsiteX3" fmla="*/ 27622 w 110489"/>
                <a:gd name="connsiteY3" fmla="*/ 21908 h 24765"/>
                <a:gd name="connsiteX4" fmla="*/ 0 w 110489"/>
                <a:gd name="connsiteY4" fmla="*/ 12383 h 24765"/>
                <a:gd name="connsiteX5" fmla="*/ 27622 w 110489"/>
                <a:gd name="connsiteY5" fmla="*/ 2858 h 24765"/>
                <a:gd name="connsiteX6" fmla="*/ 55245 w 110489"/>
                <a:gd name="connsiteY6" fmla="*/ 0 h 24765"/>
                <a:gd name="connsiteX7" fmla="*/ 82867 w 110489"/>
                <a:gd name="connsiteY7" fmla="*/ 2858 h 24765"/>
                <a:gd name="connsiteX8" fmla="*/ 110490 w 110489"/>
                <a:gd name="connsiteY8" fmla="*/ 12383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489" h="24765">
                  <a:moveTo>
                    <a:pt x="110490" y="12383"/>
                  </a:moveTo>
                  <a:cubicBezTo>
                    <a:pt x="100965" y="17145"/>
                    <a:pt x="92392" y="20003"/>
                    <a:pt x="82867" y="21908"/>
                  </a:cubicBezTo>
                  <a:cubicBezTo>
                    <a:pt x="73342" y="23813"/>
                    <a:pt x="64770" y="24765"/>
                    <a:pt x="55245" y="24765"/>
                  </a:cubicBezTo>
                  <a:cubicBezTo>
                    <a:pt x="45720" y="24765"/>
                    <a:pt x="37147" y="23813"/>
                    <a:pt x="27622" y="21908"/>
                  </a:cubicBezTo>
                  <a:cubicBezTo>
                    <a:pt x="18097" y="20003"/>
                    <a:pt x="9525" y="17145"/>
                    <a:pt x="0" y="12383"/>
                  </a:cubicBezTo>
                  <a:cubicBezTo>
                    <a:pt x="9525" y="7620"/>
                    <a:pt x="18097" y="4763"/>
                    <a:pt x="27622" y="2858"/>
                  </a:cubicBezTo>
                  <a:cubicBezTo>
                    <a:pt x="37147" y="953"/>
                    <a:pt x="45720" y="0"/>
                    <a:pt x="55245" y="0"/>
                  </a:cubicBezTo>
                  <a:cubicBezTo>
                    <a:pt x="64770" y="0"/>
                    <a:pt x="73342" y="953"/>
                    <a:pt x="82867" y="2858"/>
                  </a:cubicBezTo>
                  <a:cubicBezTo>
                    <a:pt x="92392" y="4763"/>
                    <a:pt x="100965" y="7620"/>
                    <a:pt x="110490" y="12383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PHẠM DUYÊN 10 - 9Slide.vn">
            <a:extLst>
              <a:ext uri="{FF2B5EF4-FFF2-40B4-BE49-F238E27FC236}">
                <a16:creationId xmlns:a16="http://schemas.microsoft.com/office/drawing/2014/main" id="{FBF4105D-A187-4F95-A310-69D73308EBD8}"/>
              </a:ext>
            </a:extLst>
          </p:cNvPr>
          <p:cNvSpPr/>
          <p:nvPr userDrawn="1"/>
        </p:nvSpPr>
        <p:spPr>
          <a:xfrm>
            <a:off x="10200652" y="2645939"/>
            <a:ext cx="48248" cy="49014"/>
          </a:xfrm>
          <a:custGeom>
            <a:avLst/>
            <a:gdLst>
              <a:gd name="connsiteX0" fmla="*/ 15002 w 30003"/>
              <a:gd name="connsiteY0" fmla="*/ 30480 h 30479"/>
              <a:gd name="connsiteX1" fmla="*/ 15002 w 30003"/>
              <a:gd name="connsiteY1" fmla="*/ 0 h 30479"/>
              <a:gd name="connsiteX2" fmla="*/ 15002 w 30003"/>
              <a:gd name="connsiteY2" fmla="*/ 30480 h 30479"/>
              <a:gd name="connsiteX3" fmla="*/ 15002 w 30003"/>
              <a:gd name="connsiteY3" fmla="*/ 30480 h 3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" h="30479">
                <a:moveTo>
                  <a:pt x="15002" y="30480"/>
                </a:moveTo>
                <a:cubicBezTo>
                  <a:pt x="35004" y="30480"/>
                  <a:pt x="35004" y="0"/>
                  <a:pt x="15002" y="0"/>
                </a:cubicBezTo>
                <a:cubicBezTo>
                  <a:pt x="-5001" y="0"/>
                  <a:pt x="-5001" y="30480"/>
                  <a:pt x="15002" y="30480"/>
                </a:cubicBezTo>
                <a:lnTo>
                  <a:pt x="15002" y="3048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PHẠM DUYÊN 11 - 9Slide.vn">
            <a:extLst>
              <a:ext uri="{FF2B5EF4-FFF2-40B4-BE49-F238E27FC236}">
                <a16:creationId xmlns:a16="http://schemas.microsoft.com/office/drawing/2014/main" id="{CFEBA384-1DD1-4AAC-91DE-C3DD5FB18426}"/>
              </a:ext>
            </a:extLst>
          </p:cNvPr>
          <p:cNvSpPr/>
          <p:nvPr userDrawn="1"/>
        </p:nvSpPr>
        <p:spPr>
          <a:xfrm>
            <a:off x="11658600" y="2639120"/>
            <a:ext cx="48248" cy="49014"/>
          </a:xfrm>
          <a:custGeom>
            <a:avLst/>
            <a:gdLst>
              <a:gd name="connsiteX0" fmla="*/ 15002 w 30003"/>
              <a:gd name="connsiteY0" fmla="*/ 30480 h 30479"/>
              <a:gd name="connsiteX1" fmla="*/ 15002 w 30003"/>
              <a:gd name="connsiteY1" fmla="*/ 0 h 30479"/>
              <a:gd name="connsiteX2" fmla="*/ 15002 w 30003"/>
              <a:gd name="connsiteY2" fmla="*/ 30480 h 30479"/>
              <a:gd name="connsiteX3" fmla="*/ 15002 w 30003"/>
              <a:gd name="connsiteY3" fmla="*/ 30480 h 3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" h="30479">
                <a:moveTo>
                  <a:pt x="15002" y="30480"/>
                </a:moveTo>
                <a:cubicBezTo>
                  <a:pt x="35004" y="30480"/>
                  <a:pt x="35004" y="0"/>
                  <a:pt x="15002" y="0"/>
                </a:cubicBezTo>
                <a:cubicBezTo>
                  <a:pt x="-5001" y="0"/>
                  <a:pt x="-5001" y="30480"/>
                  <a:pt x="15002" y="30480"/>
                </a:cubicBezTo>
                <a:lnTo>
                  <a:pt x="15002" y="3048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PHẠM DUYÊN 12 - 9Slide.vn">
            <a:extLst>
              <a:ext uri="{FF2B5EF4-FFF2-40B4-BE49-F238E27FC236}">
                <a16:creationId xmlns:a16="http://schemas.microsoft.com/office/drawing/2014/main" id="{B0E34997-D850-42B3-83FC-F310BDE3F8E2}"/>
              </a:ext>
            </a:extLst>
          </p:cNvPr>
          <p:cNvSpPr/>
          <p:nvPr userDrawn="1"/>
        </p:nvSpPr>
        <p:spPr>
          <a:xfrm>
            <a:off x="10635537" y="853410"/>
            <a:ext cx="47100" cy="49014"/>
          </a:xfrm>
          <a:custGeom>
            <a:avLst/>
            <a:gdLst>
              <a:gd name="connsiteX0" fmla="*/ 14288 w 29289"/>
              <a:gd name="connsiteY0" fmla="*/ 30480 h 30479"/>
              <a:gd name="connsiteX1" fmla="*/ 14288 w 29289"/>
              <a:gd name="connsiteY1" fmla="*/ 0 h 30479"/>
              <a:gd name="connsiteX2" fmla="*/ 14288 w 29289"/>
              <a:gd name="connsiteY2" fmla="*/ 30480 h 30479"/>
              <a:gd name="connsiteX3" fmla="*/ 14288 w 29289"/>
              <a:gd name="connsiteY3" fmla="*/ 30480 h 3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89" h="30479">
                <a:moveTo>
                  <a:pt x="14288" y="30480"/>
                </a:moveTo>
                <a:cubicBezTo>
                  <a:pt x="34290" y="30480"/>
                  <a:pt x="34290" y="0"/>
                  <a:pt x="14288" y="0"/>
                </a:cubicBezTo>
                <a:cubicBezTo>
                  <a:pt x="-4763" y="0"/>
                  <a:pt x="-4763" y="30480"/>
                  <a:pt x="14288" y="30480"/>
                </a:cubicBezTo>
                <a:lnTo>
                  <a:pt x="14288" y="3048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PHẠM DUYÊN 13 - 9Slide.vn">
            <a:extLst>
              <a:ext uri="{FF2B5EF4-FFF2-40B4-BE49-F238E27FC236}">
                <a16:creationId xmlns:a16="http://schemas.microsoft.com/office/drawing/2014/main" id="{9861AB87-91DF-4F7E-9FD0-D86641C51B0E}"/>
              </a:ext>
            </a:extLst>
          </p:cNvPr>
          <p:cNvSpPr/>
          <p:nvPr userDrawn="1"/>
        </p:nvSpPr>
        <p:spPr>
          <a:xfrm>
            <a:off x="1106316" y="2510597"/>
            <a:ext cx="47100" cy="49014"/>
          </a:xfrm>
          <a:custGeom>
            <a:avLst/>
            <a:gdLst>
              <a:gd name="connsiteX0" fmla="*/ 14288 w 29289"/>
              <a:gd name="connsiteY0" fmla="*/ 30480 h 30479"/>
              <a:gd name="connsiteX1" fmla="*/ 14288 w 29289"/>
              <a:gd name="connsiteY1" fmla="*/ 0 h 30479"/>
              <a:gd name="connsiteX2" fmla="*/ 14288 w 29289"/>
              <a:gd name="connsiteY2" fmla="*/ 30480 h 30479"/>
              <a:gd name="connsiteX3" fmla="*/ 14288 w 29289"/>
              <a:gd name="connsiteY3" fmla="*/ 30480 h 3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89" h="30479">
                <a:moveTo>
                  <a:pt x="14288" y="30480"/>
                </a:moveTo>
                <a:cubicBezTo>
                  <a:pt x="34290" y="30480"/>
                  <a:pt x="34290" y="0"/>
                  <a:pt x="14288" y="0"/>
                </a:cubicBezTo>
                <a:cubicBezTo>
                  <a:pt x="-4763" y="0"/>
                  <a:pt x="-4763" y="30480"/>
                  <a:pt x="14288" y="30480"/>
                </a:cubicBezTo>
                <a:lnTo>
                  <a:pt x="14288" y="30480"/>
                </a:lnTo>
                <a:close/>
              </a:path>
            </a:pathLst>
          </a:custGeom>
          <a:solidFill>
            <a:srgbClr val="E6C29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PHẠM DUYÊN 14 - 9Slide.vn">
            <a:extLst>
              <a:ext uri="{FF2B5EF4-FFF2-40B4-BE49-F238E27FC236}">
                <a16:creationId xmlns:a16="http://schemas.microsoft.com/office/drawing/2014/main" id="{EAB30BD9-B2FE-4345-A40F-2858544574EC}"/>
              </a:ext>
            </a:extLst>
          </p:cNvPr>
          <p:cNvSpPr/>
          <p:nvPr userDrawn="1"/>
        </p:nvSpPr>
        <p:spPr>
          <a:xfrm>
            <a:off x="2274512" y="1097791"/>
            <a:ext cx="47100" cy="49014"/>
          </a:xfrm>
          <a:custGeom>
            <a:avLst/>
            <a:gdLst>
              <a:gd name="connsiteX0" fmla="*/ 14288 w 29289"/>
              <a:gd name="connsiteY0" fmla="*/ 30480 h 30479"/>
              <a:gd name="connsiteX1" fmla="*/ 14288 w 29289"/>
              <a:gd name="connsiteY1" fmla="*/ 0 h 30479"/>
              <a:gd name="connsiteX2" fmla="*/ 14288 w 29289"/>
              <a:gd name="connsiteY2" fmla="*/ 30480 h 30479"/>
              <a:gd name="connsiteX3" fmla="*/ 14288 w 29289"/>
              <a:gd name="connsiteY3" fmla="*/ 30480 h 3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89" h="30479">
                <a:moveTo>
                  <a:pt x="14288" y="30480"/>
                </a:moveTo>
                <a:cubicBezTo>
                  <a:pt x="34290" y="30480"/>
                  <a:pt x="34290" y="0"/>
                  <a:pt x="14288" y="0"/>
                </a:cubicBezTo>
                <a:cubicBezTo>
                  <a:pt x="-4763" y="0"/>
                  <a:pt x="-4763" y="30480"/>
                  <a:pt x="14288" y="30480"/>
                </a:cubicBezTo>
                <a:lnTo>
                  <a:pt x="14288" y="30480"/>
                </a:lnTo>
                <a:close/>
              </a:path>
            </a:pathLst>
          </a:custGeom>
          <a:solidFill>
            <a:srgbClr val="E6C29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PHẠM DUYÊN 15 - 9Slide.vn">
            <a:extLst>
              <a:ext uri="{FF2B5EF4-FFF2-40B4-BE49-F238E27FC236}">
                <a16:creationId xmlns:a16="http://schemas.microsoft.com/office/drawing/2014/main" id="{053E201C-7245-4AEB-8B73-4D5EDCD49B37}"/>
              </a:ext>
            </a:extLst>
          </p:cNvPr>
          <p:cNvSpPr/>
          <p:nvPr userDrawn="1"/>
        </p:nvSpPr>
        <p:spPr>
          <a:xfrm>
            <a:off x="10873148" y="4116133"/>
            <a:ext cx="94200" cy="98028"/>
          </a:xfrm>
          <a:custGeom>
            <a:avLst/>
            <a:gdLst>
              <a:gd name="connsiteX0" fmla="*/ 29289 w 58578"/>
              <a:gd name="connsiteY0" fmla="*/ 60960 h 60959"/>
              <a:gd name="connsiteX1" fmla="*/ 29289 w 58578"/>
              <a:gd name="connsiteY1" fmla="*/ 0 h 60959"/>
              <a:gd name="connsiteX2" fmla="*/ 29289 w 58578"/>
              <a:gd name="connsiteY2" fmla="*/ 60960 h 60959"/>
              <a:gd name="connsiteX3" fmla="*/ 29289 w 58578"/>
              <a:gd name="connsiteY3" fmla="*/ 60960 h 6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59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PHẠM DUYÊN 16 - 9Slide.vn">
            <a:extLst>
              <a:ext uri="{FF2B5EF4-FFF2-40B4-BE49-F238E27FC236}">
                <a16:creationId xmlns:a16="http://schemas.microsoft.com/office/drawing/2014/main" id="{2100CA03-8057-43CA-9540-E87AE35B1733}"/>
              </a:ext>
            </a:extLst>
          </p:cNvPr>
          <p:cNvSpPr/>
          <p:nvPr userDrawn="1"/>
        </p:nvSpPr>
        <p:spPr>
          <a:xfrm>
            <a:off x="10764928" y="2209660"/>
            <a:ext cx="94200" cy="98028"/>
          </a:xfrm>
          <a:custGeom>
            <a:avLst/>
            <a:gdLst>
              <a:gd name="connsiteX0" fmla="*/ 29289 w 58578"/>
              <a:gd name="connsiteY0" fmla="*/ 60960 h 60959"/>
              <a:gd name="connsiteX1" fmla="*/ 29289 w 58578"/>
              <a:gd name="connsiteY1" fmla="*/ 0 h 60959"/>
              <a:gd name="connsiteX2" fmla="*/ 29289 w 58578"/>
              <a:gd name="connsiteY2" fmla="*/ 60960 h 60959"/>
              <a:gd name="connsiteX3" fmla="*/ 29289 w 58578"/>
              <a:gd name="connsiteY3" fmla="*/ 60960 h 6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59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E6C29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PHẠM DUYÊN 17 - 9Slide.vn">
            <a:extLst>
              <a:ext uri="{FF2B5EF4-FFF2-40B4-BE49-F238E27FC236}">
                <a16:creationId xmlns:a16="http://schemas.microsoft.com/office/drawing/2014/main" id="{F950803E-78B0-46F7-9704-5AD18B543D9C}"/>
              </a:ext>
            </a:extLst>
          </p:cNvPr>
          <p:cNvSpPr/>
          <p:nvPr userDrawn="1"/>
        </p:nvSpPr>
        <p:spPr>
          <a:xfrm>
            <a:off x="2665889" y="1769100"/>
            <a:ext cx="94200" cy="98030"/>
          </a:xfrm>
          <a:custGeom>
            <a:avLst/>
            <a:gdLst>
              <a:gd name="connsiteX0" fmla="*/ 29289 w 58578"/>
              <a:gd name="connsiteY0" fmla="*/ 60960 h 60960"/>
              <a:gd name="connsiteX1" fmla="*/ 29289 w 58578"/>
              <a:gd name="connsiteY1" fmla="*/ 0 h 60960"/>
              <a:gd name="connsiteX2" fmla="*/ 29289 w 58578"/>
              <a:gd name="connsiteY2" fmla="*/ 60960 h 60960"/>
              <a:gd name="connsiteX3" fmla="*/ 29289 w 58578"/>
              <a:gd name="connsiteY3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60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PHẠM DUYÊN 18 - 9Slide.vn">
            <a:extLst>
              <a:ext uri="{FF2B5EF4-FFF2-40B4-BE49-F238E27FC236}">
                <a16:creationId xmlns:a16="http://schemas.microsoft.com/office/drawing/2014/main" id="{3D6116F6-7540-4A53-A312-CA213EE78256}"/>
              </a:ext>
            </a:extLst>
          </p:cNvPr>
          <p:cNvSpPr/>
          <p:nvPr userDrawn="1"/>
        </p:nvSpPr>
        <p:spPr>
          <a:xfrm>
            <a:off x="11065871" y="1587018"/>
            <a:ext cx="94200" cy="98028"/>
          </a:xfrm>
          <a:custGeom>
            <a:avLst/>
            <a:gdLst>
              <a:gd name="connsiteX0" fmla="*/ 29289 w 58578"/>
              <a:gd name="connsiteY0" fmla="*/ 60960 h 60959"/>
              <a:gd name="connsiteX1" fmla="*/ 29289 w 58578"/>
              <a:gd name="connsiteY1" fmla="*/ 0 h 60959"/>
              <a:gd name="connsiteX2" fmla="*/ 29289 w 58578"/>
              <a:gd name="connsiteY2" fmla="*/ 60960 h 60959"/>
              <a:gd name="connsiteX3" fmla="*/ 29289 w 58578"/>
              <a:gd name="connsiteY3" fmla="*/ 60960 h 6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59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PHẠM DUYÊN 19 - 9Slide.vn">
            <a:extLst>
              <a:ext uri="{FF2B5EF4-FFF2-40B4-BE49-F238E27FC236}">
                <a16:creationId xmlns:a16="http://schemas.microsoft.com/office/drawing/2014/main" id="{597BB138-387F-44D7-A1F7-07146063675B}"/>
              </a:ext>
            </a:extLst>
          </p:cNvPr>
          <p:cNvSpPr/>
          <p:nvPr userDrawn="1"/>
        </p:nvSpPr>
        <p:spPr>
          <a:xfrm>
            <a:off x="11442421" y="3573544"/>
            <a:ext cx="94200" cy="98028"/>
          </a:xfrm>
          <a:custGeom>
            <a:avLst/>
            <a:gdLst>
              <a:gd name="connsiteX0" fmla="*/ 29289 w 58578"/>
              <a:gd name="connsiteY0" fmla="*/ 60960 h 60959"/>
              <a:gd name="connsiteX1" fmla="*/ 29289 w 58578"/>
              <a:gd name="connsiteY1" fmla="*/ 0 h 60959"/>
              <a:gd name="connsiteX2" fmla="*/ 29289 w 58578"/>
              <a:gd name="connsiteY2" fmla="*/ 60960 h 60959"/>
              <a:gd name="connsiteX3" fmla="*/ 29289 w 58578"/>
              <a:gd name="connsiteY3" fmla="*/ 60960 h 6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59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PHẠM DUYÊN 20 - 9Slide.vn">
            <a:extLst>
              <a:ext uri="{FF2B5EF4-FFF2-40B4-BE49-F238E27FC236}">
                <a16:creationId xmlns:a16="http://schemas.microsoft.com/office/drawing/2014/main" id="{E7AD9902-3A1E-4ACE-A434-961D19E25D40}"/>
              </a:ext>
            </a:extLst>
          </p:cNvPr>
          <p:cNvSpPr/>
          <p:nvPr userDrawn="1"/>
        </p:nvSpPr>
        <p:spPr>
          <a:xfrm>
            <a:off x="3276600" y="755379"/>
            <a:ext cx="94776" cy="98031"/>
          </a:xfrm>
          <a:custGeom>
            <a:avLst/>
            <a:gdLst>
              <a:gd name="connsiteX0" fmla="*/ 29648 w 58936"/>
              <a:gd name="connsiteY0" fmla="*/ 60960 h 60960"/>
              <a:gd name="connsiteX1" fmla="*/ 29648 w 58936"/>
              <a:gd name="connsiteY1" fmla="*/ 0 h 60960"/>
              <a:gd name="connsiteX2" fmla="*/ 29648 w 58936"/>
              <a:gd name="connsiteY2" fmla="*/ 60960 h 60960"/>
              <a:gd name="connsiteX3" fmla="*/ 29648 w 58936"/>
              <a:gd name="connsiteY3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36" h="60960">
                <a:moveTo>
                  <a:pt x="29648" y="60960"/>
                </a:moveTo>
                <a:cubicBezTo>
                  <a:pt x="68700" y="60960"/>
                  <a:pt x="68700" y="0"/>
                  <a:pt x="29648" y="0"/>
                </a:cubicBezTo>
                <a:cubicBezTo>
                  <a:pt x="-9405" y="0"/>
                  <a:pt x="-10357" y="60960"/>
                  <a:pt x="29648" y="60960"/>
                </a:cubicBezTo>
                <a:lnTo>
                  <a:pt x="29648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PHẠM DUYÊN 21 - 9Slide.vn">
            <a:extLst>
              <a:ext uri="{FF2B5EF4-FFF2-40B4-BE49-F238E27FC236}">
                <a16:creationId xmlns:a16="http://schemas.microsoft.com/office/drawing/2014/main" id="{EE39E425-68BA-4F09-BF1B-B70D3EDD7CB5}"/>
              </a:ext>
            </a:extLst>
          </p:cNvPr>
          <p:cNvSpPr/>
          <p:nvPr userDrawn="1"/>
        </p:nvSpPr>
        <p:spPr>
          <a:xfrm>
            <a:off x="1757497" y="1807808"/>
            <a:ext cx="94200" cy="98028"/>
          </a:xfrm>
          <a:custGeom>
            <a:avLst/>
            <a:gdLst>
              <a:gd name="connsiteX0" fmla="*/ 29289 w 58578"/>
              <a:gd name="connsiteY0" fmla="*/ 60960 h 60959"/>
              <a:gd name="connsiteX1" fmla="*/ 29289 w 58578"/>
              <a:gd name="connsiteY1" fmla="*/ 0 h 60959"/>
              <a:gd name="connsiteX2" fmla="*/ 29289 w 58578"/>
              <a:gd name="connsiteY2" fmla="*/ 60960 h 60959"/>
              <a:gd name="connsiteX3" fmla="*/ 29289 w 58578"/>
              <a:gd name="connsiteY3" fmla="*/ 60960 h 6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59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PHẠM DUYÊN 22 - 9Slide.vn">
            <a:extLst>
              <a:ext uri="{FF2B5EF4-FFF2-40B4-BE49-F238E27FC236}">
                <a16:creationId xmlns:a16="http://schemas.microsoft.com/office/drawing/2014/main" id="{4BE3771D-B5BD-495E-A3FD-5DADDB6F4D4E}"/>
              </a:ext>
            </a:extLst>
          </p:cNvPr>
          <p:cNvSpPr/>
          <p:nvPr userDrawn="1"/>
        </p:nvSpPr>
        <p:spPr>
          <a:xfrm>
            <a:off x="1315717" y="3715764"/>
            <a:ext cx="94200" cy="98028"/>
          </a:xfrm>
          <a:custGeom>
            <a:avLst/>
            <a:gdLst>
              <a:gd name="connsiteX0" fmla="*/ 29289 w 58578"/>
              <a:gd name="connsiteY0" fmla="*/ 60960 h 60959"/>
              <a:gd name="connsiteX1" fmla="*/ 29289 w 58578"/>
              <a:gd name="connsiteY1" fmla="*/ 0 h 60959"/>
              <a:gd name="connsiteX2" fmla="*/ 29289 w 58578"/>
              <a:gd name="connsiteY2" fmla="*/ 60960 h 60959"/>
              <a:gd name="connsiteX3" fmla="*/ 29289 w 58578"/>
              <a:gd name="connsiteY3" fmla="*/ 60960 h 6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59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PHẠM DUYÊN 23 - 9Slide.vn">
            <a:extLst>
              <a:ext uri="{FF2B5EF4-FFF2-40B4-BE49-F238E27FC236}">
                <a16:creationId xmlns:a16="http://schemas.microsoft.com/office/drawing/2014/main" id="{5229AD69-D5A7-4BAF-8A82-91CA6D0F0C4B}"/>
              </a:ext>
            </a:extLst>
          </p:cNvPr>
          <p:cNvSpPr/>
          <p:nvPr userDrawn="1"/>
        </p:nvSpPr>
        <p:spPr>
          <a:xfrm>
            <a:off x="9690814" y="1078617"/>
            <a:ext cx="94200" cy="98030"/>
          </a:xfrm>
          <a:custGeom>
            <a:avLst/>
            <a:gdLst>
              <a:gd name="connsiteX0" fmla="*/ 29289 w 58578"/>
              <a:gd name="connsiteY0" fmla="*/ 60960 h 60960"/>
              <a:gd name="connsiteX1" fmla="*/ 29289 w 58578"/>
              <a:gd name="connsiteY1" fmla="*/ 0 h 60960"/>
              <a:gd name="connsiteX2" fmla="*/ 29289 w 58578"/>
              <a:gd name="connsiteY2" fmla="*/ 60960 h 60960"/>
              <a:gd name="connsiteX3" fmla="*/ 29289 w 58578"/>
              <a:gd name="connsiteY3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60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98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indefinite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indefinite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indefinite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indefinite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indefinite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518943-9EBE-48DD-8B4B-D87F0DAD7B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E91BF"/>
              </a:gs>
              <a:gs pos="32000">
                <a:srgbClr val="7472B7"/>
              </a:gs>
              <a:gs pos="56000">
                <a:srgbClr val="946FD3"/>
              </a:gs>
              <a:gs pos="85000">
                <a:srgbClr val="BA79E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C8469BF0-EAC2-4301-BB8C-CEFB1B7547E9}"/>
              </a:ext>
            </a:extLst>
          </p:cNvPr>
          <p:cNvSpPr/>
          <p:nvPr userDrawn="1"/>
        </p:nvSpPr>
        <p:spPr>
          <a:xfrm flipH="1" flipV="1">
            <a:off x="0" y="5181600"/>
            <a:ext cx="12192000" cy="1676400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3E7"/>
          </a:solidFill>
          <a:ln>
            <a:noFill/>
          </a:ln>
          <a:effectLst>
            <a:outerShdw blurRad="50800" dist="38100" dir="13500000" algn="br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1F6C80A2-9FC9-4C73-83DA-BC70D11DD514}"/>
              </a:ext>
            </a:extLst>
          </p:cNvPr>
          <p:cNvSpPr/>
          <p:nvPr userDrawn="1"/>
        </p:nvSpPr>
        <p:spPr>
          <a:xfrm flipH="1" flipV="1">
            <a:off x="0" y="5600931"/>
            <a:ext cx="12192000" cy="1257069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7ED"/>
          </a:solidFill>
          <a:ln>
            <a:noFill/>
          </a:ln>
          <a:effectLst>
            <a:outerShdw blurRad="50800" dist="38100" dir="16200000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A4C32C44-CA7E-47A2-AC06-C0FB80B56495}"/>
              </a:ext>
            </a:extLst>
          </p:cNvPr>
          <p:cNvSpPr/>
          <p:nvPr userDrawn="1"/>
        </p:nvSpPr>
        <p:spPr>
          <a:xfrm>
            <a:off x="8178800" y="6027659"/>
            <a:ext cx="4013200" cy="830341"/>
          </a:xfrm>
          <a:custGeom>
            <a:avLst/>
            <a:gdLst>
              <a:gd name="connsiteX0" fmla="*/ 0 w 4013200"/>
              <a:gd name="connsiteY0" fmla="*/ 0 h 814872"/>
              <a:gd name="connsiteX1" fmla="*/ 4013200 w 4013200"/>
              <a:gd name="connsiteY1" fmla="*/ 0 h 814872"/>
              <a:gd name="connsiteX2" fmla="*/ 4013200 w 4013200"/>
              <a:gd name="connsiteY2" fmla="*/ 814872 h 814872"/>
              <a:gd name="connsiteX3" fmla="*/ 0 w 4013200"/>
              <a:gd name="connsiteY3" fmla="*/ 814872 h 814872"/>
              <a:gd name="connsiteX4" fmla="*/ 0 w 4013200"/>
              <a:gd name="connsiteY4" fmla="*/ 0 h 814872"/>
              <a:gd name="connsiteX0" fmla="*/ 0 w 4013200"/>
              <a:gd name="connsiteY0" fmla="*/ 814872 h 814872"/>
              <a:gd name="connsiteX1" fmla="*/ 4013200 w 4013200"/>
              <a:gd name="connsiteY1" fmla="*/ 0 h 814872"/>
              <a:gd name="connsiteX2" fmla="*/ 4013200 w 4013200"/>
              <a:gd name="connsiteY2" fmla="*/ 814872 h 814872"/>
              <a:gd name="connsiteX3" fmla="*/ 0 w 4013200"/>
              <a:gd name="connsiteY3" fmla="*/ 814872 h 814872"/>
              <a:gd name="connsiteX0" fmla="*/ 0 w 4013200"/>
              <a:gd name="connsiteY0" fmla="*/ 814872 h 814872"/>
              <a:gd name="connsiteX1" fmla="*/ 1295400 w 4013200"/>
              <a:gd name="connsiteY1" fmla="*/ 343158 h 814872"/>
              <a:gd name="connsiteX2" fmla="*/ 4013200 w 4013200"/>
              <a:gd name="connsiteY2" fmla="*/ 0 h 814872"/>
              <a:gd name="connsiteX3" fmla="*/ 4013200 w 4013200"/>
              <a:gd name="connsiteY3" fmla="*/ 814872 h 814872"/>
              <a:gd name="connsiteX4" fmla="*/ 0 w 4013200"/>
              <a:gd name="connsiteY4" fmla="*/ 814872 h 814872"/>
              <a:gd name="connsiteX0" fmla="*/ 0 w 4013200"/>
              <a:gd name="connsiteY0" fmla="*/ 814872 h 814872"/>
              <a:gd name="connsiteX1" fmla="*/ 1295400 w 4013200"/>
              <a:gd name="connsiteY1" fmla="*/ 343158 h 814872"/>
              <a:gd name="connsiteX2" fmla="*/ 2935514 w 4013200"/>
              <a:gd name="connsiteY2" fmla="*/ 343158 h 814872"/>
              <a:gd name="connsiteX3" fmla="*/ 4013200 w 4013200"/>
              <a:gd name="connsiteY3" fmla="*/ 0 h 814872"/>
              <a:gd name="connsiteX4" fmla="*/ 4013200 w 4013200"/>
              <a:gd name="connsiteY4" fmla="*/ 814872 h 814872"/>
              <a:gd name="connsiteX5" fmla="*/ 0 w 4013200"/>
              <a:gd name="connsiteY5" fmla="*/ 814872 h 814872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3200" h="830341">
                <a:moveTo>
                  <a:pt x="0" y="830341"/>
                </a:moveTo>
                <a:cubicBezTo>
                  <a:pt x="791331" y="427268"/>
                  <a:pt x="700919" y="418347"/>
                  <a:pt x="1352550" y="295127"/>
                </a:cubicBezTo>
                <a:cubicBezTo>
                  <a:pt x="2050596" y="179315"/>
                  <a:pt x="2253343" y="440874"/>
                  <a:pt x="2935514" y="358627"/>
                </a:cubicBezTo>
                <a:cubicBezTo>
                  <a:pt x="3294743" y="244241"/>
                  <a:pt x="3537856" y="-73345"/>
                  <a:pt x="4013200" y="15469"/>
                </a:cubicBezTo>
                <a:lnTo>
                  <a:pt x="4013200" y="830341"/>
                </a:lnTo>
                <a:lnTo>
                  <a:pt x="0" y="830341"/>
                </a:lnTo>
                <a:close/>
              </a:path>
            </a:pathLst>
          </a:custGeom>
          <a:solidFill>
            <a:srgbClr val="FFC7E1"/>
          </a:solidFill>
          <a:ln>
            <a:noFill/>
          </a:ln>
          <a:effectLst>
            <a:outerShdw blurRad="355600" dir="10200000" sx="115000" sy="115000" algn="r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E5AA5C3-32C8-4D51-8FFD-BCB4D534F9C2}"/>
              </a:ext>
            </a:extLst>
          </p:cNvPr>
          <p:cNvSpPr/>
          <p:nvPr userDrawn="1"/>
        </p:nvSpPr>
        <p:spPr>
          <a:xfrm>
            <a:off x="0" y="0"/>
            <a:ext cx="12192000" cy="2236899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3E7"/>
          </a:solidFill>
          <a:ln>
            <a:noFill/>
          </a:ln>
          <a:effectLst>
            <a:outerShdw blurRad="50800" dist="38100" dir="5400000" algn="t" rotWithShape="0">
              <a:srgbClr val="FFB3E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D439B09-9161-4C62-823C-C7BFE3575D6C}"/>
              </a:ext>
            </a:extLst>
          </p:cNvPr>
          <p:cNvSpPr/>
          <p:nvPr userDrawn="1"/>
        </p:nvSpPr>
        <p:spPr>
          <a:xfrm>
            <a:off x="0" y="0"/>
            <a:ext cx="12192000" cy="1447799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7ED"/>
          </a:solidFill>
          <a:ln>
            <a:noFill/>
          </a:ln>
          <a:effectLst>
            <a:outerShdw blurRad="50800" dist="38100" dir="5400000" algn="t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FCB5F26-2569-4F0C-8D7F-AAB13F633283}"/>
              </a:ext>
            </a:extLst>
          </p:cNvPr>
          <p:cNvSpPr/>
          <p:nvPr userDrawn="1"/>
        </p:nvSpPr>
        <p:spPr>
          <a:xfrm>
            <a:off x="-4997" y="6043128"/>
            <a:ext cx="937870" cy="814872"/>
          </a:xfrm>
          <a:custGeom>
            <a:avLst/>
            <a:gdLst>
              <a:gd name="connsiteX0" fmla="*/ 0 w 1143000"/>
              <a:gd name="connsiteY0" fmla="*/ 0 h 1014167"/>
              <a:gd name="connsiteX1" fmla="*/ 82661 w 1143000"/>
              <a:gd name="connsiteY1" fmla="*/ 3478 h 1014167"/>
              <a:gd name="connsiteX2" fmla="*/ 1143000 w 1143000"/>
              <a:gd name="connsiteY2" fmla="*/ 982647 h 1014167"/>
              <a:gd name="connsiteX3" fmla="*/ 1141090 w 1143000"/>
              <a:gd name="connsiteY3" fmla="*/ 1014167 h 1014167"/>
              <a:gd name="connsiteX4" fmla="*/ 0 w 1143000"/>
              <a:gd name="connsiteY4" fmla="*/ 1014167 h 1014167"/>
              <a:gd name="connsiteX5" fmla="*/ 0 w 1143000"/>
              <a:gd name="connsiteY5" fmla="*/ 0 h 101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1014167">
                <a:moveTo>
                  <a:pt x="0" y="0"/>
                </a:moveTo>
                <a:lnTo>
                  <a:pt x="82661" y="3478"/>
                </a:lnTo>
                <a:cubicBezTo>
                  <a:pt x="678238" y="53881"/>
                  <a:pt x="1143000" y="473034"/>
                  <a:pt x="1143000" y="982647"/>
                </a:cubicBezTo>
                <a:lnTo>
                  <a:pt x="1141090" y="1014167"/>
                </a:lnTo>
                <a:lnTo>
                  <a:pt x="0" y="1014167"/>
                </a:lnTo>
                <a:lnTo>
                  <a:pt x="0" y="0"/>
                </a:lnTo>
                <a:close/>
              </a:path>
            </a:pathLst>
          </a:custGeom>
          <a:solidFill>
            <a:srgbClr val="FFC7E1"/>
          </a:solidFill>
          <a:ln>
            <a:noFill/>
          </a:ln>
          <a:effectLst>
            <a:outerShdw blurRad="317500" dist="38100" dir="4860000" algn="l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34CB1BC-98FD-4D1D-867D-EE962688B2B6}"/>
              </a:ext>
            </a:extLst>
          </p:cNvPr>
          <p:cNvSpPr/>
          <p:nvPr userDrawn="1"/>
        </p:nvSpPr>
        <p:spPr>
          <a:xfrm>
            <a:off x="228600" y="210493"/>
            <a:ext cx="11595100" cy="6291907"/>
          </a:xfrm>
          <a:prstGeom prst="roundRect">
            <a:avLst>
              <a:gd name="adj" fmla="val 47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CD66099-0879-4AA3-B484-D55ACEAF8BAE}"/>
              </a:ext>
            </a:extLst>
          </p:cNvPr>
          <p:cNvSpPr/>
          <p:nvPr userDrawn="1"/>
        </p:nvSpPr>
        <p:spPr>
          <a:xfrm>
            <a:off x="419100" y="382991"/>
            <a:ext cx="11569700" cy="6269818"/>
          </a:xfrm>
          <a:custGeom>
            <a:avLst/>
            <a:gdLst>
              <a:gd name="connsiteX0" fmla="*/ 0 w 11569700"/>
              <a:gd name="connsiteY0" fmla="*/ 245965 h 6269818"/>
              <a:gd name="connsiteX1" fmla="*/ 245965 w 11569700"/>
              <a:gd name="connsiteY1" fmla="*/ 0 h 6269818"/>
              <a:gd name="connsiteX2" fmla="*/ 605993 w 11569700"/>
              <a:gd name="connsiteY2" fmla="*/ 0 h 6269818"/>
              <a:gd name="connsiteX3" fmla="*/ 1076798 w 11569700"/>
              <a:gd name="connsiteY3" fmla="*/ 0 h 6269818"/>
              <a:gd name="connsiteX4" fmla="*/ 1436825 w 11569700"/>
              <a:gd name="connsiteY4" fmla="*/ 0 h 6269818"/>
              <a:gd name="connsiteX5" fmla="*/ 2129186 w 11569700"/>
              <a:gd name="connsiteY5" fmla="*/ 0 h 6269818"/>
              <a:gd name="connsiteX6" fmla="*/ 2599991 w 11569700"/>
              <a:gd name="connsiteY6" fmla="*/ 0 h 6269818"/>
              <a:gd name="connsiteX7" fmla="*/ 3403129 w 11569700"/>
              <a:gd name="connsiteY7" fmla="*/ 0 h 6269818"/>
              <a:gd name="connsiteX8" fmla="*/ 4095490 w 11569700"/>
              <a:gd name="connsiteY8" fmla="*/ 0 h 6269818"/>
              <a:gd name="connsiteX9" fmla="*/ 4898628 w 11569700"/>
              <a:gd name="connsiteY9" fmla="*/ 0 h 6269818"/>
              <a:gd name="connsiteX10" fmla="*/ 5590989 w 11569700"/>
              <a:gd name="connsiteY10" fmla="*/ 0 h 6269818"/>
              <a:gd name="connsiteX11" fmla="*/ 5951017 w 11569700"/>
              <a:gd name="connsiteY11" fmla="*/ 0 h 6269818"/>
              <a:gd name="connsiteX12" fmla="*/ 6532599 w 11569700"/>
              <a:gd name="connsiteY12" fmla="*/ 0 h 6269818"/>
              <a:gd name="connsiteX13" fmla="*/ 6892627 w 11569700"/>
              <a:gd name="connsiteY13" fmla="*/ 0 h 6269818"/>
              <a:gd name="connsiteX14" fmla="*/ 7584988 w 11569700"/>
              <a:gd name="connsiteY14" fmla="*/ 0 h 6269818"/>
              <a:gd name="connsiteX15" fmla="*/ 8388126 w 11569700"/>
              <a:gd name="connsiteY15" fmla="*/ 0 h 6269818"/>
              <a:gd name="connsiteX16" fmla="*/ 9191264 w 11569700"/>
              <a:gd name="connsiteY16" fmla="*/ 0 h 6269818"/>
              <a:gd name="connsiteX17" fmla="*/ 9772847 w 11569700"/>
              <a:gd name="connsiteY17" fmla="*/ 0 h 6269818"/>
              <a:gd name="connsiteX18" fmla="*/ 10465208 w 11569700"/>
              <a:gd name="connsiteY18" fmla="*/ 0 h 6269818"/>
              <a:gd name="connsiteX19" fmla="*/ 11323735 w 11569700"/>
              <a:gd name="connsiteY19" fmla="*/ 0 h 6269818"/>
              <a:gd name="connsiteX20" fmla="*/ 11569700 w 11569700"/>
              <a:gd name="connsiteY20" fmla="*/ 245965 h 6269818"/>
              <a:gd name="connsiteX21" fmla="*/ 11569700 w 11569700"/>
              <a:gd name="connsiteY21" fmla="*/ 945731 h 6269818"/>
              <a:gd name="connsiteX22" fmla="*/ 11569700 w 11569700"/>
              <a:gd name="connsiteY22" fmla="*/ 1472161 h 6269818"/>
              <a:gd name="connsiteX23" fmla="*/ 11569700 w 11569700"/>
              <a:gd name="connsiteY23" fmla="*/ 1940812 h 6269818"/>
              <a:gd name="connsiteX24" fmla="*/ 11569700 w 11569700"/>
              <a:gd name="connsiteY24" fmla="*/ 2409463 h 6269818"/>
              <a:gd name="connsiteX25" fmla="*/ 11569700 w 11569700"/>
              <a:gd name="connsiteY25" fmla="*/ 3109229 h 6269818"/>
              <a:gd name="connsiteX26" fmla="*/ 11569700 w 11569700"/>
              <a:gd name="connsiteY26" fmla="*/ 3577880 h 6269818"/>
              <a:gd name="connsiteX27" fmla="*/ 11569700 w 11569700"/>
              <a:gd name="connsiteY27" fmla="*/ 4046531 h 6269818"/>
              <a:gd name="connsiteX28" fmla="*/ 11569700 w 11569700"/>
              <a:gd name="connsiteY28" fmla="*/ 4572961 h 6269818"/>
              <a:gd name="connsiteX29" fmla="*/ 11569700 w 11569700"/>
              <a:gd name="connsiteY29" fmla="*/ 5157170 h 6269818"/>
              <a:gd name="connsiteX30" fmla="*/ 11569700 w 11569700"/>
              <a:gd name="connsiteY30" fmla="*/ 6023853 h 6269818"/>
              <a:gd name="connsiteX31" fmla="*/ 11323735 w 11569700"/>
              <a:gd name="connsiteY31" fmla="*/ 6269818 h 6269818"/>
              <a:gd name="connsiteX32" fmla="*/ 10520597 w 11569700"/>
              <a:gd name="connsiteY32" fmla="*/ 6269818 h 6269818"/>
              <a:gd name="connsiteX33" fmla="*/ 9717458 w 11569700"/>
              <a:gd name="connsiteY33" fmla="*/ 6269818 h 6269818"/>
              <a:gd name="connsiteX34" fmla="*/ 9246653 w 11569700"/>
              <a:gd name="connsiteY34" fmla="*/ 6269818 h 6269818"/>
              <a:gd name="connsiteX35" fmla="*/ 8886626 w 11569700"/>
              <a:gd name="connsiteY35" fmla="*/ 6269818 h 6269818"/>
              <a:gd name="connsiteX36" fmla="*/ 8305043 w 11569700"/>
              <a:gd name="connsiteY36" fmla="*/ 6269818 h 6269818"/>
              <a:gd name="connsiteX37" fmla="*/ 7501904 w 11569700"/>
              <a:gd name="connsiteY37" fmla="*/ 6269818 h 6269818"/>
              <a:gd name="connsiteX38" fmla="*/ 7141877 w 11569700"/>
              <a:gd name="connsiteY38" fmla="*/ 6269818 h 6269818"/>
              <a:gd name="connsiteX39" fmla="*/ 6560294 w 11569700"/>
              <a:gd name="connsiteY39" fmla="*/ 6269818 h 6269818"/>
              <a:gd name="connsiteX40" fmla="*/ 5867933 w 11569700"/>
              <a:gd name="connsiteY40" fmla="*/ 6269818 h 6269818"/>
              <a:gd name="connsiteX41" fmla="*/ 5397128 w 11569700"/>
              <a:gd name="connsiteY41" fmla="*/ 6269818 h 6269818"/>
              <a:gd name="connsiteX42" fmla="*/ 4704767 w 11569700"/>
              <a:gd name="connsiteY42" fmla="*/ 6269818 h 6269818"/>
              <a:gd name="connsiteX43" fmla="*/ 4012407 w 11569700"/>
              <a:gd name="connsiteY43" fmla="*/ 6269818 h 6269818"/>
              <a:gd name="connsiteX44" fmla="*/ 3098491 w 11569700"/>
              <a:gd name="connsiteY44" fmla="*/ 6269818 h 6269818"/>
              <a:gd name="connsiteX45" fmla="*/ 2738463 w 11569700"/>
              <a:gd name="connsiteY45" fmla="*/ 6269818 h 6269818"/>
              <a:gd name="connsiteX46" fmla="*/ 2046103 w 11569700"/>
              <a:gd name="connsiteY46" fmla="*/ 6269818 h 6269818"/>
              <a:gd name="connsiteX47" fmla="*/ 1353742 w 11569700"/>
              <a:gd name="connsiteY47" fmla="*/ 6269818 h 6269818"/>
              <a:gd name="connsiteX48" fmla="*/ 882937 w 11569700"/>
              <a:gd name="connsiteY48" fmla="*/ 6269818 h 6269818"/>
              <a:gd name="connsiteX49" fmla="*/ 245965 w 11569700"/>
              <a:gd name="connsiteY49" fmla="*/ 6269818 h 6269818"/>
              <a:gd name="connsiteX50" fmla="*/ 0 w 11569700"/>
              <a:gd name="connsiteY50" fmla="*/ 6023853 h 6269818"/>
              <a:gd name="connsiteX51" fmla="*/ 0 w 11569700"/>
              <a:gd name="connsiteY51" fmla="*/ 5381865 h 6269818"/>
              <a:gd name="connsiteX52" fmla="*/ 0 w 11569700"/>
              <a:gd name="connsiteY52" fmla="*/ 4797657 h 6269818"/>
              <a:gd name="connsiteX53" fmla="*/ 0 w 11569700"/>
              <a:gd name="connsiteY53" fmla="*/ 4271227 h 6269818"/>
              <a:gd name="connsiteX54" fmla="*/ 0 w 11569700"/>
              <a:gd name="connsiteY54" fmla="*/ 3629239 h 6269818"/>
              <a:gd name="connsiteX55" fmla="*/ 0 w 11569700"/>
              <a:gd name="connsiteY55" fmla="*/ 2929473 h 6269818"/>
              <a:gd name="connsiteX56" fmla="*/ 0 w 11569700"/>
              <a:gd name="connsiteY56" fmla="*/ 2287485 h 6269818"/>
              <a:gd name="connsiteX57" fmla="*/ 0 w 11569700"/>
              <a:gd name="connsiteY57" fmla="*/ 1587719 h 6269818"/>
              <a:gd name="connsiteX58" fmla="*/ 0 w 11569700"/>
              <a:gd name="connsiteY58" fmla="*/ 1003510 h 6269818"/>
              <a:gd name="connsiteX59" fmla="*/ 0 w 11569700"/>
              <a:gd name="connsiteY59" fmla="*/ 245965 h 62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69700" h="6269818" extrusionOk="0">
                <a:moveTo>
                  <a:pt x="0" y="245965"/>
                </a:moveTo>
                <a:cubicBezTo>
                  <a:pt x="-12188" y="101513"/>
                  <a:pt x="120925" y="-6364"/>
                  <a:pt x="245965" y="0"/>
                </a:cubicBezTo>
                <a:cubicBezTo>
                  <a:pt x="401523" y="6042"/>
                  <a:pt x="442282" y="-3077"/>
                  <a:pt x="605993" y="0"/>
                </a:cubicBezTo>
                <a:cubicBezTo>
                  <a:pt x="769704" y="3077"/>
                  <a:pt x="874306" y="17910"/>
                  <a:pt x="1076798" y="0"/>
                </a:cubicBezTo>
                <a:cubicBezTo>
                  <a:pt x="1279290" y="-17910"/>
                  <a:pt x="1333310" y="17979"/>
                  <a:pt x="1436825" y="0"/>
                </a:cubicBezTo>
                <a:cubicBezTo>
                  <a:pt x="1540340" y="-17979"/>
                  <a:pt x="1793890" y="16948"/>
                  <a:pt x="2129186" y="0"/>
                </a:cubicBezTo>
                <a:cubicBezTo>
                  <a:pt x="2464482" y="-16948"/>
                  <a:pt x="2437142" y="-934"/>
                  <a:pt x="2599991" y="0"/>
                </a:cubicBezTo>
                <a:cubicBezTo>
                  <a:pt x="2762841" y="934"/>
                  <a:pt x="3058830" y="2075"/>
                  <a:pt x="3403129" y="0"/>
                </a:cubicBezTo>
                <a:cubicBezTo>
                  <a:pt x="3747428" y="-2075"/>
                  <a:pt x="3922440" y="-17722"/>
                  <a:pt x="4095490" y="0"/>
                </a:cubicBezTo>
                <a:cubicBezTo>
                  <a:pt x="4268540" y="17722"/>
                  <a:pt x="4528326" y="8213"/>
                  <a:pt x="4898628" y="0"/>
                </a:cubicBezTo>
                <a:cubicBezTo>
                  <a:pt x="5268930" y="-8213"/>
                  <a:pt x="5350944" y="-8890"/>
                  <a:pt x="5590989" y="0"/>
                </a:cubicBezTo>
                <a:cubicBezTo>
                  <a:pt x="5831034" y="8890"/>
                  <a:pt x="5792578" y="-9599"/>
                  <a:pt x="5951017" y="0"/>
                </a:cubicBezTo>
                <a:cubicBezTo>
                  <a:pt x="6109456" y="9599"/>
                  <a:pt x="6302604" y="20103"/>
                  <a:pt x="6532599" y="0"/>
                </a:cubicBezTo>
                <a:cubicBezTo>
                  <a:pt x="6762594" y="-20103"/>
                  <a:pt x="6721215" y="14171"/>
                  <a:pt x="6892627" y="0"/>
                </a:cubicBezTo>
                <a:cubicBezTo>
                  <a:pt x="7064039" y="-14171"/>
                  <a:pt x="7372558" y="2425"/>
                  <a:pt x="7584988" y="0"/>
                </a:cubicBezTo>
                <a:cubicBezTo>
                  <a:pt x="7797418" y="-2425"/>
                  <a:pt x="8073852" y="31048"/>
                  <a:pt x="8388126" y="0"/>
                </a:cubicBezTo>
                <a:cubicBezTo>
                  <a:pt x="8702400" y="-31048"/>
                  <a:pt x="8939754" y="-6415"/>
                  <a:pt x="9191264" y="0"/>
                </a:cubicBezTo>
                <a:cubicBezTo>
                  <a:pt x="9442774" y="6415"/>
                  <a:pt x="9611098" y="-2007"/>
                  <a:pt x="9772847" y="0"/>
                </a:cubicBezTo>
                <a:cubicBezTo>
                  <a:pt x="9934596" y="2007"/>
                  <a:pt x="10274837" y="31597"/>
                  <a:pt x="10465208" y="0"/>
                </a:cubicBezTo>
                <a:cubicBezTo>
                  <a:pt x="10655579" y="-31597"/>
                  <a:pt x="10932525" y="35225"/>
                  <a:pt x="11323735" y="0"/>
                </a:cubicBezTo>
                <a:cubicBezTo>
                  <a:pt x="11441401" y="5651"/>
                  <a:pt x="11542611" y="95587"/>
                  <a:pt x="11569700" y="245965"/>
                </a:cubicBezTo>
                <a:cubicBezTo>
                  <a:pt x="11599110" y="515865"/>
                  <a:pt x="11574160" y="752342"/>
                  <a:pt x="11569700" y="945731"/>
                </a:cubicBezTo>
                <a:cubicBezTo>
                  <a:pt x="11565240" y="1139120"/>
                  <a:pt x="11553629" y="1301528"/>
                  <a:pt x="11569700" y="1472161"/>
                </a:cubicBezTo>
                <a:cubicBezTo>
                  <a:pt x="11585772" y="1642794"/>
                  <a:pt x="11579700" y="1723413"/>
                  <a:pt x="11569700" y="1940812"/>
                </a:cubicBezTo>
                <a:cubicBezTo>
                  <a:pt x="11559700" y="2158211"/>
                  <a:pt x="11553435" y="2200652"/>
                  <a:pt x="11569700" y="2409463"/>
                </a:cubicBezTo>
                <a:cubicBezTo>
                  <a:pt x="11585965" y="2618274"/>
                  <a:pt x="11537654" y="2828501"/>
                  <a:pt x="11569700" y="3109229"/>
                </a:cubicBezTo>
                <a:cubicBezTo>
                  <a:pt x="11601746" y="3389957"/>
                  <a:pt x="11592334" y="3372816"/>
                  <a:pt x="11569700" y="3577880"/>
                </a:cubicBezTo>
                <a:cubicBezTo>
                  <a:pt x="11547066" y="3782944"/>
                  <a:pt x="11579242" y="3920457"/>
                  <a:pt x="11569700" y="4046531"/>
                </a:cubicBezTo>
                <a:cubicBezTo>
                  <a:pt x="11560158" y="4172605"/>
                  <a:pt x="11575253" y="4406624"/>
                  <a:pt x="11569700" y="4572961"/>
                </a:cubicBezTo>
                <a:cubicBezTo>
                  <a:pt x="11564148" y="4739298"/>
                  <a:pt x="11582354" y="4994045"/>
                  <a:pt x="11569700" y="5157170"/>
                </a:cubicBezTo>
                <a:cubicBezTo>
                  <a:pt x="11557046" y="5320295"/>
                  <a:pt x="11554544" y="5809809"/>
                  <a:pt x="11569700" y="6023853"/>
                </a:cubicBezTo>
                <a:cubicBezTo>
                  <a:pt x="11583138" y="6175986"/>
                  <a:pt x="11483800" y="6246248"/>
                  <a:pt x="11323735" y="6269818"/>
                </a:cubicBezTo>
                <a:cubicBezTo>
                  <a:pt x="11006230" y="6251519"/>
                  <a:pt x="10688124" y="6275291"/>
                  <a:pt x="10520597" y="6269818"/>
                </a:cubicBezTo>
                <a:cubicBezTo>
                  <a:pt x="10353070" y="6264345"/>
                  <a:pt x="10082649" y="6299637"/>
                  <a:pt x="9717458" y="6269818"/>
                </a:cubicBezTo>
                <a:cubicBezTo>
                  <a:pt x="9352267" y="6239999"/>
                  <a:pt x="9464362" y="6286543"/>
                  <a:pt x="9246653" y="6269818"/>
                </a:cubicBezTo>
                <a:cubicBezTo>
                  <a:pt x="9028944" y="6253093"/>
                  <a:pt x="9019508" y="6282934"/>
                  <a:pt x="8886626" y="6269818"/>
                </a:cubicBezTo>
                <a:cubicBezTo>
                  <a:pt x="8753744" y="6256702"/>
                  <a:pt x="8484241" y="6287768"/>
                  <a:pt x="8305043" y="6269818"/>
                </a:cubicBezTo>
                <a:cubicBezTo>
                  <a:pt x="8125845" y="6251868"/>
                  <a:pt x="7859961" y="6244478"/>
                  <a:pt x="7501904" y="6269818"/>
                </a:cubicBezTo>
                <a:cubicBezTo>
                  <a:pt x="7143847" y="6295158"/>
                  <a:pt x="7309058" y="6273913"/>
                  <a:pt x="7141877" y="6269818"/>
                </a:cubicBezTo>
                <a:cubicBezTo>
                  <a:pt x="6974696" y="6265723"/>
                  <a:pt x="6804205" y="6256765"/>
                  <a:pt x="6560294" y="6269818"/>
                </a:cubicBezTo>
                <a:cubicBezTo>
                  <a:pt x="6316383" y="6282871"/>
                  <a:pt x="6153452" y="6240718"/>
                  <a:pt x="5867933" y="6269818"/>
                </a:cubicBezTo>
                <a:cubicBezTo>
                  <a:pt x="5582414" y="6298918"/>
                  <a:pt x="5559283" y="6271628"/>
                  <a:pt x="5397128" y="6269818"/>
                </a:cubicBezTo>
                <a:cubicBezTo>
                  <a:pt x="5234974" y="6268008"/>
                  <a:pt x="4911325" y="6241341"/>
                  <a:pt x="4704767" y="6269818"/>
                </a:cubicBezTo>
                <a:cubicBezTo>
                  <a:pt x="4498209" y="6298295"/>
                  <a:pt x="4331251" y="6274781"/>
                  <a:pt x="4012407" y="6269818"/>
                </a:cubicBezTo>
                <a:cubicBezTo>
                  <a:pt x="3693563" y="6264855"/>
                  <a:pt x="3292453" y="6304292"/>
                  <a:pt x="3098491" y="6269818"/>
                </a:cubicBezTo>
                <a:cubicBezTo>
                  <a:pt x="2904529" y="6235344"/>
                  <a:pt x="2885227" y="6276506"/>
                  <a:pt x="2738463" y="6269818"/>
                </a:cubicBezTo>
                <a:cubicBezTo>
                  <a:pt x="2591699" y="6263130"/>
                  <a:pt x="2281866" y="6287726"/>
                  <a:pt x="2046103" y="6269818"/>
                </a:cubicBezTo>
                <a:cubicBezTo>
                  <a:pt x="1810340" y="6251910"/>
                  <a:pt x="1506829" y="6293301"/>
                  <a:pt x="1353742" y="6269818"/>
                </a:cubicBezTo>
                <a:cubicBezTo>
                  <a:pt x="1200655" y="6246335"/>
                  <a:pt x="1084489" y="6291164"/>
                  <a:pt x="882937" y="6269818"/>
                </a:cubicBezTo>
                <a:cubicBezTo>
                  <a:pt x="681385" y="6248472"/>
                  <a:pt x="376198" y="6295664"/>
                  <a:pt x="245965" y="6269818"/>
                </a:cubicBezTo>
                <a:cubicBezTo>
                  <a:pt x="136817" y="6283970"/>
                  <a:pt x="4879" y="6142244"/>
                  <a:pt x="0" y="6023853"/>
                </a:cubicBezTo>
                <a:cubicBezTo>
                  <a:pt x="-14578" y="5803730"/>
                  <a:pt x="-2542" y="5654710"/>
                  <a:pt x="0" y="5381865"/>
                </a:cubicBezTo>
                <a:cubicBezTo>
                  <a:pt x="2542" y="5109020"/>
                  <a:pt x="-1988" y="4959259"/>
                  <a:pt x="0" y="4797657"/>
                </a:cubicBezTo>
                <a:cubicBezTo>
                  <a:pt x="1988" y="4636055"/>
                  <a:pt x="11660" y="4496892"/>
                  <a:pt x="0" y="4271227"/>
                </a:cubicBezTo>
                <a:cubicBezTo>
                  <a:pt x="-11660" y="4045562"/>
                  <a:pt x="15983" y="3815571"/>
                  <a:pt x="0" y="3629239"/>
                </a:cubicBezTo>
                <a:cubicBezTo>
                  <a:pt x="-15983" y="3442907"/>
                  <a:pt x="4306" y="3186419"/>
                  <a:pt x="0" y="2929473"/>
                </a:cubicBezTo>
                <a:cubicBezTo>
                  <a:pt x="-4306" y="2672527"/>
                  <a:pt x="28763" y="2564875"/>
                  <a:pt x="0" y="2287485"/>
                </a:cubicBezTo>
                <a:cubicBezTo>
                  <a:pt x="-28763" y="2010095"/>
                  <a:pt x="-4733" y="1858381"/>
                  <a:pt x="0" y="1587719"/>
                </a:cubicBezTo>
                <a:cubicBezTo>
                  <a:pt x="4733" y="1317057"/>
                  <a:pt x="-14181" y="1173797"/>
                  <a:pt x="0" y="1003510"/>
                </a:cubicBezTo>
                <a:cubicBezTo>
                  <a:pt x="14181" y="833223"/>
                  <a:pt x="-8651" y="558947"/>
                  <a:pt x="0" y="245965"/>
                </a:cubicBezTo>
                <a:close/>
              </a:path>
            </a:pathLst>
          </a:custGeom>
          <a:noFill/>
          <a:ln w="63500" cap="rnd" cmpd="dbl">
            <a:solidFill>
              <a:srgbClr val="EAAFA6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1171211223">
                  <a:prstGeom prst="roundRect">
                    <a:avLst>
                      <a:gd name="adj" fmla="val 392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40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BF97D5-6371-45BF-99C2-3A8709AD8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E91BF"/>
              </a:gs>
              <a:gs pos="32000">
                <a:srgbClr val="7472B7"/>
              </a:gs>
              <a:gs pos="56000">
                <a:srgbClr val="946FD3"/>
              </a:gs>
              <a:gs pos="85000">
                <a:srgbClr val="BA79E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235620-83FA-47EE-833F-FA1E66B5B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1" y="-12700"/>
            <a:ext cx="4808190" cy="3962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7701BE-C42A-409A-A44B-483175738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8410" y="-12700"/>
            <a:ext cx="4808190" cy="39624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2642500-9974-4878-BB3D-7ED7509239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5" y="4222522"/>
            <a:ext cx="2610390" cy="154281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A5FD757-9C38-4FCF-8BBD-35455E6EAC8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4" y="4471556"/>
            <a:ext cx="2189032" cy="1293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84DAF68-1C6D-4608-8EB2-1A39F8051694}"/>
              </a:ext>
            </a:extLst>
          </p:cNvPr>
          <p:cNvSpPr/>
          <p:nvPr userDrawn="1"/>
        </p:nvSpPr>
        <p:spPr>
          <a:xfrm>
            <a:off x="0" y="0"/>
            <a:ext cx="12192000" cy="2236899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3E7"/>
          </a:solidFill>
          <a:ln>
            <a:noFill/>
          </a:ln>
          <a:effectLst>
            <a:outerShdw blurRad="50800" dist="38100" dir="5400000" algn="t" rotWithShape="0">
              <a:srgbClr val="FFB3E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A8F66C1B-1D23-4F8A-96FD-334CAE031745}"/>
              </a:ext>
            </a:extLst>
          </p:cNvPr>
          <p:cNvSpPr/>
          <p:nvPr userDrawn="1"/>
        </p:nvSpPr>
        <p:spPr>
          <a:xfrm>
            <a:off x="0" y="0"/>
            <a:ext cx="12192000" cy="1447799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7ED"/>
          </a:solidFill>
          <a:ln>
            <a:noFill/>
          </a:ln>
          <a:effectLst>
            <a:outerShdw blurRad="50800" dist="38100" dir="5400000" algn="t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82EA9818-C2D9-4237-B826-05137EE92CB7}"/>
              </a:ext>
            </a:extLst>
          </p:cNvPr>
          <p:cNvSpPr/>
          <p:nvPr userDrawn="1"/>
        </p:nvSpPr>
        <p:spPr>
          <a:xfrm flipH="1" flipV="1">
            <a:off x="0" y="5181600"/>
            <a:ext cx="12192000" cy="1676400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3E7"/>
          </a:solidFill>
          <a:ln>
            <a:noFill/>
          </a:ln>
          <a:effectLst>
            <a:outerShdw blurRad="50800" dist="38100" dir="13500000" algn="br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FAEFBD05-C52E-47F8-8EF5-A61E9C363E3C}"/>
              </a:ext>
            </a:extLst>
          </p:cNvPr>
          <p:cNvSpPr/>
          <p:nvPr userDrawn="1"/>
        </p:nvSpPr>
        <p:spPr>
          <a:xfrm flipH="1" flipV="1">
            <a:off x="0" y="5600931"/>
            <a:ext cx="12192000" cy="1257069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7ED"/>
          </a:solidFill>
          <a:ln>
            <a:noFill/>
          </a:ln>
          <a:effectLst>
            <a:outerShdw blurRad="50800" dist="38100" dir="16200000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9593DFD-A8AC-40A7-9A34-5B5225F99FDE}"/>
              </a:ext>
            </a:extLst>
          </p:cNvPr>
          <p:cNvSpPr/>
          <p:nvPr userDrawn="1"/>
        </p:nvSpPr>
        <p:spPr>
          <a:xfrm>
            <a:off x="-4997" y="6043128"/>
            <a:ext cx="937870" cy="814872"/>
          </a:xfrm>
          <a:custGeom>
            <a:avLst/>
            <a:gdLst>
              <a:gd name="connsiteX0" fmla="*/ 0 w 1143000"/>
              <a:gd name="connsiteY0" fmla="*/ 0 h 1014167"/>
              <a:gd name="connsiteX1" fmla="*/ 82661 w 1143000"/>
              <a:gd name="connsiteY1" fmla="*/ 3478 h 1014167"/>
              <a:gd name="connsiteX2" fmla="*/ 1143000 w 1143000"/>
              <a:gd name="connsiteY2" fmla="*/ 982647 h 1014167"/>
              <a:gd name="connsiteX3" fmla="*/ 1141090 w 1143000"/>
              <a:gd name="connsiteY3" fmla="*/ 1014167 h 1014167"/>
              <a:gd name="connsiteX4" fmla="*/ 0 w 1143000"/>
              <a:gd name="connsiteY4" fmla="*/ 1014167 h 1014167"/>
              <a:gd name="connsiteX5" fmla="*/ 0 w 1143000"/>
              <a:gd name="connsiteY5" fmla="*/ 0 h 101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1014167">
                <a:moveTo>
                  <a:pt x="0" y="0"/>
                </a:moveTo>
                <a:lnTo>
                  <a:pt x="82661" y="3478"/>
                </a:lnTo>
                <a:cubicBezTo>
                  <a:pt x="678238" y="53881"/>
                  <a:pt x="1143000" y="473034"/>
                  <a:pt x="1143000" y="982647"/>
                </a:cubicBezTo>
                <a:lnTo>
                  <a:pt x="1141090" y="1014167"/>
                </a:lnTo>
                <a:lnTo>
                  <a:pt x="0" y="1014167"/>
                </a:lnTo>
                <a:lnTo>
                  <a:pt x="0" y="0"/>
                </a:lnTo>
                <a:close/>
              </a:path>
            </a:pathLst>
          </a:custGeom>
          <a:solidFill>
            <a:srgbClr val="FFC7E1"/>
          </a:solidFill>
          <a:ln>
            <a:noFill/>
          </a:ln>
          <a:effectLst>
            <a:outerShdw blurRad="317500" dist="38100" dir="4860000" algn="l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BFA3FA-CB4C-4F5F-B0D7-5439E592E777}"/>
              </a:ext>
            </a:extLst>
          </p:cNvPr>
          <p:cNvSpPr/>
          <p:nvPr userDrawn="1"/>
        </p:nvSpPr>
        <p:spPr>
          <a:xfrm>
            <a:off x="8178800" y="6027659"/>
            <a:ext cx="4013200" cy="830341"/>
          </a:xfrm>
          <a:custGeom>
            <a:avLst/>
            <a:gdLst>
              <a:gd name="connsiteX0" fmla="*/ 0 w 4013200"/>
              <a:gd name="connsiteY0" fmla="*/ 0 h 814872"/>
              <a:gd name="connsiteX1" fmla="*/ 4013200 w 4013200"/>
              <a:gd name="connsiteY1" fmla="*/ 0 h 814872"/>
              <a:gd name="connsiteX2" fmla="*/ 4013200 w 4013200"/>
              <a:gd name="connsiteY2" fmla="*/ 814872 h 814872"/>
              <a:gd name="connsiteX3" fmla="*/ 0 w 4013200"/>
              <a:gd name="connsiteY3" fmla="*/ 814872 h 814872"/>
              <a:gd name="connsiteX4" fmla="*/ 0 w 4013200"/>
              <a:gd name="connsiteY4" fmla="*/ 0 h 814872"/>
              <a:gd name="connsiteX0" fmla="*/ 0 w 4013200"/>
              <a:gd name="connsiteY0" fmla="*/ 814872 h 814872"/>
              <a:gd name="connsiteX1" fmla="*/ 4013200 w 4013200"/>
              <a:gd name="connsiteY1" fmla="*/ 0 h 814872"/>
              <a:gd name="connsiteX2" fmla="*/ 4013200 w 4013200"/>
              <a:gd name="connsiteY2" fmla="*/ 814872 h 814872"/>
              <a:gd name="connsiteX3" fmla="*/ 0 w 4013200"/>
              <a:gd name="connsiteY3" fmla="*/ 814872 h 814872"/>
              <a:gd name="connsiteX0" fmla="*/ 0 w 4013200"/>
              <a:gd name="connsiteY0" fmla="*/ 814872 h 814872"/>
              <a:gd name="connsiteX1" fmla="*/ 1295400 w 4013200"/>
              <a:gd name="connsiteY1" fmla="*/ 343158 h 814872"/>
              <a:gd name="connsiteX2" fmla="*/ 4013200 w 4013200"/>
              <a:gd name="connsiteY2" fmla="*/ 0 h 814872"/>
              <a:gd name="connsiteX3" fmla="*/ 4013200 w 4013200"/>
              <a:gd name="connsiteY3" fmla="*/ 814872 h 814872"/>
              <a:gd name="connsiteX4" fmla="*/ 0 w 4013200"/>
              <a:gd name="connsiteY4" fmla="*/ 814872 h 814872"/>
              <a:gd name="connsiteX0" fmla="*/ 0 w 4013200"/>
              <a:gd name="connsiteY0" fmla="*/ 814872 h 814872"/>
              <a:gd name="connsiteX1" fmla="*/ 1295400 w 4013200"/>
              <a:gd name="connsiteY1" fmla="*/ 343158 h 814872"/>
              <a:gd name="connsiteX2" fmla="*/ 2935514 w 4013200"/>
              <a:gd name="connsiteY2" fmla="*/ 343158 h 814872"/>
              <a:gd name="connsiteX3" fmla="*/ 4013200 w 4013200"/>
              <a:gd name="connsiteY3" fmla="*/ 0 h 814872"/>
              <a:gd name="connsiteX4" fmla="*/ 4013200 w 4013200"/>
              <a:gd name="connsiteY4" fmla="*/ 814872 h 814872"/>
              <a:gd name="connsiteX5" fmla="*/ 0 w 4013200"/>
              <a:gd name="connsiteY5" fmla="*/ 814872 h 814872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3200" h="830341">
                <a:moveTo>
                  <a:pt x="0" y="830341"/>
                </a:moveTo>
                <a:cubicBezTo>
                  <a:pt x="791331" y="427268"/>
                  <a:pt x="700919" y="418347"/>
                  <a:pt x="1352550" y="295127"/>
                </a:cubicBezTo>
                <a:cubicBezTo>
                  <a:pt x="2050596" y="179315"/>
                  <a:pt x="2253343" y="440874"/>
                  <a:pt x="2935514" y="358627"/>
                </a:cubicBezTo>
                <a:cubicBezTo>
                  <a:pt x="3294743" y="244241"/>
                  <a:pt x="3537856" y="-73345"/>
                  <a:pt x="4013200" y="15469"/>
                </a:cubicBezTo>
                <a:lnTo>
                  <a:pt x="4013200" y="830341"/>
                </a:lnTo>
                <a:lnTo>
                  <a:pt x="0" y="830341"/>
                </a:lnTo>
                <a:close/>
              </a:path>
            </a:pathLst>
          </a:custGeom>
          <a:solidFill>
            <a:srgbClr val="FFC7E1"/>
          </a:solidFill>
          <a:ln>
            <a:noFill/>
          </a:ln>
          <a:effectLst>
            <a:outerShdw blurRad="355600" dir="10200000" sx="115000" sy="115000" algn="r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916D7D-5FD0-4DA4-BD7D-D9CF4BD8B955}"/>
              </a:ext>
            </a:extLst>
          </p:cNvPr>
          <p:cNvGrpSpPr/>
          <p:nvPr userDrawn="1"/>
        </p:nvGrpSpPr>
        <p:grpSpPr>
          <a:xfrm>
            <a:off x="2726149" y="2667000"/>
            <a:ext cx="7179851" cy="2867060"/>
            <a:chOff x="2525743" y="1597777"/>
            <a:chExt cx="7179851" cy="28670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BBCF5A-142D-4239-80AA-91E4AA9E803F}"/>
                </a:ext>
              </a:extLst>
            </p:cNvPr>
            <p:cNvSpPr txBox="1"/>
            <p:nvPr userDrawn="1"/>
          </p:nvSpPr>
          <p:spPr>
            <a:xfrm>
              <a:off x="3154704" y="1597777"/>
              <a:ext cx="5921928" cy="1862048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526442"/>
                </a:avLst>
              </a:prstTxWarp>
              <a:spAutoFit/>
            </a:bodyPr>
            <a:lstStyle/>
            <a:p>
              <a:r>
                <a:rPr lang="en-US" sz="19900" spc="320">
                  <a:ln w="47625">
                    <a:solidFill>
                      <a:srgbClr val="E18D7F"/>
                    </a:solidFill>
                  </a:ln>
                  <a:solidFill>
                    <a:srgbClr val="FFFFFF"/>
                  </a:solidFill>
                  <a:effectLst>
                    <a:outerShdw blurRad="114300" dist="63500" rotWithShape="0">
                      <a:srgbClr val="E18D7F">
                        <a:alpha val="40000"/>
                      </a:srgbClr>
                    </a:outerShdw>
                  </a:effectLst>
                  <a:latin typeface="+mj-lt"/>
                </a:rPr>
                <a:t>TIẾT HỌC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79A41D-B5B9-4375-9940-98A53EE99D3F}"/>
                </a:ext>
              </a:extLst>
            </p:cNvPr>
            <p:cNvSpPr txBox="1"/>
            <p:nvPr userDrawn="1"/>
          </p:nvSpPr>
          <p:spPr>
            <a:xfrm>
              <a:off x="2525743" y="2602789"/>
              <a:ext cx="7179851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spc="320">
                  <a:ln w="47625">
                    <a:solidFill>
                      <a:srgbClr val="E18D7F"/>
                    </a:solidFill>
                  </a:ln>
                  <a:solidFill>
                    <a:srgbClr val="FFFFFF"/>
                  </a:solidFill>
                  <a:effectLst>
                    <a:outerShdw blurRad="114300" dist="63500" rotWithShape="0">
                      <a:srgbClr val="E18D7F">
                        <a:alpha val="40000"/>
                      </a:srgbClr>
                    </a:outerShdw>
                  </a:effectLst>
                  <a:latin typeface="+mj-lt"/>
                </a:rPr>
                <a:t>KẾT THÚC</a:t>
              </a:r>
            </a:p>
          </p:txBody>
        </p:sp>
      </p:grpSp>
      <p:grpSp>
        <p:nvGrpSpPr>
          <p:cNvPr id="19" name="PHẠM DUYÊN 4 - 9Slide.vn">
            <a:extLst>
              <a:ext uri="{FF2B5EF4-FFF2-40B4-BE49-F238E27FC236}">
                <a16:creationId xmlns:a16="http://schemas.microsoft.com/office/drawing/2014/main" id="{1308176A-4F5F-4D77-B42F-520012B4B7A6}"/>
              </a:ext>
            </a:extLst>
          </p:cNvPr>
          <p:cNvGrpSpPr/>
          <p:nvPr userDrawn="1"/>
        </p:nvGrpSpPr>
        <p:grpSpPr>
          <a:xfrm>
            <a:off x="1767503" y="3010712"/>
            <a:ext cx="263455" cy="263455"/>
            <a:chOff x="4812029" y="3408045"/>
            <a:chExt cx="163829" cy="163829"/>
          </a:xfrm>
          <a:solidFill>
            <a:srgbClr val="E6C293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53E54F-D208-443A-A7FE-23CF05FF3088}"/>
                </a:ext>
              </a:extLst>
            </p:cNvPr>
            <p:cNvSpPr/>
            <p:nvPr/>
          </p:nvSpPr>
          <p:spPr>
            <a:xfrm>
              <a:off x="4877752" y="3408045"/>
              <a:ext cx="34289" cy="163829"/>
            </a:xfrm>
            <a:custGeom>
              <a:avLst/>
              <a:gdLst>
                <a:gd name="connsiteX0" fmla="*/ 17145 w 34289"/>
                <a:gd name="connsiteY0" fmla="*/ 0 h 163829"/>
                <a:gd name="connsiteX1" fmla="*/ 30480 w 34289"/>
                <a:gd name="connsiteY1" fmla="*/ 40958 h 163829"/>
                <a:gd name="connsiteX2" fmla="*/ 34290 w 34289"/>
                <a:gd name="connsiteY2" fmla="*/ 81915 h 163829"/>
                <a:gd name="connsiteX3" fmla="*/ 30480 w 34289"/>
                <a:gd name="connsiteY3" fmla="*/ 122873 h 163829"/>
                <a:gd name="connsiteX4" fmla="*/ 17145 w 34289"/>
                <a:gd name="connsiteY4" fmla="*/ 163830 h 163829"/>
                <a:gd name="connsiteX5" fmla="*/ 3810 w 34289"/>
                <a:gd name="connsiteY5" fmla="*/ 122873 h 163829"/>
                <a:gd name="connsiteX6" fmla="*/ 0 w 34289"/>
                <a:gd name="connsiteY6" fmla="*/ 81915 h 163829"/>
                <a:gd name="connsiteX7" fmla="*/ 3810 w 34289"/>
                <a:gd name="connsiteY7" fmla="*/ 40958 h 163829"/>
                <a:gd name="connsiteX8" fmla="*/ 17145 w 34289"/>
                <a:gd name="connsiteY8" fmla="*/ 0 h 1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89" h="163829">
                  <a:moveTo>
                    <a:pt x="17145" y="0"/>
                  </a:moveTo>
                  <a:cubicBezTo>
                    <a:pt x="24765" y="13335"/>
                    <a:pt x="27623" y="26670"/>
                    <a:pt x="30480" y="40958"/>
                  </a:cubicBezTo>
                  <a:cubicBezTo>
                    <a:pt x="33338" y="54292"/>
                    <a:pt x="34290" y="67627"/>
                    <a:pt x="34290" y="81915"/>
                  </a:cubicBezTo>
                  <a:cubicBezTo>
                    <a:pt x="34290" y="95250"/>
                    <a:pt x="33338" y="108585"/>
                    <a:pt x="30480" y="122873"/>
                  </a:cubicBezTo>
                  <a:cubicBezTo>
                    <a:pt x="27623" y="136208"/>
                    <a:pt x="23813" y="149542"/>
                    <a:pt x="17145" y="163830"/>
                  </a:cubicBezTo>
                  <a:cubicBezTo>
                    <a:pt x="9525" y="150495"/>
                    <a:pt x="5715" y="137160"/>
                    <a:pt x="3810" y="122873"/>
                  </a:cubicBezTo>
                  <a:cubicBezTo>
                    <a:pt x="952" y="109537"/>
                    <a:pt x="0" y="96202"/>
                    <a:pt x="0" y="81915"/>
                  </a:cubicBezTo>
                  <a:cubicBezTo>
                    <a:pt x="0" y="68580"/>
                    <a:pt x="952" y="55245"/>
                    <a:pt x="3810" y="40958"/>
                  </a:cubicBezTo>
                  <a:cubicBezTo>
                    <a:pt x="5715" y="27622"/>
                    <a:pt x="9525" y="13335"/>
                    <a:pt x="17145" y="0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5A6509E-9634-4827-8720-729243B87D01}"/>
                </a:ext>
              </a:extLst>
            </p:cNvPr>
            <p:cNvSpPr/>
            <p:nvPr/>
          </p:nvSpPr>
          <p:spPr>
            <a:xfrm>
              <a:off x="4812029" y="3471862"/>
              <a:ext cx="163829" cy="34290"/>
            </a:xfrm>
            <a:custGeom>
              <a:avLst/>
              <a:gdLst>
                <a:gd name="connsiteX0" fmla="*/ 163830 w 163829"/>
                <a:gd name="connsiteY0" fmla="*/ 17145 h 34290"/>
                <a:gd name="connsiteX1" fmla="*/ 122873 w 163829"/>
                <a:gd name="connsiteY1" fmla="*/ 30480 h 34290"/>
                <a:gd name="connsiteX2" fmla="*/ 81915 w 163829"/>
                <a:gd name="connsiteY2" fmla="*/ 34290 h 34290"/>
                <a:gd name="connsiteX3" fmla="*/ 40958 w 163829"/>
                <a:gd name="connsiteY3" fmla="*/ 30480 h 34290"/>
                <a:gd name="connsiteX4" fmla="*/ 0 w 163829"/>
                <a:gd name="connsiteY4" fmla="*/ 17145 h 34290"/>
                <a:gd name="connsiteX5" fmla="*/ 40958 w 163829"/>
                <a:gd name="connsiteY5" fmla="*/ 3810 h 34290"/>
                <a:gd name="connsiteX6" fmla="*/ 81915 w 163829"/>
                <a:gd name="connsiteY6" fmla="*/ 0 h 34290"/>
                <a:gd name="connsiteX7" fmla="*/ 122873 w 163829"/>
                <a:gd name="connsiteY7" fmla="*/ 3810 h 34290"/>
                <a:gd name="connsiteX8" fmla="*/ 163830 w 163829"/>
                <a:gd name="connsiteY8" fmla="*/ 17145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829" h="34290">
                  <a:moveTo>
                    <a:pt x="163830" y="17145"/>
                  </a:moveTo>
                  <a:cubicBezTo>
                    <a:pt x="150495" y="24765"/>
                    <a:pt x="137160" y="27622"/>
                    <a:pt x="122873" y="30480"/>
                  </a:cubicBezTo>
                  <a:cubicBezTo>
                    <a:pt x="109538" y="33338"/>
                    <a:pt x="96203" y="34290"/>
                    <a:pt x="81915" y="34290"/>
                  </a:cubicBezTo>
                  <a:cubicBezTo>
                    <a:pt x="68580" y="34290"/>
                    <a:pt x="55245" y="33338"/>
                    <a:pt x="40958" y="30480"/>
                  </a:cubicBezTo>
                  <a:cubicBezTo>
                    <a:pt x="27623" y="27622"/>
                    <a:pt x="14288" y="23813"/>
                    <a:pt x="0" y="17145"/>
                  </a:cubicBezTo>
                  <a:cubicBezTo>
                    <a:pt x="13335" y="9525"/>
                    <a:pt x="26670" y="5715"/>
                    <a:pt x="40958" y="3810"/>
                  </a:cubicBezTo>
                  <a:cubicBezTo>
                    <a:pt x="54293" y="953"/>
                    <a:pt x="67628" y="0"/>
                    <a:pt x="81915" y="0"/>
                  </a:cubicBezTo>
                  <a:cubicBezTo>
                    <a:pt x="95250" y="0"/>
                    <a:pt x="108585" y="953"/>
                    <a:pt x="122873" y="3810"/>
                  </a:cubicBezTo>
                  <a:cubicBezTo>
                    <a:pt x="137160" y="6667"/>
                    <a:pt x="150495" y="10478"/>
                    <a:pt x="163830" y="17145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PHẠM DUYÊN 5 - 9Slide.vn">
            <a:extLst>
              <a:ext uri="{FF2B5EF4-FFF2-40B4-BE49-F238E27FC236}">
                <a16:creationId xmlns:a16="http://schemas.microsoft.com/office/drawing/2014/main" id="{176C6AC2-605A-495F-BF34-98EC87F13482}"/>
              </a:ext>
            </a:extLst>
          </p:cNvPr>
          <p:cNvGrpSpPr/>
          <p:nvPr userDrawn="1"/>
        </p:nvGrpSpPr>
        <p:grpSpPr>
          <a:xfrm>
            <a:off x="9427357" y="369026"/>
            <a:ext cx="263457" cy="263457"/>
            <a:chOff x="6532244" y="1945004"/>
            <a:chExt cx="163830" cy="163830"/>
          </a:xfrm>
          <a:solidFill>
            <a:srgbClr val="E6C293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3683A31-A94D-4194-A76C-639B3BB76225}"/>
                </a:ext>
              </a:extLst>
            </p:cNvPr>
            <p:cNvSpPr/>
            <p:nvPr/>
          </p:nvSpPr>
          <p:spPr>
            <a:xfrm>
              <a:off x="6597967" y="1945004"/>
              <a:ext cx="34289" cy="163830"/>
            </a:xfrm>
            <a:custGeom>
              <a:avLst/>
              <a:gdLst>
                <a:gd name="connsiteX0" fmla="*/ 17145 w 34289"/>
                <a:gd name="connsiteY0" fmla="*/ 0 h 163830"/>
                <a:gd name="connsiteX1" fmla="*/ 30480 w 34289"/>
                <a:gd name="connsiteY1" fmla="*/ 40958 h 163830"/>
                <a:gd name="connsiteX2" fmla="*/ 34290 w 34289"/>
                <a:gd name="connsiteY2" fmla="*/ 81915 h 163830"/>
                <a:gd name="connsiteX3" fmla="*/ 30480 w 34289"/>
                <a:gd name="connsiteY3" fmla="*/ 122873 h 163830"/>
                <a:gd name="connsiteX4" fmla="*/ 17145 w 34289"/>
                <a:gd name="connsiteY4" fmla="*/ 163830 h 163830"/>
                <a:gd name="connsiteX5" fmla="*/ 3810 w 34289"/>
                <a:gd name="connsiteY5" fmla="*/ 122873 h 163830"/>
                <a:gd name="connsiteX6" fmla="*/ 0 w 34289"/>
                <a:gd name="connsiteY6" fmla="*/ 81915 h 163830"/>
                <a:gd name="connsiteX7" fmla="*/ 3810 w 34289"/>
                <a:gd name="connsiteY7" fmla="*/ 40958 h 163830"/>
                <a:gd name="connsiteX8" fmla="*/ 17145 w 34289"/>
                <a:gd name="connsiteY8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89" h="163830">
                  <a:moveTo>
                    <a:pt x="17145" y="0"/>
                  </a:moveTo>
                  <a:cubicBezTo>
                    <a:pt x="24765" y="13335"/>
                    <a:pt x="27622" y="26670"/>
                    <a:pt x="30480" y="40958"/>
                  </a:cubicBezTo>
                  <a:cubicBezTo>
                    <a:pt x="33338" y="54293"/>
                    <a:pt x="34290" y="67628"/>
                    <a:pt x="34290" y="81915"/>
                  </a:cubicBezTo>
                  <a:cubicBezTo>
                    <a:pt x="34290" y="95250"/>
                    <a:pt x="33338" y="108585"/>
                    <a:pt x="30480" y="122873"/>
                  </a:cubicBezTo>
                  <a:cubicBezTo>
                    <a:pt x="27622" y="136208"/>
                    <a:pt x="23813" y="149543"/>
                    <a:pt x="17145" y="163830"/>
                  </a:cubicBezTo>
                  <a:cubicBezTo>
                    <a:pt x="9525" y="150495"/>
                    <a:pt x="5715" y="137160"/>
                    <a:pt x="3810" y="122873"/>
                  </a:cubicBezTo>
                  <a:cubicBezTo>
                    <a:pt x="952" y="109538"/>
                    <a:pt x="0" y="96203"/>
                    <a:pt x="0" y="81915"/>
                  </a:cubicBezTo>
                  <a:cubicBezTo>
                    <a:pt x="0" y="68580"/>
                    <a:pt x="952" y="55245"/>
                    <a:pt x="3810" y="40958"/>
                  </a:cubicBezTo>
                  <a:cubicBezTo>
                    <a:pt x="6667" y="26670"/>
                    <a:pt x="10477" y="13335"/>
                    <a:pt x="17145" y="0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EBA4E17-AFBD-4D83-823D-355B85FB939B}"/>
                </a:ext>
              </a:extLst>
            </p:cNvPr>
            <p:cNvSpPr/>
            <p:nvPr/>
          </p:nvSpPr>
          <p:spPr>
            <a:xfrm>
              <a:off x="6532244" y="2008822"/>
              <a:ext cx="163830" cy="34289"/>
            </a:xfrm>
            <a:custGeom>
              <a:avLst/>
              <a:gdLst>
                <a:gd name="connsiteX0" fmla="*/ 163830 w 163830"/>
                <a:gd name="connsiteY0" fmla="*/ 17145 h 34289"/>
                <a:gd name="connsiteX1" fmla="*/ 122873 w 163830"/>
                <a:gd name="connsiteY1" fmla="*/ 30480 h 34289"/>
                <a:gd name="connsiteX2" fmla="*/ 81915 w 163830"/>
                <a:gd name="connsiteY2" fmla="*/ 34290 h 34289"/>
                <a:gd name="connsiteX3" fmla="*/ 40958 w 163830"/>
                <a:gd name="connsiteY3" fmla="*/ 30480 h 34289"/>
                <a:gd name="connsiteX4" fmla="*/ 0 w 163830"/>
                <a:gd name="connsiteY4" fmla="*/ 17145 h 34289"/>
                <a:gd name="connsiteX5" fmla="*/ 40958 w 163830"/>
                <a:gd name="connsiteY5" fmla="*/ 3810 h 34289"/>
                <a:gd name="connsiteX6" fmla="*/ 81915 w 163830"/>
                <a:gd name="connsiteY6" fmla="*/ 0 h 34289"/>
                <a:gd name="connsiteX7" fmla="*/ 122873 w 163830"/>
                <a:gd name="connsiteY7" fmla="*/ 3810 h 34289"/>
                <a:gd name="connsiteX8" fmla="*/ 163830 w 163830"/>
                <a:gd name="connsiteY8" fmla="*/ 17145 h 3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830" h="34289">
                  <a:moveTo>
                    <a:pt x="163830" y="17145"/>
                  </a:moveTo>
                  <a:cubicBezTo>
                    <a:pt x="150495" y="24765"/>
                    <a:pt x="137160" y="27623"/>
                    <a:pt x="122873" y="30480"/>
                  </a:cubicBezTo>
                  <a:cubicBezTo>
                    <a:pt x="109538" y="33338"/>
                    <a:pt x="96203" y="34290"/>
                    <a:pt x="81915" y="34290"/>
                  </a:cubicBezTo>
                  <a:cubicBezTo>
                    <a:pt x="68580" y="34290"/>
                    <a:pt x="55245" y="33338"/>
                    <a:pt x="40958" y="30480"/>
                  </a:cubicBezTo>
                  <a:cubicBezTo>
                    <a:pt x="27623" y="27623"/>
                    <a:pt x="14288" y="23813"/>
                    <a:pt x="0" y="17145"/>
                  </a:cubicBezTo>
                  <a:cubicBezTo>
                    <a:pt x="13335" y="9525"/>
                    <a:pt x="26670" y="5715"/>
                    <a:pt x="40958" y="3810"/>
                  </a:cubicBezTo>
                  <a:cubicBezTo>
                    <a:pt x="54293" y="952"/>
                    <a:pt x="67628" y="0"/>
                    <a:pt x="81915" y="0"/>
                  </a:cubicBezTo>
                  <a:cubicBezTo>
                    <a:pt x="95250" y="0"/>
                    <a:pt x="108585" y="952"/>
                    <a:pt x="122873" y="3810"/>
                  </a:cubicBezTo>
                  <a:cubicBezTo>
                    <a:pt x="137160" y="6667"/>
                    <a:pt x="150495" y="10477"/>
                    <a:pt x="163830" y="17145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PHẠM DUYÊN 6 - 9Slide.vn">
            <a:extLst>
              <a:ext uri="{FF2B5EF4-FFF2-40B4-BE49-F238E27FC236}">
                <a16:creationId xmlns:a16="http://schemas.microsoft.com/office/drawing/2014/main" id="{E614EC4A-607D-42AF-9A23-19D71611ECA5}"/>
              </a:ext>
            </a:extLst>
          </p:cNvPr>
          <p:cNvGrpSpPr/>
          <p:nvPr userDrawn="1"/>
        </p:nvGrpSpPr>
        <p:grpSpPr>
          <a:xfrm>
            <a:off x="10527360" y="3245043"/>
            <a:ext cx="263457" cy="263455"/>
            <a:chOff x="7239000" y="3792855"/>
            <a:chExt cx="163830" cy="163829"/>
          </a:xfrm>
          <a:solidFill>
            <a:srgbClr val="E6C293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F168925-88A0-40FB-9FD0-5A485FC953CA}"/>
                </a:ext>
              </a:extLst>
            </p:cNvPr>
            <p:cNvSpPr/>
            <p:nvPr/>
          </p:nvSpPr>
          <p:spPr>
            <a:xfrm>
              <a:off x="7303769" y="3792855"/>
              <a:ext cx="34290" cy="163829"/>
            </a:xfrm>
            <a:custGeom>
              <a:avLst/>
              <a:gdLst>
                <a:gd name="connsiteX0" fmla="*/ 17145 w 34290"/>
                <a:gd name="connsiteY0" fmla="*/ 0 h 163829"/>
                <a:gd name="connsiteX1" fmla="*/ 30480 w 34290"/>
                <a:gd name="connsiteY1" fmla="*/ 40957 h 163829"/>
                <a:gd name="connsiteX2" fmla="*/ 34290 w 34290"/>
                <a:gd name="connsiteY2" fmla="*/ 81915 h 163829"/>
                <a:gd name="connsiteX3" fmla="*/ 30480 w 34290"/>
                <a:gd name="connsiteY3" fmla="*/ 122872 h 163829"/>
                <a:gd name="connsiteX4" fmla="*/ 17145 w 34290"/>
                <a:gd name="connsiteY4" fmla="*/ 163830 h 163829"/>
                <a:gd name="connsiteX5" fmla="*/ 3810 w 34290"/>
                <a:gd name="connsiteY5" fmla="*/ 122872 h 163829"/>
                <a:gd name="connsiteX6" fmla="*/ 0 w 34290"/>
                <a:gd name="connsiteY6" fmla="*/ 81915 h 163829"/>
                <a:gd name="connsiteX7" fmla="*/ 3810 w 34290"/>
                <a:gd name="connsiteY7" fmla="*/ 40957 h 163829"/>
                <a:gd name="connsiteX8" fmla="*/ 17145 w 34290"/>
                <a:gd name="connsiteY8" fmla="*/ 0 h 1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" h="163829">
                  <a:moveTo>
                    <a:pt x="17145" y="0"/>
                  </a:moveTo>
                  <a:cubicBezTo>
                    <a:pt x="24765" y="13335"/>
                    <a:pt x="27623" y="26670"/>
                    <a:pt x="30480" y="40957"/>
                  </a:cubicBezTo>
                  <a:cubicBezTo>
                    <a:pt x="33338" y="54292"/>
                    <a:pt x="34290" y="67627"/>
                    <a:pt x="34290" y="81915"/>
                  </a:cubicBezTo>
                  <a:cubicBezTo>
                    <a:pt x="34290" y="95250"/>
                    <a:pt x="33338" y="108585"/>
                    <a:pt x="30480" y="122872"/>
                  </a:cubicBezTo>
                  <a:cubicBezTo>
                    <a:pt x="27623" y="136207"/>
                    <a:pt x="23813" y="149542"/>
                    <a:pt x="17145" y="163830"/>
                  </a:cubicBezTo>
                  <a:cubicBezTo>
                    <a:pt x="9525" y="150495"/>
                    <a:pt x="5715" y="137160"/>
                    <a:pt x="3810" y="122872"/>
                  </a:cubicBezTo>
                  <a:cubicBezTo>
                    <a:pt x="953" y="109538"/>
                    <a:pt x="0" y="96202"/>
                    <a:pt x="0" y="81915"/>
                  </a:cubicBezTo>
                  <a:cubicBezTo>
                    <a:pt x="0" y="68580"/>
                    <a:pt x="953" y="55245"/>
                    <a:pt x="3810" y="40957"/>
                  </a:cubicBezTo>
                  <a:cubicBezTo>
                    <a:pt x="6668" y="27622"/>
                    <a:pt x="10478" y="13335"/>
                    <a:pt x="17145" y="0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DEE79F-2D04-45D2-BE2D-D832C543232F}"/>
                </a:ext>
              </a:extLst>
            </p:cNvPr>
            <p:cNvSpPr/>
            <p:nvPr/>
          </p:nvSpPr>
          <p:spPr>
            <a:xfrm>
              <a:off x="7239000" y="3856672"/>
              <a:ext cx="163830" cy="34290"/>
            </a:xfrm>
            <a:custGeom>
              <a:avLst/>
              <a:gdLst>
                <a:gd name="connsiteX0" fmla="*/ 163830 w 163830"/>
                <a:gd name="connsiteY0" fmla="*/ 17145 h 34290"/>
                <a:gd name="connsiteX1" fmla="*/ 122872 w 163830"/>
                <a:gd name="connsiteY1" fmla="*/ 30480 h 34290"/>
                <a:gd name="connsiteX2" fmla="*/ 81915 w 163830"/>
                <a:gd name="connsiteY2" fmla="*/ 34290 h 34290"/>
                <a:gd name="connsiteX3" fmla="*/ 40957 w 163830"/>
                <a:gd name="connsiteY3" fmla="*/ 30480 h 34290"/>
                <a:gd name="connsiteX4" fmla="*/ 0 w 163830"/>
                <a:gd name="connsiteY4" fmla="*/ 17145 h 34290"/>
                <a:gd name="connsiteX5" fmla="*/ 40957 w 163830"/>
                <a:gd name="connsiteY5" fmla="*/ 3810 h 34290"/>
                <a:gd name="connsiteX6" fmla="*/ 81915 w 163830"/>
                <a:gd name="connsiteY6" fmla="*/ 0 h 34290"/>
                <a:gd name="connsiteX7" fmla="*/ 122872 w 163830"/>
                <a:gd name="connsiteY7" fmla="*/ 3810 h 34290"/>
                <a:gd name="connsiteX8" fmla="*/ 163830 w 163830"/>
                <a:gd name="connsiteY8" fmla="*/ 17145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830" h="34290">
                  <a:moveTo>
                    <a:pt x="163830" y="17145"/>
                  </a:moveTo>
                  <a:cubicBezTo>
                    <a:pt x="150495" y="24765"/>
                    <a:pt x="137160" y="27622"/>
                    <a:pt x="122872" y="30480"/>
                  </a:cubicBezTo>
                  <a:cubicBezTo>
                    <a:pt x="109538" y="33338"/>
                    <a:pt x="96203" y="34290"/>
                    <a:pt x="81915" y="34290"/>
                  </a:cubicBezTo>
                  <a:cubicBezTo>
                    <a:pt x="68580" y="34290"/>
                    <a:pt x="55245" y="33338"/>
                    <a:pt x="40957" y="30480"/>
                  </a:cubicBezTo>
                  <a:cubicBezTo>
                    <a:pt x="27622" y="27622"/>
                    <a:pt x="14288" y="23813"/>
                    <a:pt x="0" y="17145"/>
                  </a:cubicBezTo>
                  <a:cubicBezTo>
                    <a:pt x="13335" y="9525"/>
                    <a:pt x="26670" y="5715"/>
                    <a:pt x="40957" y="3810"/>
                  </a:cubicBezTo>
                  <a:cubicBezTo>
                    <a:pt x="54293" y="953"/>
                    <a:pt x="67628" y="0"/>
                    <a:pt x="81915" y="0"/>
                  </a:cubicBezTo>
                  <a:cubicBezTo>
                    <a:pt x="95250" y="0"/>
                    <a:pt x="108585" y="953"/>
                    <a:pt x="122872" y="3810"/>
                  </a:cubicBezTo>
                  <a:cubicBezTo>
                    <a:pt x="136207" y="6668"/>
                    <a:pt x="149543" y="10478"/>
                    <a:pt x="163830" y="17145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PHẠM DUYÊN 7 - 9Slide.vn">
            <a:extLst>
              <a:ext uri="{FF2B5EF4-FFF2-40B4-BE49-F238E27FC236}">
                <a16:creationId xmlns:a16="http://schemas.microsoft.com/office/drawing/2014/main" id="{17CD814A-1BF9-4928-A69D-8C645C4A2ED6}"/>
              </a:ext>
            </a:extLst>
          </p:cNvPr>
          <p:cNvGrpSpPr/>
          <p:nvPr userDrawn="1"/>
        </p:nvGrpSpPr>
        <p:grpSpPr>
          <a:xfrm>
            <a:off x="9977358" y="1740904"/>
            <a:ext cx="153172" cy="153172"/>
            <a:chOff x="6885622" y="2824162"/>
            <a:chExt cx="95250" cy="95250"/>
          </a:xfrm>
          <a:solidFill>
            <a:srgbClr val="E6C293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6B89B1A-A700-4E52-BEBD-A21D2606A6CF}"/>
                </a:ext>
              </a:extLst>
            </p:cNvPr>
            <p:cNvSpPr/>
            <p:nvPr/>
          </p:nvSpPr>
          <p:spPr>
            <a:xfrm>
              <a:off x="6924675" y="2824162"/>
              <a:ext cx="19050" cy="95250"/>
            </a:xfrm>
            <a:custGeom>
              <a:avLst/>
              <a:gdLst>
                <a:gd name="connsiteX0" fmla="*/ 9525 w 19050"/>
                <a:gd name="connsiteY0" fmla="*/ 0 h 95250"/>
                <a:gd name="connsiteX1" fmla="*/ 17145 w 19050"/>
                <a:gd name="connsiteY1" fmla="*/ 23813 h 95250"/>
                <a:gd name="connsiteX2" fmla="*/ 19050 w 19050"/>
                <a:gd name="connsiteY2" fmla="*/ 47625 h 95250"/>
                <a:gd name="connsiteX3" fmla="*/ 17145 w 19050"/>
                <a:gd name="connsiteY3" fmla="*/ 71438 h 95250"/>
                <a:gd name="connsiteX4" fmla="*/ 9525 w 19050"/>
                <a:gd name="connsiteY4" fmla="*/ 95250 h 95250"/>
                <a:gd name="connsiteX5" fmla="*/ 1905 w 19050"/>
                <a:gd name="connsiteY5" fmla="*/ 71438 h 95250"/>
                <a:gd name="connsiteX6" fmla="*/ 0 w 19050"/>
                <a:gd name="connsiteY6" fmla="*/ 47625 h 95250"/>
                <a:gd name="connsiteX7" fmla="*/ 1905 w 19050"/>
                <a:gd name="connsiteY7" fmla="*/ 23813 h 95250"/>
                <a:gd name="connsiteX8" fmla="*/ 9525 w 19050"/>
                <a:gd name="connsiteY8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95250">
                  <a:moveTo>
                    <a:pt x="9525" y="0"/>
                  </a:moveTo>
                  <a:cubicBezTo>
                    <a:pt x="13335" y="7620"/>
                    <a:pt x="16193" y="16192"/>
                    <a:pt x="17145" y="23813"/>
                  </a:cubicBezTo>
                  <a:cubicBezTo>
                    <a:pt x="19050" y="31433"/>
                    <a:pt x="19050" y="40005"/>
                    <a:pt x="19050" y="47625"/>
                  </a:cubicBezTo>
                  <a:cubicBezTo>
                    <a:pt x="19050" y="55245"/>
                    <a:pt x="18097" y="63817"/>
                    <a:pt x="17145" y="71438"/>
                  </a:cubicBezTo>
                  <a:cubicBezTo>
                    <a:pt x="15240" y="79058"/>
                    <a:pt x="13335" y="87630"/>
                    <a:pt x="9525" y="95250"/>
                  </a:cubicBezTo>
                  <a:cubicBezTo>
                    <a:pt x="5715" y="87630"/>
                    <a:pt x="2857" y="79058"/>
                    <a:pt x="1905" y="71438"/>
                  </a:cubicBezTo>
                  <a:cubicBezTo>
                    <a:pt x="0" y="63817"/>
                    <a:pt x="0" y="55245"/>
                    <a:pt x="0" y="47625"/>
                  </a:cubicBezTo>
                  <a:cubicBezTo>
                    <a:pt x="0" y="40005"/>
                    <a:pt x="953" y="31433"/>
                    <a:pt x="1905" y="23813"/>
                  </a:cubicBezTo>
                  <a:cubicBezTo>
                    <a:pt x="2857" y="15240"/>
                    <a:pt x="4763" y="7620"/>
                    <a:pt x="9525" y="0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0E7AFE0-A8B1-4D3C-850A-E63ED499988F}"/>
                </a:ext>
              </a:extLst>
            </p:cNvPr>
            <p:cNvSpPr/>
            <p:nvPr/>
          </p:nvSpPr>
          <p:spPr>
            <a:xfrm>
              <a:off x="6885622" y="2861309"/>
              <a:ext cx="95250" cy="19050"/>
            </a:xfrm>
            <a:custGeom>
              <a:avLst/>
              <a:gdLst>
                <a:gd name="connsiteX0" fmla="*/ 95250 w 95250"/>
                <a:gd name="connsiteY0" fmla="*/ 9525 h 19050"/>
                <a:gd name="connsiteX1" fmla="*/ 71438 w 95250"/>
                <a:gd name="connsiteY1" fmla="*/ 17145 h 19050"/>
                <a:gd name="connsiteX2" fmla="*/ 47625 w 95250"/>
                <a:gd name="connsiteY2" fmla="*/ 19050 h 19050"/>
                <a:gd name="connsiteX3" fmla="*/ 23813 w 95250"/>
                <a:gd name="connsiteY3" fmla="*/ 17145 h 19050"/>
                <a:gd name="connsiteX4" fmla="*/ 0 w 95250"/>
                <a:gd name="connsiteY4" fmla="*/ 9525 h 19050"/>
                <a:gd name="connsiteX5" fmla="*/ 23813 w 95250"/>
                <a:gd name="connsiteY5" fmla="*/ 1905 h 19050"/>
                <a:gd name="connsiteX6" fmla="*/ 47625 w 95250"/>
                <a:gd name="connsiteY6" fmla="*/ 0 h 19050"/>
                <a:gd name="connsiteX7" fmla="*/ 71438 w 95250"/>
                <a:gd name="connsiteY7" fmla="*/ 1905 h 19050"/>
                <a:gd name="connsiteX8" fmla="*/ 95250 w 95250"/>
                <a:gd name="connsiteY8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9050">
                  <a:moveTo>
                    <a:pt x="95250" y="9525"/>
                  </a:moveTo>
                  <a:cubicBezTo>
                    <a:pt x="87630" y="13335"/>
                    <a:pt x="79058" y="16193"/>
                    <a:pt x="71438" y="17145"/>
                  </a:cubicBezTo>
                  <a:cubicBezTo>
                    <a:pt x="63818" y="19050"/>
                    <a:pt x="55245" y="19050"/>
                    <a:pt x="47625" y="19050"/>
                  </a:cubicBezTo>
                  <a:cubicBezTo>
                    <a:pt x="40005" y="19050"/>
                    <a:pt x="31433" y="18098"/>
                    <a:pt x="23813" y="17145"/>
                  </a:cubicBezTo>
                  <a:cubicBezTo>
                    <a:pt x="16193" y="15240"/>
                    <a:pt x="7620" y="13335"/>
                    <a:pt x="0" y="9525"/>
                  </a:cubicBezTo>
                  <a:cubicBezTo>
                    <a:pt x="7620" y="5715"/>
                    <a:pt x="16193" y="2858"/>
                    <a:pt x="23813" y="1905"/>
                  </a:cubicBezTo>
                  <a:cubicBezTo>
                    <a:pt x="31433" y="0"/>
                    <a:pt x="40005" y="0"/>
                    <a:pt x="47625" y="0"/>
                  </a:cubicBezTo>
                  <a:cubicBezTo>
                    <a:pt x="55245" y="0"/>
                    <a:pt x="63818" y="953"/>
                    <a:pt x="71438" y="1905"/>
                  </a:cubicBezTo>
                  <a:cubicBezTo>
                    <a:pt x="80010" y="3810"/>
                    <a:pt x="87630" y="5715"/>
                    <a:pt x="95250" y="9525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PHẠM DUYÊN 8 - 9Slide.vn">
            <a:extLst>
              <a:ext uri="{FF2B5EF4-FFF2-40B4-BE49-F238E27FC236}">
                <a16:creationId xmlns:a16="http://schemas.microsoft.com/office/drawing/2014/main" id="{FD9AA55B-1AD3-493B-8876-DF2445AC4293}"/>
              </a:ext>
            </a:extLst>
          </p:cNvPr>
          <p:cNvGrpSpPr/>
          <p:nvPr userDrawn="1"/>
        </p:nvGrpSpPr>
        <p:grpSpPr>
          <a:xfrm>
            <a:off x="1026262" y="4422615"/>
            <a:ext cx="153172" cy="153172"/>
            <a:chOff x="4335779" y="4312919"/>
            <a:chExt cx="95250" cy="95250"/>
          </a:xfrm>
          <a:solidFill>
            <a:srgbClr val="E6C293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B97FA81-E904-4164-8ACB-B1568628D282}"/>
                </a:ext>
              </a:extLst>
            </p:cNvPr>
            <p:cNvSpPr/>
            <p:nvPr/>
          </p:nvSpPr>
          <p:spPr>
            <a:xfrm>
              <a:off x="4373879" y="4312919"/>
              <a:ext cx="19050" cy="95250"/>
            </a:xfrm>
            <a:custGeom>
              <a:avLst/>
              <a:gdLst>
                <a:gd name="connsiteX0" fmla="*/ 9525 w 19050"/>
                <a:gd name="connsiteY0" fmla="*/ 0 h 95250"/>
                <a:gd name="connsiteX1" fmla="*/ 17145 w 19050"/>
                <a:gd name="connsiteY1" fmla="*/ 23813 h 95250"/>
                <a:gd name="connsiteX2" fmla="*/ 19050 w 19050"/>
                <a:gd name="connsiteY2" fmla="*/ 47625 h 95250"/>
                <a:gd name="connsiteX3" fmla="*/ 17145 w 19050"/>
                <a:gd name="connsiteY3" fmla="*/ 71438 h 95250"/>
                <a:gd name="connsiteX4" fmla="*/ 9525 w 19050"/>
                <a:gd name="connsiteY4" fmla="*/ 95250 h 95250"/>
                <a:gd name="connsiteX5" fmla="*/ 1905 w 19050"/>
                <a:gd name="connsiteY5" fmla="*/ 71438 h 95250"/>
                <a:gd name="connsiteX6" fmla="*/ 0 w 19050"/>
                <a:gd name="connsiteY6" fmla="*/ 47625 h 95250"/>
                <a:gd name="connsiteX7" fmla="*/ 1905 w 19050"/>
                <a:gd name="connsiteY7" fmla="*/ 23813 h 95250"/>
                <a:gd name="connsiteX8" fmla="*/ 9525 w 19050"/>
                <a:gd name="connsiteY8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95250">
                  <a:moveTo>
                    <a:pt x="9525" y="0"/>
                  </a:moveTo>
                  <a:cubicBezTo>
                    <a:pt x="13335" y="7620"/>
                    <a:pt x="16193" y="16193"/>
                    <a:pt x="17145" y="23813"/>
                  </a:cubicBezTo>
                  <a:cubicBezTo>
                    <a:pt x="19050" y="31433"/>
                    <a:pt x="19050" y="40005"/>
                    <a:pt x="19050" y="47625"/>
                  </a:cubicBezTo>
                  <a:cubicBezTo>
                    <a:pt x="19050" y="55245"/>
                    <a:pt x="18098" y="63818"/>
                    <a:pt x="17145" y="71438"/>
                  </a:cubicBezTo>
                  <a:cubicBezTo>
                    <a:pt x="15240" y="79058"/>
                    <a:pt x="13335" y="87630"/>
                    <a:pt x="9525" y="95250"/>
                  </a:cubicBezTo>
                  <a:cubicBezTo>
                    <a:pt x="5715" y="87630"/>
                    <a:pt x="2858" y="79058"/>
                    <a:pt x="1905" y="71438"/>
                  </a:cubicBezTo>
                  <a:cubicBezTo>
                    <a:pt x="0" y="63818"/>
                    <a:pt x="0" y="55245"/>
                    <a:pt x="0" y="47625"/>
                  </a:cubicBezTo>
                  <a:cubicBezTo>
                    <a:pt x="0" y="40005"/>
                    <a:pt x="953" y="31433"/>
                    <a:pt x="1905" y="23813"/>
                  </a:cubicBezTo>
                  <a:cubicBezTo>
                    <a:pt x="2858" y="16193"/>
                    <a:pt x="4763" y="7620"/>
                    <a:pt x="9525" y="0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4B9832A-CCA3-4722-9C12-B80347C627B7}"/>
                </a:ext>
              </a:extLst>
            </p:cNvPr>
            <p:cNvSpPr/>
            <p:nvPr/>
          </p:nvSpPr>
          <p:spPr>
            <a:xfrm>
              <a:off x="4335779" y="4351019"/>
              <a:ext cx="95250" cy="19050"/>
            </a:xfrm>
            <a:custGeom>
              <a:avLst/>
              <a:gdLst>
                <a:gd name="connsiteX0" fmla="*/ 95250 w 95250"/>
                <a:gd name="connsiteY0" fmla="*/ 9525 h 19050"/>
                <a:gd name="connsiteX1" fmla="*/ 71438 w 95250"/>
                <a:gd name="connsiteY1" fmla="*/ 17145 h 19050"/>
                <a:gd name="connsiteX2" fmla="*/ 47625 w 95250"/>
                <a:gd name="connsiteY2" fmla="*/ 19050 h 19050"/>
                <a:gd name="connsiteX3" fmla="*/ 23813 w 95250"/>
                <a:gd name="connsiteY3" fmla="*/ 17145 h 19050"/>
                <a:gd name="connsiteX4" fmla="*/ 0 w 95250"/>
                <a:gd name="connsiteY4" fmla="*/ 9525 h 19050"/>
                <a:gd name="connsiteX5" fmla="*/ 23813 w 95250"/>
                <a:gd name="connsiteY5" fmla="*/ 1905 h 19050"/>
                <a:gd name="connsiteX6" fmla="*/ 47625 w 95250"/>
                <a:gd name="connsiteY6" fmla="*/ 0 h 19050"/>
                <a:gd name="connsiteX7" fmla="*/ 71438 w 95250"/>
                <a:gd name="connsiteY7" fmla="*/ 1905 h 19050"/>
                <a:gd name="connsiteX8" fmla="*/ 95250 w 95250"/>
                <a:gd name="connsiteY8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9050">
                  <a:moveTo>
                    <a:pt x="95250" y="9525"/>
                  </a:moveTo>
                  <a:cubicBezTo>
                    <a:pt x="87630" y="13335"/>
                    <a:pt x="79058" y="16193"/>
                    <a:pt x="71438" y="17145"/>
                  </a:cubicBezTo>
                  <a:cubicBezTo>
                    <a:pt x="63818" y="19050"/>
                    <a:pt x="55245" y="19050"/>
                    <a:pt x="47625" y="19050"/>
                  </a:cubicBezTo>
                  <a:cubicBezTo>
                    <a:pt x="40005" y="19050"/>
                    <a:pt x="31433" y="18098"/>
                    <a:pt x="23813" y="17145"/>
                  </a:cubicBezTo>
                  <a:cubicBezTo>
                    <a:pt x="16193" y="15240"/>
                    <a:pt x="7620" y="13335"/>
                    <a:pt x="0" y="9525"/>
                  </a:cubicBezTo>
                  <a:cubicBezTo>
                    <a:pt x="7620" y="5715"/>
                    <a:pt x="16193" y="2858"/>
                    <a:pt x="23813" y="1905"/>
                  </a:cubicBezTo>
                  <a:cubicBezTo>
                    <a:pt x="31433" y="0"/>
                    <a:pt x="40005" y="0"/>
                    <a:pt x="47625" y="0"/>
                  </a:cubicBezTo>
                  <a:cubicBezTo>
                    <a:pt x="55245" y="0"/>
                    <a:pt x="63818" y="953"/>
                    <a:pt x="71438" y="1905"/>
                  </a:cubicBezTo>
                  <a:cubicBezTo>
                    <a:pt x="79058" y="2858"/>
                    <a:pt x="86678" y="4763"/>
                    <a:pt x="95250" y="9525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PHẠM DUYÊN 9 - 9Slide.vn">
            <a:extLst>
              <a:ext uri="{FF2B5EF4-FFF2-40B4-BE49-F238E27FC236}">
                <a16:creationId xmlns:a16="http://schemas.microsoft.com/office/drawing/2014/main" id="{8431A0EF-5488-41AD-A787-CAFF7BE72922}"/>
              </a:ext>
            </a:extLst>
          </p:cNvPr>
          <p:cNvGrpSpPr/>
          <p:nvPr userDrawn="1"/>
        </p:nvGrpSpPr>
        <p:grpSpPr>
          <a:xfrm>
            <a:off x="2665889" y="1370880"/>
            <a:ext cx="177678" cy="177680"/>
            <a:chOff x="5389245" y="2352675"/>
            <a:chExt cx="110489" cy="110490"/>
          </a:xfrm>
          <a:solidFill>
            <a:srgbClr val="E6C293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9F852F-A43D-4F36-8A52-BF7F53BA5088}"/>
                </a:ext>
              </a:extLst>
            </p:cNvPr>
            <p:cNvSpPr/>
            <p:nvPr/>
          </p:nvSpPr>
          <p:spPr>
            <a:xfrm>
              <a:off x="5432107" y="2352675"/>
              <a:ext cx="24764" cy="110490"/>
            </a:xfrm>
            <a:custGeom>
              <a:avLst/>
              <a:gdLst>
                <a:gd name="connsiteX0" fmla="*/ 12383 w 24764"/>
                <a:gd name="connsiteY0" fmla="*/ 0 h 110490"/>
                <a:gd name="connsiteX1" fmla="*/ 21908 w 24764"/>
                <a:gd name="connsiteY1" fmla="*/ 27622 h 110490"/>
                <a:gd name="connsiteX2" fmla="*/ 24765 w 24764"/>
                <a:gd name="connsiteY2" fmla="*/ 55245 h 110490"/>
                <a:gd name="connsiteX3" fmla="*/ 21908 w 24764"/>
                <a:gd name="connsiteY3" fmla="*/ 82867 h 110490"/>
                <a:gd name="connsiteX4" fmla="*/ 12383 w 24764"/>
                <a:gd name="connsiteY4" fmla="*/ 110490 h 110490"/>
                <a:gd name="connsiteX5" fmla="*/ 2858 w 24764"/>
                <a:gd name="connsiteY5" fmla="*/ 82867 h 110490"/>
                <a:gd name="connsiteX6" fmla="*/ 0 w 24764"/>
                <a:gd name="connsiteY6" fmla="*/ 55245 h 110490"/>
                <a:gd name="connsiteX7" fmla="*/ 2858 w 24764"/>
                <a:gd name="connsiteY7" fmla="*/ 27622 h 110490"/>
                <a:gd name="connsiteX8" fmla="*/ 12383 w 24764"/>
                <a:gd name="connsiteY8" fmla="*/ 0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4" h="110490">
                  <a:moveTo>
                    <a:pt x="12383" y="0"/>
                  </a:moveTo>
                  <a:cubicBezTo>
                    <a:pt x="17145" y="9525"/>
                    <a:pt x="20002" y="18097"/>
                    <a:pt x="21908" y="27622"/>
                  </a:cubicBezTo>
                  <a:cubicBezTo>
                    <a:pt x="23813" y="37147"/>
                    <a:pt x="24765" y="45720"/>
                    <a:pt x="24765" y="55245"/>
                  </a:cubicBezTo>
                  <a:cubicBezTo>
                    <a:pt x="24765" y="64770"/>
                    <a:pt x="23813" y="73342"/>
                    <a:pt x="21908" y="82867"/>
                  </a:cubicBezTo>
                  <a:cubicBezTo>
                    <a:pt x="20002" y="92392"/>
                    <a:pt x="17145" y="100965"/>
                    <a:pt x="12383" y="110490"/>
                  </a:cubicBezTo>
                  <a:cubicBezTo>
                    <a:pt x="7620" y="100965"/>
                    <a:pt x="4763" y="92392"/>
                    <a:pt x="2858" y="82867"/>
                  </a:cubicBezTo>
                  <a:cubicBezTo>
                    <a:pt x="952" y="73342"/>
                    <a:pt x="0" y="64770"/>
                    <a:pt x="0" y="55245"/>
                  </a:cubicBezTo>
                  <a:cubicBezTo>
                    <a:pt x="0" y="45720"/>
                    <a:pt x="952" y="37147"/>
                    <a:pt x="2858" y="27622"/>
                  </a:cubicBezTo>
                  <a:cubicBezTo>
                    <a:pt x="4763" y="18097"/>
                    <a:pt x="7620" y="9525"/>
                    <a:pt x="12383" y="0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0FBDB2D-9089-4E3C-951F-B8860EC69646}"/>
                </a:ext>
              </a:extLst>
            </p:cNvPr>
            <p:cNvSpPr/>
            <p:nvPr/>
          </p:nvSpPr>
          <p:spPr>
            <a:xfrm>
              <a:off x="5389245" y="2395537"/>
              <a:ext cx="110489" cy="24765"/>
            </a:xfrm>
            <a:custGeom>
              <a:avLst/>
              <a:gdLst>
                <a:gd name="connsiteX0" fmla="*/ 110490 w 110489"/>
                <a:gd name="connsiteY0" fmla="*/ 12383 h 24765"/>
                <a:gd name="connsiteX1" fmla="*/ 82867 w 110489"/>
                <a:gd name="connsiteY1" fmla="*/ 21908 h 24765"/>
                <a:gd name="connsiteX2" fmla="*/ 55245 w 110489"/>
                <a:gd name="connsiteY2" fmla="*/ 24765 h 24765"/>
                <a:gd name="connsiteX3" fmla="*/ 27622 w 110489"/>
                <a:gd name="connsiteY3" fmla="*/ 21908 h 24765"/>
                <a:gd name="connsiteX4" fmla="*/ 0 w 110489"/>
                <a:gd name="connsiteY4" fmla="*/ 12383 h 24765"/>
                <a:gd name="connsiteX5" fmla="*/ 27622 w 110489"/>
                <a:gd name="connsiteY5" fmla="*/ 2858 h 24765"/>
                <a:gd name="connsiteX6" fmla="*/ 55245 w 110489"/>
                <a:gd name="connsiteY6" fmla="*/ 0 h 24765"/>
                <a:gd name="connsiteX7" fmla="*/ 82867 w 110489"/>
                <a:gd name="connsiteY7" fmla="*/ 2858 h 24765"/>
                <a:gd name="connsiteX8" fmla="*/ 110490 w 110489"/>
                <a:gd name="connsiteY8" fmla="*/ 12383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489" h="24765">
                  <a:moveTo>
                    <a:pt x="110490" y="12383"/>
                  </a:moveTo>
                  <a:cubicBezTo>
                    <a:pt x="100965" y="17145"/>
                    <a:pt x="92392" y="20003"/>
                    <a:pt x="82867" y="21908"/>
                  </a:cubicBezTo>
                  <a:cubicBezTo>
                    <a:pt x="73342" y="23813"/>
                    <a:pt x="64770" y="24765"/>
                    <a:pt x="55245" y="24765"/>
                  </a:cubicBezTo>
                  <a:cubicBezTo>
                    <a:pt x="45720" y="24765"/>
                    <a:pt x="37147" y="23813"/>
                    <a:pt x="27622" y="21908"/>
                  </a:cubicBezTo>
                  <a:cubicBezTo>
                    <a:pt x="18097" y="20003"/>
                    <a:pt x="9525" y="17145"/>
                    <a:pt x="0" y="12383"/>
                  </a:cubicBezTo>
                  <a:cubicBezTo>
                    <a:pt x="9525" y="7620"/>
                    <a:pt x="18097" y="4763"/>
                    <a:pt x="27622" y="2858"/>
                  </a:cubicBezTo>
                  <a:cubicBezTo>
                    <a:pt x="37147" y="953"/>
                    <a:pt x="45720" y="0"/>
                    <a:pt x="55245" y="0"/>
                  </a:cubicBezTo>
                  <a:cubicBezTo>
                    <a:pt x="64770" y="0"/>
                    <a:pt x="73342" y="953"/>
                    <a:pt x="82867" y="2858"/>
                  </a:cubicBezTo>
                  <a:cubicBezTo>
                    <a:pt x="92392" y="4763"/>
                    <a:pt x="100965" y="7620"/>
                    <a:pt x="110490" y="12383"/>
                  </a:cubicBezTo>
                  <a:close/>
                </a:path>
              </a:pathLst>
            </a:custGeom>
            <a:solidFill>
              <a:srgbClr val="E6C2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PHẠM DUYÊN 10 - 9Slide.vn">
            <a:extLst>
              <a:ext uri="{FF2B5EF4-FFF2-40B4-BE49-F238E27FC236}">
                <a16:creationId xmlns:a16="http://schemas.microsoft.com/office/drawing/2014/main" id="{219315AE-ADF7-4B71-83AD-A73B84E65D14}"/>
              </a:ext>
            </a:extLst>
          </p:cNvPr>
          <p:cNvSpPr/>
          <p:nvPr userDrawn="1"/>
        </p:nvSpPr>
        <p:spPr>
          <a:xfrm>
            <a:off x="10327595" y="2657461"/>
            <a:ext cx="48248" cy="49014"/>
          </a:xfrm>
          <a:custGeom>
            <a:avLst/>
            <a:gdLst>
              <a:gd name="connsiteX0" fmla="*/ 15002 w 30003"/>
              <a:gd name="connsiteY0" fmla="*/ 30480 h 30479"/>
              <a:gd name="connsiteX1" fmla="*/ 15002 w 30003"/>
              <a:gd name="connsiteY1" fmla="*/ 0 h 30479"/>
              <a:gd name="connsiteX2" fmla="*/ 15002 w 30003"/>
              <a:gd name="connsiteY2" fmla="*/ 30480 h 30479"/>
              <a:gd name="connsiteX3" fmla="*/ 15002 w 30003"/>
              <a:gd name="connsiteY3" fmla="*/ 30480 h 3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" h="30479">
                <a:moveTo>
                  <a:pt x="15002" y="30480"/>
                </a:moveTo>
                <a:cubicBezTo>
                  <a:pt x="35004" y="30480"/>
                  <a:pt x="35004" y="0"/>
                  <a:pt x="15002" y="0"/>
                </a:cubicBezTo>
                <a:cubicBezTo>
                  <a:pt x="-5001" y="0"/>
                  <a:pt x="-5001" y="30480"/>
                  <a:pt x="15002" y="30480"/>
                </a:cubicBezTo>
                <a:lnTo>
                  <a:pt x="15002" y="3048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PHẠM DUYÊN 11 - 9Slide.vn">
            <a:extLst>
              <a:ext uri="{FF2B5EF4-FFF2-40B4-BE49-F238E27FC236}">
                <a16:creationId xmlns:a16="http://schemas.microsoft.com/office/drawing/2014/main" id="{A75AD48A-9639-48C4-A0B4-446FB992C7D1}"/>
              </a:ext>
            </a:extLst>
          </p:cNvPr>
          <p:cNvSpPr/>
          <p:nvPr userDrawn="1"/>
        </p:nvSpPr>
        <p:spPr>
          <a:xfrm>
            <a:off x="11375711" y="2679699"/>
            <a:ext cx="48248" cy="49014"/>
          </a:xfrm>
          <a:custGeom>
            <a:avLst/>
            <a:gdLst>
              <a:gd name="connsiteX0" fmla="*/ 15002 w 30003"/>
              <a:gd name="connsiteY0" fmla="*/ 30480 h 30479"/>
              <a:gd name="connsiteX1" fmla="*/ 15002 w 30003"/>
              <a:gd name="connsiteY1" fmla="*/ 0 h 30479"/>
              <a:gd name="connsiteX2" fmla="*/ 15002 w 30003"/>
              <a:gd name="connsiteY2" fmla="*/ 30480 h 30479"/>
              <a:gd name="connsiteX3" fmla="*/ 15002 w 30003"/>
              <a:gd name="connsiteY3" fmla="*/ 30480 h 3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" h="30479">
                <a:moveTo>
                  <a:pt x="15002" y="30480"/>
                </a:moveTo>
                <a:cubicBezTo>
                  <a:pt x="35004" y="30480"/>
                  <a:pt x="35004" y="0"/>
                  <a:pt x="15002" y="0"/>
                </a:cubicBezTo>
                <a:cubicBezTo>
                  <a:pt x="-5001" y="0"/>
                  <a:pt x="-5001" y="30480"/>
                  <a:pt x="15002" y="30480"/>
                </a:cubicBezTo>
                <a:lnTo>
                  <a:pt x="15002" y="3048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PHẠM DUYÊN 12 - 9Slide.vn">
            <a:extLst>
              <a:ext uri="{FF2B5EF4-FFF2-40B4-BE49-F238E27FC236}">
                <a16:creationId xmlns:a16="http://schemas.microsoft.com/office/drawing/2014/main" id="{DB1B6AB9-5FAC-4FC1-A232-0C69DF156E73}"/>
              </a:ext>
            </a:extLst>
          </p:cNvPr>
          <p:cNvSpPr/>
          <p:nvPr userDrawn="1"/>
        </p:nvSpPr>
        <p:spPr>
          <a:xfrm>
            <a:off x="10852023" y="1078618"/>
            <a:ext cx="47100" cy="49014"/>
          </a:xfrm>
          <a:custGeom>
            <a:avLst/>
            <a:gdLst>
              <a:gd name="connsiteX0" fmla="*/ 14288 w 29289"/>
              <a:gd name="connsiteY0" fmla="*/ 30480 h 30479"/>
              <a:gd name="connsiteX1" fmla="*/ 14288 w 29289"/>
              <a:gd name="connsiteY1" fmla="*/ 0 h 30479"/>
              <a:gd name="connsiteX2" fmla="*/ 14288 w 29289"/>
              <a:gd name="connsiteY2" fmla="*/ 30480 h 30479"/>
              <a:gd name="connsiteX3" fmla="*/ 14288 w 29289"/>
              <a:gd name="connsiteY3" fmla="*/ 30480 h 3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89" h="30479">
                <a:moveTo>
                  <a:pt x="14288" y="30480"/>
                </a:moveTo>
                <a:cubicBezTo>
                  <a:pt x="34290" y="30480"/>
                  <a:pt x="34290" y="0"/>
                  <a:pt x="14288" y="0"/>
                </a:cubicBezTo>
                <a:cubicBezTo>
                  <a:pt x="-4763" y="0"/>
                  <a:pt x="-4763" y="30480"/>
                  <a:pt x="14288" y="30480"/>
                </a:cubicBezTo>
                <a:lnTo>
                  <a:pt x="14288" y="3048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PHẠM DUYÊN 13 - 9Slide.vn">
            <a:extLst>
              <a:ext uri="{FF2B5EF4-FFF2-40B4-BE49-F238E27FC236}">
                <a16:creationId xmlns:a16="http://schemas.microsoft.com/office/drawing/2014/main" id="{3D44F3B0-1064-44A8-AF7A-1E32177A4113}"/>
              </a:ext>
            </a:extLst>
          </p:cNvPr>
          <p:cNvSpPr/>
          <p:nvPr userDrawn="1"/>
        </p:nvSpPr>
        <p:spPr>
          <a:xfrm>
            <a:off x="1106316" y="2510597"/>
            <a:ext cx="47100" cy="49014"/>
          </a:xfrm>
          <a:custGeom>
            <a:avLst/>
            <a:gdLst>
              <a:gd name="connsiteX0" fmla="*/ 14288 w 29289"/>
              <a:gd name="connsiteY0" fmla="*/ 30480 h 30479"/>
              <a:gd name="connsiteX1" fmla="*/ 14288 w 29289"/>
              <a:gd name="connsiteY1" fmla="*/ 0 h 30479"/>
              <a:gd name="connsiteX2" fmla="*/ 14288 w 29289"/>
              <a:gd name="connsiteY2" fmla="*/ 30480 h 30479"/>
              <a:gd name="connsiteX3" fmla="*/ 14288 w 29289"/>
              <a:gd name="connsiteY3" fmla="*/ 30480 h 3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89" h="30479">
                <a:moveTo>
                  <a:pt x="14288" y="30480"/>
                </a:moveTo>
                <a:cubicBezTo>
                  <a:pt x="34290" y="30480"/>
                  <a:pt x="34290" y="0"/>
                  <a:pt x="14288" y="0"/>
                </a:cubicBezTo>
                <a:cubicBezTo>
                  <a:pt x="-4763" y="0"/>
                  <a:pt x="-4763" y="30480"/>
                  <a:pt x="14288" y="30480"/>
                </a:cubicBezTo>
                <a:lnTo>
                  <a:pt x="14288" y="30480"/>
                </a:lnTo>
                <a:close/>
              </a:path>
            </a:pathLst>
          </a:custGeom>
          <a:solidFill>
            <a:srgbClr val="E6C29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PHẠM DUYÊN 14 - 9Slide.vn">
            <a:extLst>
              <a:ext uri="{FF2B5EF4-FFF2-40B4-BE49-F238E27FC236}">
                <a16:creationId xmlns:a16="http://schemas.microsoft.com/office/drawing/2014/main" id="{C0202C45-580C-470E-8DBC-B1F7940560EE}"/>
              </a:ext>
            </a:extLst>
          </p:cNvPr>
          <p:cNvSpPr/>
          <p:nvPr userDrawn="1"/>
        </p:nvSpPr>
        <p:spPr>
          <a:xfrm>
            <a:off x="2274512" y="1097791"/>
            <a:ext cx="47100" cy="49014"/>
          </a:xfrm>
          <a:custGeom>
            <a:avLst/>
            <a:gdLst>
              <a:gd name="connsiteX0" fmla="*/ 14288 w 29289"/>
              <a:gd name="connsiteY0" fmla="*/ 30480 h 30479"/>
              <a:gd name="connsiteX1" fmla="*/ 14288 w 29289"/>
              <a:gd name="connsiteY1" fmla="*/ 0 h 30479"/>
              <a:gd name="connsiteX2" fmla="*/ 14288 w 29289"/>
              <a:gd name="connsiteY2" fmla="*/ 30480 h 30479"/>
              <a:gd name="connsiteX3" fmla="*/ 14288 w 29289"/>
              <a:gd name="connsiteY3" fmla="*/ 30480 h 3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89" h="30479">
                <a:moveTo>
                  <a:pt x="14288" y="30480"/>
                </a:moveTo>
                <a:cubicBezTo>
                  <a:pt x="34290" y="30480"/>
                  <a:pt x="34290" y="0"/>
                  <a:pt x="14288" y="0"/>
                </a:cubicBezTo>
                <a:cubicBezTo>
                  <a:pt x="-4763" y="0"/>
                  <a:pt x="-4763" y="30480"/>
                  <a:pt x="14288" y="30480"/>
                </a:cubicBezTo>
                <a:lnTo>
                  <a:pt x="14288" y="30480"/>
                </a:lnTo>
                <a:close/>
              </a:path>
            </a:pathLst>
          </a:custGeom>
          <a:solidFill>
            <a:srgbClr val="E6C29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PHẠM DUYÊN 15 - 9Slide.vn">
            <a:extLst>
              <a:ext uri="{FF2B5EF4-FFF2-40B4-BE49-F238E27FC236}">
                <a16:creationId xmlns:a16="http://schemas.microsoft.com/office/drawing/2014/main" id="{2F96582A-5264-4380-943B-C201812D46AC}"/>
              </a:ext>
            </a:extLst>
          </p:cNvPr>
          <p:cNvSpPr/>
          <p:nvPr userDrawn="1"/>
        </p:nvSpPr>
        <p:spPr>
          <a:xfrm>
            <a:off x="10873148" y="4116133"/>
            <a:ext cx="94200" cy="98028"/>
          </a:xfrm>
          <a:custGeom>
            <a:avLst/>
            <a:gdLst>
              <a:gd name="connsiteX0" fmla="*/ 29289 w 58578"/>
              <a:gd name="connsiteY0" fmla="*/ 60960 h 60959"/>
              <a:gd name="connsiteX1" fmla="*/ 29289 w 58578"/>
              <a:gd name="connsiteY1" fmla="*/ 0 h 60959"/>
              <a:gd name="connsiteX2" fmla="*/ 29289 w 58578"/>
              <a:gd name="connsiteY2" fmla="*/ 60960 h 60959"/>
              <a:gd name="connsiteX3" fmla="*/ 29289 w 58578"/>
              <a:gd name="connsiteY3" fmla="*/ 60960 h 6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59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PHẠM DUYÊN 16 - 9Slide.vn">
            <a:extLst>
              <a:ext uri="{FF2B5EF4-FFF2-40B4-BE49-F238E27FC236}">
                <a16:creationId xmlns:a16="http://schemas.microsoft.com/office/drawing/2014/main" id="{6B77C927-8CF1-4582-98C4-B7A3ECE337AA}"/>
              </a:ext>
            </a:extLst>
          </p:cNvPr>
          <p:cNvSpPr/>
          <p:nvPr userDrawn="1"/>
        </p:nvSpPr>
        <p:spPr>
          <a:xfrm>
            <a:off x="10764928" y="2209660"/>
            <a:ext cx="94200" cy="98028"/>
          </a:xfrm>
          <a:custGeom>
            <a:avLst/>
            <a:gdLst>
              <a:gd name="connsiteX0" fmla="*/ 29289 w 58578"/>
              <a:gd name="connsiteY0" fmla="*/ 60960 h 60959"/>
              <a:gd name="connsiteX1" fmla="*/ 29289 w 58578"/>
              <a:gd name="connsiteY1" fmla="*/ 0 h 60959"/>
              <a:gd name="connsiteX2" fmla="*/ 29289 w 58578"/>
              <a:gd name="connsiteY2" fmla="*/ 60960 h 60959"/>
              <a:gd name="connsiteX3" fmla="*/ 29289 w 58578"/>
              <a:gd name="connsiteY3" fmla="*/ 60960 h 6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59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E6C29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PHẠM DUYÊN 17 - 9Slide.vn">
            <a:extLst>
              <a:ext uri="{FF2B5EF4-FFF2-40B4-BE49-F238E27FC236}">
                <a16:creationId xmlns:a16="http://schemas.microsoft.com/office/drawing/2014/main" id="{BE1AA7BE-232B-48AB-9BC9-A984B11B494A}"/>
              </a:ext>
            </a:extLst>
          </p:cNvPr>
          <p:cNvSpPr/>
          <p:nvPr userDrawn="1"/>
        </p:nvSpPr>
        <p:spPr>
          <a:xfrm>
            <a:off x="2328254" y="2239210"/>
            <a:ext cx="94200" cy="98030"/>
          </a:xfrm>
          <a:custGeom>
            <a:avLst/>
            <a:gdLst>
              <a:gd name="connsiteX0" fmla="*/ 29289 w 58578"/>
              <a:gd name="connsiteY0" fmla="*/ 60960 h 60960"/>
              <a:gd name="connsiteX1" fmla="*/ 29289 w 58578"/>
              <a:gd name="connsiteY1" fmla="*/ 0 h 60960"/>
              <a:gd name="connsiteX2" fmla="*/ 29289 w 58578"/>
              <a:gd name="connsiteY2" fmla="*/ 60960 h 60960"/>
              <a:gd name="connsiteX3" fmla="*/ 29289 w 58578"/>
              <a:gd name="connsiteY3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60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PHẠM DUYÊN 18 - 9Slide.vn">
            <a:extLst>
              <a:ext uri="{FF2B5EF4-FFF2-40B4-BE49-F238E27FC236}">
                <a16:creationId xmlns:a16="http://schemas.microsoft.com/office/drawing/2014/main" id="{30F85E85-0C14-4BAC-9AD5-E1F8DD6115DF}"/>
              </a:ext>
            </a:extLst>
          </p:cNvPr>
          <p:cNvSpPr/>
          <p:nvPr userDrawn="1"/>
        </p:nvSpPr>
        <p:spPr>
          <a:xfrm>
            <a:off x="11065871" y="1587018"/>
            <a:ext cx="94200" cy="98028"/>
          </a:xfrm>
          <a:custGeom>
            <a:avLst/>
            <a:gdLst>
              <a:gd name="connsiteX0" fmla="*/ 29289 w 58578"/>
              <a:gd name="connsiteY0" fmla="*/ 60960 h 60959"/>
              <a:gd name="connsiteX1" fmla="*/ 29289 w 58578"/>
              <a:gd name="connsiteY1" fmla="*/ 0 h 60959"/>
              <a:gd name="connsiteX2" fmla="*/ 29289 w 58578"/>
              <a:gd name="connsiteY2" fmla="*/ 60960 h 60959"/>
              <a:gd name="connsiteX3" fmla="*/ 29289 w 58578"/>
              <a:gd name="connsiteY3" fmla="*/ 60960 h 6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59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PHẠM DUYÊN 19 - 9Slide.vn">
            <a:extLst>
              <a:ext uri="{FF2B5EF4-FFF2-40B4-BE49-F238E27FC236}">
                <a16:creationId xmlns:a16="http://schemas.microsoft.com/office/drawing/2014/main" id="{090CA264-51E5-4B3C-A129-FE233F0DB149}"/>
              </a:ext>
            </a:extLst>
          </p:cNvPr>
          <p:cNvSpPr/>
          <p:nvPr userDrawn="1"/>
        </p:nvSpPr>
        <p:spPr>
          <a:xfrm>
            <a:off x="11442421" y="3573544"/>
            <a:ext cx="94200" cy="98028"/>
          </a:xfrm>
          <a:custGeom>
            <a:avLst/>
            <a:gdLst>
              <a:gd name="connsiteX0" fmla="*/ 29289 w 58578"/>
              <a:gd name="connsiteY0" fmla="*/ 60960 h 60959"/>
              <a:gd name="connsiteX1" fmla="*/ 29289 w 58578"/>
              <a:gd name="connsiteY1" fmla="*/ 0 h 60959"/>
              <a:gd name="connsiteX2" fmla="*/ 29289 w 58578"/>
              <a:gd name="connsiteY2" fmla="*/ 60960 h 60959"/>
              <a:gd name="connsiteX3" fmla="*/ 29289 w 58578"/>
              <a:gd name="connsiteY3" fmla="*/ 60960 h 6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59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PHẠM DUYÊN 20 - 9Slide.vn">
            <a:extLst>
              <a:ext uri="{FF2B5EF4-FFF2-40B4-BE49-F238E27FC236}">
                <a16:creationId xmlns:a16="http://schemas.microsoft.com/office/drawing/2014/main" id="{D1B5B189-7940-4D34-ACFE-952A73C00585}"/>
              </a:ext>
            </a:extLst>
          </p:cNvPr>
          <p:cNvSpPr/>
          <p:nvPr userDrawn="1"/>
        </p:nvSpPr>
        <p:spPr>
          <a:xfrm>
            <a:off x="3071901" y="641092"/>
            <a:ext cx="94776" cy="98031"/>
          </a:xfrm>
          <a:custGeom>
            <a:avLst/>
            <a:gdLst>
              <a:gd name="connsiteX0" fmla="*/ 29648 w 58936"/>
              <a:gd name="connsiteY0" fmla="*/ 60960 h 60960"/>
              <a:gd name="connsiteX1" fmla="*/ 29648 w 58936"/>
              <a:gd name="connsiteY1" fmla="*/ 0 h 60960"/>
              <a:gd name="connsiteX2" fmla="*/ 29648 w 58936"/>
              <a:gd name="connsiteY2" fmla="*/ 60960 h 60960"/>
              <a:gd name="connsiteX3" fmla="*/ 29648 w 58936"/>
              <a:gd name="connsiteY3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36" h="60960">
                <a:moveTo>
                  <a:pt x="29648" y="60960"/>
                </a:moveTo>
                <a:cubicBezTo>
                  <a:pt x="68700" y="60960"/>
                  <a:pt x="68700" y="0"/>
                  <a:pt x="29648" y="0"/>
                </a:cubicBezTo>
                <a:cubicBezTo>
                  <a:pt x="-9405" y="0"/>
                  <a:pt x="-10357" y="60960"/>
                  <a:pt x="29648" y="60960"/>
                </a:cubicBezTo>
                <a:lnTo>
                  <a:pt x="29648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PHẠM DUYÊN 21 - 9Slide.vn">
            <a:extLst>
              <a:ext uri="{FF2B5EF4-FFF2-40B4-BE49-F238E27FC236}">
                <a16:creationId xmlns:a16="http://schemas.microsoft.com/office/drawing/2014/main" id="{1F4FBD61-723A-4692-BA7B-0D0BB721B88E}"/>
              </a:ext>
            </a:extLst>
          </p:cNvPr>
          <p:cNvSpPr/>
          <p:nvPr userDrawn="1"/>
        </p:nvSpPr>
        <p:spPr>
          <a:xfrm>
            <a:off x="1757497" y="1807808"/>
            <a:ext cx="94200" cy="98028"/>
          </a:xfrm>
          <a:custGeom>
            <a:avLst/>
            <a:gdLst>
              <a:gd name="connsiteX0" fmla="*/ 29289 w 58578"/>
              <a:gd name="connsiteY0" fmla="*/ 60960 h 60959"/>
              <a:gd name="connsiteX1" fmla="*/ 29289 w 58578"/>
              <a:gd name="connsiteY1" fmla="*/ 0 h 60959"/>
              <a:gd name="connsiteX2" fmla="*/ 29289 w 58578"/>
              <a:gd name="connsiteY2" fmla="*/ 60960 h 60959"/>
              <a:gd name="connsiteX3" fmla="*/ 29289 w 58578"/>
              <a:gd name="connsiteY3" fmla="*/ 60960 h 6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59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PHẠM DUYÊN 22 - 9Slide.vn">
            <a:extLst>
              <a:ext uri="{FF2B5EF4-FFF2-40B4-BE49-F238E27FC236}">
                <a16:creationId xmlns:a16="http://schemas.microsoft.com/office/drawing/2014/main" id="{DCC21224-0D06-4933-8486-C44D659D67A5}"/>
              </a:ext>
            </a:extLst>
          </p:cNvPr>
          <p:cNvSpPr/>
          <p:nvPr userDrawn="1"/>
        </p:nvSpPr>
        <p:spPr>
          <a:xfrm>
            <a:off x="1315717" y="3715764"/>
            <a:ext cx="94200" cy="98028"/>
          </a:xfrm>
          <a:custGeom>
            <a:avLst/>
            <a:gdLst>
              <a:gd name="connsiteX0" fmla="*/ 29289 w 58578"/>
              <a:gd name="connsiteY0" fmla="*/ 60960 h 60959"/>
              <a:gd name="connsiteX1" fmla="*/ 29289 w 58578"/>
              <a:gd name="connsiteY1" fmla="*/ 0 h 60959"/>
              <a:gd name="connsiteX2" fmla="*/ 29289 w 58578"/>
              <a:gd name="connsiteY2" fmla="*/ 60960 h 60959"/>
              <a:gd name="connsiteX3" fmla="*/ 29289 w 58578"/>
              <a:gd name="connsiteY3" fmla="*/ 60960 h 6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59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PHẠM DUYÊN 23 - 9Slide.vn">
            <a:extLst>
              <a:ext uri="{FF2B5EF4-FFF2-40B4-BE49-F238E27FC236}">
                <a16:creationId xmlns:a16="http://schemas.microsoft.com/office/drawing/2014/main" id="{F281817B-A9D8-40D7-8EF1-BB212A8C1D77}"/>
              </a:ext>
            </a:extLst>
          </p:cNvPr>
          <p:cNvSpPr/>
          <p:nvPr userDrawn="1"/>
        </p:nvSpPr>
        <p:spPr>
          <a:xfrm>
            <a:off x="10117082" y="1152650"/>
            <a:ext cx="94200" cy="98030"/>
          </a:xfrm>
          <a:custGeom>
            <a:avLst/>
            <a:gdLst>
              <a:gd name="connsiteX0" fmla="*/ 29289 w 58578"/>
              <a:gd name="connsiteY0" fmla="*/ 60960 h 60960"/>
              <a:gd name="connsiteX1" fmla="*/ 29289 w 58578"/>
              <a:gd name="connsiteY1" fmla="*/ 0 h 60960"/>
              <a:gd name="connsiteX2" fmla="*/ 29289 w 58578"/>
              <a:gd name="connsiteY2" fmla="*/ 60960 h 60960"/>
              <a:gd name="connsiteX3" fmla="*/ 29289 w 58578"/>
              <a:gd name="connsiteY3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78" h="60960">
                <a:moveTo>
                  <a:pt x="29289" y="60960"/>
                </a:moveTo>
                <a:cubicBezTo>
                  <a:pt x="68342" y="60960"/>
                  <a:pt x="68342" y="0"/>
                  <a:pt x="29289" y="0"/>
                </a:cubicBezTo>
                <a:cubicBezTo>
                  <a:pt x="-9763" y="0"/>
                  <a:pt x="-9763" y="60960"/>
                  <a:pt x="29289" y="60960"/>
                </a:cubicBezTo>
                <a:lnTo>
                  <a:pt x="29289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87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6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4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17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27" dur="4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28" dur="4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1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31" dur="4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32" dur="4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6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40" dur="2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1" dur="2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6" presetClass="emph" presetSubtype="0" repeatCount="indefinite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4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26" presetClass="emph" presetSubtype="0" repeatCount="indefinite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9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0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1" presetID="26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2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3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6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26" presetClass="emph" presetSubtype="0" repeatCount="indefinite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9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26" presetClass="emph" presetSubtype="0" repeatCount="indefinite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 tmFilter="0, 0; .2, .5; .8, .5; 1, 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2" dur="250" autoRev="1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3" presetID="26" presetClass="emph" presetSubtype="0" repeatCount="indefinite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4" dur="500" tmFilter="0, 0; .2, .5; .8, .5; 1, 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5" dur="250" autoRev="1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26" presetClass="emph" presetSubtype="0" repeatCount="indefinite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7" dur="500" tmFilter="0, 0; .2, .5; .8, .5; 1, 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8" dur="250" autoRev="1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9" presetID="26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0" dur="500" tmFilter="0, 0; .2, .5; .8, .5; 1, 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1" dur="250" autoRev="1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 tmFilter="0, 0; .2, .5; .8, .5; 1, 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4" dur="250" autoRev="1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repeatCount="indefinite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6" presetClass="emph" presetSubtype="0" repeatCount="indefinite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 tmFilter="0, 0; .2, .5; .8, .5; 1, 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0" dur="250" autoRev="1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6" presetClass="emph" presetSubtype="0" repeatCount="indefinite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3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26" presetClass="emph" presetSubtype="0" repeatCount="indefinite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6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7" presetID="26" presetClass="emph" presetSubtype="0" repeatCount="indefinite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8" dur="500" tmFilter="0, 0; .2, .5; .8, .5; 1, 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9" dur="250" autoRev="1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0" presetID="26" presetClass="emph" presetSubtype="0" repeatCount="indefinite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1" dur="500" tmFilter="0, 0; .2, .5; .8, .5; 1, 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2" dur="250" autoRev="1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26" presetClass="emph" presetSubtype="0" repeatCount="indefinite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4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5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6" presetID="26" presetClass="emph" presetSubtype="0" repeatCount="indefinite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7" dur="5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8" dur="25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26" presetClass="emph" presetSubtype="0" repeatCount="indefinite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0" dur="500" tmFilter="0, 0; .2, .5; .8, .5; 1, 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1" dur="250" autoRev="1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 animBg="1"/>
          <p:bldP spid="18" grpId="0" animBg="1"/>
          <p:bldP spid="23" grpId="0" animBg="1"/>
          <p:bldP spid="25" grpId="0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6" dur="1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4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4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4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6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6" presetClass="emph" presetSubtype="0" repeatCount="indefinite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4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26" presetClass="emph" presetSubtype="0" repeatCount="indefinite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9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0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1" presetID="26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2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3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6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26" presetClass="emph" presetSubtype="0" repeatCount="indefinite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9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26" presetClass="emph" presetSubtype="0" repeatCount="indefinite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 tmFilter="0, 0; .2, .5; .8, .5; 1, 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2" dur="250" autoRev="1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3" presetID="26" presetClass="emph" presetSubtype="0" repeatCount="indefinite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4" dur="500" tmFilter="0, 0; .2, .5; .8, .5; 1, 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5" dur="250" autoRev="1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26" presetClass="emph" presetSubtype="0" repeatCount="indefinite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7" dur="500" tmFilter="0, 0; .2, .5; .8, .5; 1, 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8" dur="250" autoRev="1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9" presetID="26" presetClass="emph" presetSubtype="0" repeatCount="indefinite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0" dur="500" tmFilter="0, 0; .2, .5; .8, .5; 1, 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1" dur="250" autoRev="1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2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 tmFilter="0, 0; .2, .5; .8, .5; 1, 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4" dur="250" autoRev="1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repeatCount="indefinite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6" presetClass="emph" presetSubtype="0" repeatCount="indefinite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 tmFilter="0, 0; .2, .5; .8, .5; 1, 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0" dur="250" autoRev="1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6" presetClass="emph" presetSubtype="0" repeatCount="indefinite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3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26" presetClass="emph" presetSubtype="0" repeatCount="indefinite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6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7" presetID="26" presetClass="emph" presetSubtype="0" repeatCount="indefinite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8" dur="500" tmFilter="0, 0; .2, .5; .8, .5; 1, 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9" dur="250" autoRev="1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0" presetID="26" presetClass="emph" presetSubtype="0" repeatCount="indefinite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1" dur="500" tmFilter="0, 0; .2, .5; .8, .5; 1, 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2" dur="250" autoRev="1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26" presetClass="emph" presetSubtype="0" repeatCount="indefinite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4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5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6" presetID="26" presetClass="emph" presetSubtype="0" repeatCount="indefinite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7" dur="5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58" dur="25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9" presetID="26" presetClass="emph" presetSubtype="0" repeatCount="indefinite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0" dur="500" tmFilter="0, 0; .2, .5; .8, .5; 1, 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1" dur="250" autoRev="1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 animBg="1"/>
          <p:bldP spid="18" grpId="0" animBg="1"/>
          <p:bldP spid="23" grpId="0" animBg="1"/>
          <p:bldP spid="25" grpId="0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3" grpId="0" animBg="1"/>
          <p:bldP spid="53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</p:bld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E390-2F0A-4970-A084-F86256C9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FF8BF-6C8B-44D7-B62C-95D767211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81477-486F-4745-80C9-F1939C014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72EE0-F498-4A63-B9EC-24FF00B47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652-050A-453D-8313-BC68DDD379F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8CA2-782A-48C2-898D-8EBB9240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BE49E-0F18-488B-A7E3-35FB5623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FB02-2491-4837-B3BD-D8F18201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67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78F4-5E82-4D3F-985F-83C739CF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B32E3-A59A-4E87-83F7-CDFF76D8D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2A793-479C-43A6-994B-5E9301B3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73F35-C0A0-47C2-9093-F6C44367B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037DB-9039-4D7C-9527-B65B1B078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88C5C9-2308-4340-B65D-BF6E657F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652-050A-453D-8313-BC68DDD379F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96D7D5-58BE-44E4-9797-0F269D14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8B2787-AACA-4EEA-8F3A-21FFF750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FB02-2491-4837-B3BD-D8F18201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18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AFC2F-B653-4E9F-B6BB-235FC1F12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C77B1-9D22-495A-B80C-4225A57B6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652-050A-453D-8313-BC68DDD379F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A45A6-39B9-4783-B4BB-763A1581A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7BB57-7F46-4D04-97DF-17E2D093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FB02-2491-4837-B3BD-D8F18201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8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B841D2-F5F1-4739-81B8-1FE931B3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652-050A-453D-8313-BC68DDD379F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BA41F-7172-449A-B1B9-CEF73E71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D24BA-2699-49DB-B767-13AB0BDC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FB02-2491-4837-B3BD-D8F18201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84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4E927-45AF-4C65-AB08-F7A171F7D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9A7B0-82B9-40A5-9630-0419950E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6B182-C820-43C2-8508-D9D57A7E9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78B64-4A9E-4535-97A6-44FD55732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E652-050A-453D-8313-BC68DDD379F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46D60-6B1F-432D-A065-6B066F26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1B0AF-BD35-41AA-BC70-41F8F6B5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FB02-2491-4837-B3BD-D8F18201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10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6F98404-7D1F-9640-C3AB-0002071FEA2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2EC2B5-1E7B-4EB7-8159-731407AC9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4C403-D123-43B4-88A7-DAFDCD948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A6AD0-0B41-4D81-B8B2-41F260EE7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E652-050A-453D-8313-BC68DDD379FE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38850-41E0-4C12-81A5-6BCD19755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8A777-CB67-44D3-B08E-81475D63E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9FB02-2491-4837-B3BD-D8F18201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2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A2394A-895A-F26A-92F0-B01763800D7B}"/>
              </a:ext>
            </a:extLst>
          </p:cNvPr>
          <p:cNvGrpSpPr/>
          <p:nvPr/>
        </p:nvGrpSpPr>
        <p:grpSpPr>
          <a:xfrm>
            <a:off x="1181101" y="1905000"/>
            <a:ext cx="9829799" cy="1862048"/>
            <a:chOff x="1389585" y="1793129"/>
            <a:chExt cx="9829799" cy="18620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E38979E-BDCA-9421-E6A5-BDE9D4FF1147}"/>
                </a:ext>
              </a:extLst>
            </p:cNvPr>
            <p:cNvSpPr txBox="1"/>
            <p:nvPr userDrawn="1"/>
          </p:nvSpPr>
          <p:spPr>
            <a:xfrm>
              <a:off x="4589984" y="1793129"/>
              <a:ext cx="3429000" cy="1862048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117497"/>
                </a:avLst>
              </a:prstTxWarp>
              <a:spAutoFit/>
            </a:bodyPr>
            <a:lstStyle/>
            <a:p>
              <a:pPr algn="ctr"/>
              <a:r>
                <a:rPr lang="en-US" sz="6000" spc="320">
                  <a:ln w="25400">
                    <a:solidFill>
                      <a:srgbClr val="E18D7F"/>
                    </a:solidFill>
                  </a:ln>
                  <a:solidFill>
                    <a:srgbClr val="FFFFFF"/>
                  </a:solidFill>
                  <a:effectLst>
                    <a:outerShdw blurRad="165100" dist="139700" dir="2640000" algn="tl" rotWithShape="0">
                      <a:srgbClr val="E18D7F">
                        <a:alpha val="40000"/>
                      </a:srgbClr>
                    </a:outerShdw>
                  </a:effectLst>
                  <a:latin typeface="UTM Showcard" panose="02040603050506020204" pitchFamily="18" charset="0"/>
                </a:rPr>
                <a:t>BÀI 37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CDEF98-DC68-DD13-C16E-D2571C684092}"/>
                </a:ext>
              </a:extLst>
            </p:cNvPr>
            <p:cNvSpPr txBox="1"/>
            <p:nvPr userDrawn="1"/>
          </p:nvSpPr>
          <p:spPr>
            <a:xfrm>
              <a:off x="1389585" y="2402729"/>
              <a:ext cx="9829799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spc="320" dirty="0">
                  <a:ln w="25400">
                    <a:solidFill>
                      <a:srgbClr val="E18D7F"/>
                    </a:solidFill>
                  </a:ln>
                  <a:solidFill>
                    <a:srgbClr val="FFFFFF"/>
                  </a:solidFill>
                  <a:effectLst>
                    <a:outerShdw blurRad="165100" dist="139700" dir="2640000" algn="tl" rotWithShape="0">
                      <a:srgbClr val="E18D7F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5" name="PHẠM DUYÊN 1 - 9Slide.vn">
            <a:extLst>
              <a:ext uri="{FF2B5EF4-FFF2-40B4-BE49-F238E27FC236}">
                <a16:creationId xmlns:a16="http://schemas.microsoft.com/office/drawing/2014/main" id="{879D9046-B344-DEA3-584E-C79C69B2392D}"/>
              </a:ext>
            </a:extLst>
          </p:cNvPr>
          <p:cNvSpPr txBox="1"/>
          <p:nvPr/>
        </p:nvSpPr>
        <p:spPr>
          <a:xfrm>
            <a:off x="304800" y="152400"/>
            <a:ext cx="2674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n w="19050">
                  <a:solidFill>
                    <a:srgbClr val="9970D7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180000" algn="t" rotWithShape="0">
                    <a:srgbClr val="443325">
                      <a:alpha val="40000"/>
                    </a:srgbClr>
                  </a:outerShdw>
                </a:effectLst>
                <a:latin typeface="SVN-Dumpling" panose="02000000000000000000" pitchFamily="50" charset="0"/>
              </a:rPr>
              <a:t>TOÁN - 3</a:t>
            </a: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F09F4323-85C0-8900-AF23-E2C2A15641FE}"/>
              </a:ext>
            </a:extLst>
          </p:cNvPr>
          <p:cNvSpPr txBox="1"/>
          <p:nvPr/>
        </p:nvSpPr>
        <p:spPr>
          <a:xfrm>
            <a:off x="5453035" y="3767048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Tiết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728741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2" dur="2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3" dur="2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5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5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2 - 9Slide.vn">
            <a:extLst>
              <a:ext uri="{FF2B5EF4-FFF2-40B4-BE49-F238E27FC236}">
                <a16:creationId xmlns:a16="http://schemas.microsoft.com/office/drawing/2014/main" id="{140AFD29-DBA0-6C4B-CD15-0CA5E4C787C5}"/>
              </a:ext>
            </a:extLst>
          </p:cNvPr>
          <p:cNvGrpSpPr/>
          <p:nvPr/>
        </p:nvGrpSpPr>
        <p:grpSpPr>
          <a:xfrm>
            <a:off x="538957" y="381000"/>
            <a:ext cx="529493" cy="707886"/>
            <a:chOff x="1806355" y="2764680"/>
            <a:chExt cx="745981" cy="997311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C7067AA8-0526-34F2-1E5F-701775BFC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7" name="91">
              <a:extLst>
                <a:ext uri="{FF2B5EF4-FFF2-40B4-BE49-F238E27FC236}">
                  <a16:creationId xmlns:a16="http://schemas.microsoft.com/office/drawing/2014/main" id="{BE624BCD-EFC3-0067-E5E8-A49158210A06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3BFFD818-57B9-62BD-6D35-1AE03ACA3700}"/>
              </a:ext>
            </a:extLst>
          </p:cNvPr>
          <p:cNvSpPr txBox="1"/>
          <p:nvPr/>
        </p:nvSpPr>
        <p:spPr>
          <a:xfrm>
            <a:off x="1061616" y="456853"/>
            <a:ext cx="5165013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60">
                <a:solidFill>
                  <a:schemeClr val="accent4">
                    <a:lumMod val="75000"/>
                  </a:schemeClr>
                </a:solidFill>
                <a:latin typeface="+mj-lt"/>
              </a:rPr>
              <a:t>Tính nhẩm (theo mẫu)</a:t>
            </a: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104236FB-C8B0-82CB-3289-0CDC060D165C}"/>
              </a:ext>
            </a:extLst>
          </p:cNvPr>
          <p:cNvSpPr/>
          <p:nvPr/>
        </p:nvSpPr>
        <p:spPr>
          <a:xfrm>
            <a:off x="2209800" y="1524000"/>
            <a:ext cx="7772400" cy="327660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4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334E263F-DC2F-BF93-6B47-E90C8515D978}"/>
              </a:ext>
            </a:extLst>
          </p:cNvPr>
          <p:cNvSpPr txBox="1"/>
          <p:nvPr/>
        </p:nvSpPr>
        <p:spPr>
          <a:xfrm>
            <a:off x="4014369" y="1828800"/>
            <a:ext cx="2875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800 : 2 =</a:t>
            </a:r>
            <a:r>
              <a:rPr lang="en-US" sz="4000">
                <a:solidFill>
                  <a:schemeClr val="accent5"/>
                </a:solidFill>
              </a:rPr>
              <a:t> </a:t>
            </a:r>
            <a:r>
              <a:rPr lang="en-US" sz="400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153B1386-8645-8C85-3A62-A14EF1DFA007}"/>
              </a:ext>
            </a:extLst>
          </p:cNvPr>
          <p:cNvSpPr txBox="1"/>
          <p:nvPr/>
        </p:nvSpPr>
        <p:spPr>
          <a:xfrm>
            <a:off x="4014369" y="3755886"/>
            <a:ext cx="3264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800 : 2 = </a:t>
            </a:r>
            <a:r>
              <a:rPr lang="en-US" sz="4000">
                <a:solidFill>
                  <a:schemeClr val="accent6"/>
                </a:solidFill>
                <a:latin typeface="+mj-lt"/>
              </a:rPr>
              <a:t>400</a:t>
            </a:r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1500471E-1D2D-EB72-D514-E1F65EDF7DB4}"/>
              </a:ext>
            </a:extLst>
          </p:cNvPr>
          <p:cNvSpPr txBox="1"/>
          <p:nvPr/>
        </p:nvSpPr>
        <p:spPr>
          <a:xfrm>
            <a:off x="4014369" y="2792343"/>
            <a:ext cx="2845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8 trăm : 2 =</a:t>
            </a:r>
          </a:p>
        </p:txBody>
      </p:sp>
      <p:sp>
        <p:nvSpPr>
          <p:cNvPr id="15" name="PHẠM DUYÊN 10 - 9Slide.vn">
            <a:extLst>
              <a:ext uri="{FF2B5EF4-FFF2-40B4-BE49-F238E27FC236}">
                <a16:creationId xmlns:a16="http://schemas.microsoft.com/office/drawing/2014/main" id="{0E52B35E-B407-3159-A92D-E35879408924}"/>
              </a:ext>
            </a:extLst>
          </p:cNvPr>
          <p:cNvSpPr txBox="1"/>
          <p:nvPr/>
        </p:nvSpPr>
        <p:spPr>
          <a:xfrm>
            <a:off x="6814057" y="2792343"/>
            <a:ext cx="1742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6"/>
                </a:solidFill>
                <a:latin typeface="+mj-lt"/>
              </a:rPr>
              <a:t>4 trăm</a:t>
            </a:r>
          </a:p>
        </p:txBody>
      </p:sp>
      <p:sp>
        <p:nvSpPr>
          <p:cNvPr id="16" name="PHẠM DUYÊN 11 - 9Slide.vn">
            <a:extLst>
              <a:ext uri="{FF2B5EF4-FFF2-40B4-BE49-F238E27FC236}">
                <a16:creationId xmlns:a16="http://schemas.microsoft.com/office/drawing/2014/main" id="{A6A72733-FD7D-B8CD-CE59-998278ED8A1A}"/>
              </a:ext>
            </a:extLst>
          </p:cNvPr>
          <p:cNvSpPr txBox="1"/>
          <p:nvPr/>
        </p:nvSpPr>
        <p:spPr>
          <a:xfrm>
            <a:off x="993904" y="5130800"/>
            <a:ext cx="3197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400 : 4 = </a:t>
            </a:r>
            <a:r>
              <a:rPr lang="en-US" sz="4000">
                <a:solidFill>
                  <a:schemeClr val="accent6"/>
                </a:solidFill>
                <a:latin typeface="+mj-lt"/>
              </a:rPr>
              <a:t>100</a:t>
            </a:r>
          </a:p>
        </p:txBody>
      </p:sp>
      <p:sp>
        <p:nvSpPr>
          <p:cNvPr id="17" name="PHẠM DUYÊN 12 - 9Slide.vn">
            <a:extLst>
              <a:ext uri="{FF2B5EF4-FFF2-40B4-BE49-F238E27FC236}">
                <a16:creationId xmlns:a16="http://schemas.microsoft.com/office/drawing/2014/main" id="{B0E46FF4-4F6D-7554-E139-667D027057A3}"/>
              </a:ext>
            </a:extLst>
          </p:cNvPr>
          <p:cNvSpPr txBox="1"/>
          <p:nvPr/>
        </p:nvSpPr>
        <p:spPr>
          <a:xfrm>
            <a:off x="4658055" y="5130800"/>
            <a:ext cx="3342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600 : 3 = </a:t>
            </a:r>
            <a:r>
              <a:rPr lang="en-US" sz="4000">
                <a:solidFill>
                  <a:schemeClr val="accent6"/>
                </a:solidFill>
                <a:latin typeface="+mj-lt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324867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F217EA75-822B-20B2-424A-2AAA8F6E5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6325" y="0"/>
            <a:ext cx="4886325" cy="6858000"/>
          </a:xfrm>
          <a:prstGeom prst="rect">
            <a:avLst/>
          </a:prstGeom>
        </p:spPr>
      </p:pic>
      <p:grpSp>
        <p:nvGrpSpPr>
          <p:cNvPr id="5" name="PHẠM DUYÊN 2 - 9Slide.vn">
            <a:extLst>
              <a:ext uri="{FF2B5EF4-FFF2-40B4-BE49-F238E27FC236}">
                <a16:creationId xmlns:a16="http://schemas.microsoft.com/office/drawing/2014/main" id="{140AFD29-DBA0-6C4B-CD15-0CA5E4C787C5}"/>
              </a:ext>
            </a:extLst>
          </p:cNvPr>
          <p:cNvGrpSpPr/>
          <p:nvPr/>
        </p:nvGrpSpPr>
        <p:grpSpPr>
          <a:xfrm>
            <a:off x="538957" y="381000"/>
            <a:ext cx="529493" cy="707886"/>
            <a:chOff x="1806355" y="2764680"/>
            <a:chExt cx="745981" cy="997311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C7067AA8-0526-34F2-1E5F-701775BFC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7" name="91">
              <a:extLst>
                <a:ext uri="{FF2B5EF4-FFF2-40B4-BE49-F238E27FC236}">
                  <a16:creationId xmlns:a16="http://schemas.microsoft.com/office/drawing/2014/main" id="{BE624BCD-EFC3-0067-E5E8-A49158210A06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3BFFD818-57B9-62BD-6D35-1AE03ACA3700}"/>
              </a:ext>
            </a:extLst>
          </p:cNvPr>
          <p:cNvSpPr txBox="1"/>
          <p:nvPr/>
        </p:nvSpPr>
        <p:spPr>
          <a:xfrm>
            <a:off x="1061616" y="456853"/>
            <a:ext cx="5165013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60">
                <a:solidFill>
                  <a:schemeClr val="accent4">
                    <a:lumMod val="75000"/>
                  </a:schemeClr>
                </a:solidFill>
                <a:latin typeface="+mj-lt"/>
              </a:rPr>
              <a:t>Tính nhẩm (theo mẫu)</a:t>
            </a: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104236FB-C8B0-82CB-3289-0CDC060D165C}"/>
              </a:ext>
            </a:extLst>
          </p:cNvPr>
          <p:cNvSpPr/>
          <p:nvPr/>
        </p:nvSpPr>
        <p:spPr>
          <a:xfrm>
            <a:off x="2209800" y="1524000"/>
            <a:ext cx="7772400" cy="327660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4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334E263F-DC2F-BF93-6B47-E90C8515D978}"/>
              </a:ext>
            </a:extLst>
          </p:cNvPr>
          <p:cNvSpPr txBox="1"/>
          <p:nvPr/>
        </p:nvSpPr>
        <p:spPr>
          <a:xfrm>
            <a:off x="4432165" y="1828800"/>
            <a:ext cx="3264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400 : 4 = </a:t>
            </a:r>
            <a:r>
              <a:rPr lang="en-US" sz="4000">
                <a:solidFill>
                  <a:schemeClr val="accent6"/>
                </a:solidFill>
                <a:latin typeface="+mj-lt"/>
              </a:rPr>
              <a:t>100</a:t>
            </a:r>
          </a:p>
        </p:txBody>
      </p:sp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153B1386-8645-8C85-3A62-A14EF1DFA007}"/>
              </a:ext>
            </a:extLst>
          </p:cNvPr>
          <p:cNvSpPr txBox="1"/>
          <p:nvPr/>
        </p:nvSpPr>
        <p:spPr>
          <a:xfrm>
            <a:off x="4432165" y="3755886"/>
            <a:ext cx="3264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800 : 2 = </a:t>
            </a:r>
            <a:r>
              <a:rPr lang="en-US" sz="4000">
                <a:solidFill>
                  <a:schemeClr val="accent6"/>
                </a:solidFill>
                <a:latin typeface="+mj-lt"/>
              </a:rPr>
              <a:t>400</a:t>
            </a:r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1500471E-1D2D-EB72-D514-E1F65EDF7DB4}"/>
              </a:ext>
            </a:extLst>
          </p:cNvPr>
          <p:cNvSpPr txBox="1"/>
          <p:nvPr/>
        </p:nvSpPr>
        <p:spPr>
          <a:xfrm>
            <a:off x="4432165" y="2792343"/>
            <a:ext cx="3241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600 : 3 = </a:t>
            </a:r>
            <a:r>
              <a:rPr lang="en-US" sz="4000">
                <a:solidFill>
                  <a:schemeClr val="accent6"/>
                </a:solidFill>
                <a:latin typeface="+mj-lt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3193209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2 - 9Slide.vn">
            <a:extLst>
              <a:ext uri="{FF2B5EF4-FFF2-40B4-BE49-F238E27FC236}">
                <a16:creationId xmlns:a16="http://schemas.microsoft.com/office/drawing/2014/main" id="{140AFD29-DBA0-6C4B-CD15-0CA5E4C787C5}"/>
              </a:ext>
            </a:extLst>
          </p:cNvPr>
          <p:cNvGrpSpPr/>
          <p:nvPr/>
        </p:nvGrpSpPr>
        <p:grpSpPr>
          <a:xfrm>
            <a:off x="538957" y="381000"/>
            <a:ext cx="529493" cy="707886"/>
            <a:chOff x="1806355" y="2764680"/>
            <a:chExt cx="745981" cy="997311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C7067AA8-0526-34F2-1E5F-701775BFC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7" name="91">
              <a:extLst>
                <a:ext uri="{FF2B5EF4-FFF2-40B4-BE49-F238E27FC236}">
                  <a16:creationId xmlns:a16="http://schemas.microsoft.com/office/drawing/2014/main" id="{BE624BCD-EFC3-0067-E5E8-A49158210A06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49639E-054E-EA0A-8B23-D49203FE4F7D}"/>
              </a:ext>
            </a:extLst>
          </p:cNvPr>
          <p:cNvGrpSpPr/>
          <p:nvPr/>
        </p:nvGrpSpPr>
        <p:grpSpPr>
          <a:xfrm>
            <a:off x="1163593" y="395288"/>
            <a:ext cx="1198607" cy="783193"/>
            <a:chOff x="930039" y="409881"/>
            <a:chExt cx="1198607" cy="78319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D6F4DDA-DD48-E9A8-7780-73A14A0F194B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HẠM DUYÊN 3 - 9Slide.vn">
              <a:extLst>
                <a:ext uri="{FF2B5EF4-FFF2-40B4-BE49-F238E27FC236}">
                  <a16:creationId xmlns:a16="http://schemas.microsoft.com/office/drawing/2014/main" id="{6819C1EE-AE10-AB7B-37D2-B81F081C366D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7" name="PHẠM DUYÊN 3 - 9Slide.vn">
              <a:extLst>
                <a:ext uri="{FF2B5EF4-FFF2-40B4-BE49-F238E27FC236}">
                  <a16:creationId xmlns:a16="http://schemas.microsoft.com/office/drawing/2014/main" id="{B4DE8FF2-68D3-2512-FD1F-C1957EF907BA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E9584D4-07D0-4341-C4AD-0667251F6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34" y="717982"/>
            <a:ext cx="6402332" cy="3352800"/>
          </a:xfrm>
          <a:prstGeom prst="roundRect">
            <a:avLst/>
          </a:prstGeom>
          <a:effectLst>
            <a:softEdge rad="127000"/>
          </a:effec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F12AC6-2574-D009-9BFD-53186D090AD6}"/>
              </a:ext>
            </a:extLst>
          </p:cNvPr>
          <p:cNvCxnSpPr>
            <a:cxnSpLocks/>
          </p:cNvCxnSpPr>
          <p:nvPr/>
        </p:nvCxnSpPr>
        <p:spPr>
          <a:xfrm flipH="1">
            <a:off x="2856675" y="1708582"/>
            <a:ext cx="572325" cy="199284"/>
          </a:xfrm>
          <a:prstGeom prst="straightConnector1">
            <a:avLst/>
          </a:prstGeom>
          <a:noFill/>
          <a:ln w="57150" cap="rnd">
            <a:solidFill>
              <a:srgbClr val="00B0F0"/>
            </a:solidFill>
            <a:prstDash val="solid"/>
            <a:headEnd type="stealth"/>
            <a:tailEnd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PHẠM DUYÊN 7 - 9Slide.vn">
            <a:extLst>
              <a:ext uri="{FF2B5EF4-FFF2-40B4-BE49-F238E27FC236}">
                <a16:creationId xmlns:a16="http://schemas.microsoft.com/office/drawing/2014/main" id="{B177A519-4950-F3AC-E458-A4AA9BADCBC8}"/>
              </a:ext>
            </a:extLst>
          </p:cNvPr>
          <p:cNvSpPr txBox="1"/>
          <p:nvPr/>
        </p:nvSpPr>
        <p:spPr>
          <a:xfrm>
            <a:off x="1582397" y="1646256"/>
            <a:ext cx="1263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600 g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6C7108-A50B-F383-DDE4-F120CD4444AC}"/>
              </a:ext>
            </a:extLst>
          </p:cNvPr>
          <p:cNvSpPr/>
          <p:nvPr/>
        </p:nvSpPr>
        <p:spPr>
          <a:xfrm>
            <a:off x="6858000" y="971466"/>
            <a:ext cx="2439166" cy="2439166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B2283B-7904-03E0-2F7D-589BE80386C7}"/>
              </a:ext>
            </a:extLst>
          </p:cNvPr>
          <p:cNvCxnSpPr>
            <a:cxnSpLocks/>
          </p:cNvCxnSpPr>
          <p:nvPr/>
        </p:nvCxnSpPr>
        <p:spPr>
          <a:xfrm>
            <a:off x="9227976" y="1668149"/>
            <a:ext cx="716421" cy="176217"/>
          </a:xfrm>
          <a:prstGeom prst="straightConnector1">
            <a:avLst/>
          </a:prstGeom>
          <a:noFill/>
          <a:ln w="57150" cap="rnd">
            <a:solidFill>
              <a:srgbClr val="00B0F0"/>
            </a:solidFill>
            <a:prstDash val="solid"/>
            <a:headEnd type="stealth"/>
            <a:tailEnd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PHẠM DUYÊN 7 - 9Slide.vn">
            <a:extLst>
              <a:ext uri="{FF2B5EF4-FFF2-40B4-BE49-F238E27FC236}">
                <a16:creationId xmlns:a16="http://schemas.microsoft.com/office/drawing/2014/main" id="{A4A41304-9189-CDFE-A03C-470AB43F6893}"/>
              </a:ext>
            </a:extLst>
          </p:cNvPr>
          <p:cNvSpPr txBox="1"/>
          <p:nvPr/>
        </p:nvSpPr>
        <p:spPr>
          <a:xfrm>
            <a:off x="9969208" y="1578282"/>
            <a:ext cx="1263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600 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D8D459-DC85-752D-D7C7-4CFBB2300FB0}"/>
              </a:ext>
            </a:extLst>
          </p:cNvPr>
          <p:cNvGrpSpPr/>
          <p:nvPr/>
        </p:nvGrpSpPr>
        <p:grpSpPr>
          <a:xfrm>
            <a:off x="570285" y="4299382"/>
            <a:ext cx="11051431" cy="1568018"/>
            <a:chOff x="2038103" y="3835405"/>
            <a:chExt cx="11051431" cy="1568018"/>
          </a:xfrm>
        </p:grpSpPr>
        <p:sp>
          <p:nvSpPr>
            <p:cNvPr id="24" name="PHẠM DUYÊN 1 - 9Slide.vn 10 - 9Slide.vn">
              <a:extLst>
                <a:ext uri="{FF2B5EF4-FFF2-40B4-BE49-F238E27FC236}">
                  <a16:creationId xmlns:a16="http://schemas.microsoft.com/office/drawing/2014/main" id="{E9B383A0-450C-FCDF-11C8-CD5662DC9F35}"/>
                </a:ext>
              </a:extLst>
            </p:cNvPr>
            <p:cNvSpPr txBox="1"/>
            <p:nvPr/>
          </p:nvSpPr>
          <p:spPr>
            <a:xfrm>
              <a:off x="2038103" y="3835405"/>
              <a:ext cx="11051431" cy="156801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3600" b="0" i="0">
                  <a:solidFill>
                    <a:srgbClr val="333333"/>
                  </a:solidFill>
                  <a:effectLst/>
                </a:rPr>
                <a:t>Biết con Rô-bốt cân nặng 600 g và các khối ru-bích giống nhau. Vậy mỗi khối ru-bích cân nặng</a:t>
              </a:r>
              <a:endParaRPr lang="en-US" sz="3600" spc="-16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PHẠM DUYÊN 1 - 9Slide.vn 10 - 9Slide.vn">
              <a:extLst>
                <a:ext uri="{FF2B5EF4-FFF2-40B4-BE49-F238E27FC236}">
                  <a16:creationId xmlns:a16="http://schemas.microsoft.com/office/drawing/2014/main" id="{96D07C30-E526-D921-45DA-A4482EE72C03}"/>
                </a:ext>
              </a:extLst>
            </p:cNvPr>
            <p:cNvSpPr txBox="1"/>
            <p:nvPr/>
          </p:nvSpPr>
          <p:spPr>
            <a:xfrm>
              <a:off x="11982202" y="4555411"/>
              <a:ext cx="792956" cy="80185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3600" spc="-14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g.</a:t>
              </a:r>
              <a:endParaRPr lang="en-US" sz="3600" spc="-16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Phạm Duyên 1 - 9Slide.vn">
              <a:extLst>
                <a:ext uri="{FF2B5EF4-FFF2-40B4-BE49-F238E27FC236}">
                  <a16:creationId xmlns:a16="http://schemas.microsoft.com/office/drawing/2014/main" id="{EEC262F3-2B00-F011-A28B-0A746FCA43A7}"/>
                </a:ext>
              </a:extLst>
            </p:cNvPr>
            <p:cNvSpPr/>
            <p:nvPr/>
          </p:nvSpPr>
          <p:spPr>
            <a:xfrm>
              <a:off x="11359632" y="4738386"/>
              <a:ext cx="560684" cy="562230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901079-A021-A0D3-234B-81DBFCAC4D44}"/>
              </a:ext>
            </a:extLst>
          </p:cNvPr>
          <p:cNvGrpSpPr/>
          <p:nvPr/>
        </p:nvGrpSpPr>
        <p:grpSpPr>
          <a:xfrm>
            <a:off x="9525000" y="5181605"/>
            <a:ext cx="1219200" cy="639634"/>
            <a:chOff x="1225741" y="3572775"/>
            <a:chExt cx="623029" cy="501176"/>
          </a:xfrm>
        </p:grpSpPr>
        <p:sp>
          <p:nvSpPr>
            <p:cNvPr id="28" name="Phạm Duyên 1 - 9Slide.vn">
              <a:extLst>
                <a:ext uri="{FF2B5EF4-FFF2-40B4-BE49-F238E27FC236}">
                  <a16:creationId xmlns:a16="http://schemas.microsoft.com/office/drawing/2014/main" id="{06DA6A96-F480-90B0-4F1A-DEF523188D60}"/>
                </a:ext>
              </a:extLst>
            </p:cNvPr>
            <p:cNvSpPr/>
            <p:nvPr/>
          </p:nvSpPr>
          <p:spPr>
            <a:xfrm>
              <a:off x="1349295" y="3572775"/>
              <a:ext cx="397791" cy="501176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spc="-1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PHẠM DUYÊN - 9Slide.vn 12 - 9Slide.vn">
              <a:extLst>
                <a:ext uri="{FF2B5EF4-FFF2-40B4-BE49-F238E27FC236}">
                  <a16:creationId xmlns:a16="http://schemas.microsoft.com/office/drawing/2014/main" id="{743A7418-4B0C-48F2-3BD8-8EDCB7C5FACB}"/>
                </a:ext>
              </a:extLst>
            </p:cNvPr>
            <p:cNvSpPr/>
            <p:nvPr/>
          </p:nvSpPr>
          <p:spPr>
            <a:xfrm>
              <a:off x="1225741" y="3598400"/>
              <a:ext cx="623029" cy="438728"/>
            </a:xfrm>
            <a:prstGeom prst="roundRect">
              <a:avLst>
                <a:gd name="adj" fmla="val 17858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pc="-1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895846F-4C75-C68E-4646-A9D87D1F4AC0}"/>
              </a:ext>
            </a:extLst>
          </p:cNvPr>
          <p:cNvGrpSpPr/>
          <p:nvPr/>
        </p:nvGrpSpPr>
        <p:grpSpPr>
          <a:xfrm>
            <a:off x="8030455" y="1682497"/>
            <a:ext cx="509312" cy="514241"/>
            <a:chOff x="8030454" y="1497915"/>
            <a:chExt cx="525821" cy="53091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29C01E-3EDC-580C-00FF-CA88114D770B}"/>
                </a:ext>
              </a:extLst>
            </p:cNvPr>
            <p:cNvSpPr/>
            <p:nvPr/>
          </p:nvSpPr>
          <p:spPr>
            <a:xfrm>
              <a:off x="8030454" y="1497915"/>
              <a:ext cx="176970" cy="17697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E26F7F8-4214-9396-F0B1-190C6CF6DB41}"/>
                </a:ext>
              </a:extLst>
            </p:cNvPr>
            <p:cNvSpPr/>
            <p:nvPr/>
          </p:nvSpPr>
          <p:spPr>
            <a:xfrm>
              <a:off x="8030454" y="1674885"/>
              <a:ext cx="176970" cy="17697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10D4DCA-4243-4E18-2370-1FC48016019A}"/>
                </a:ext>
              </a:extLst>
            </p:cNvPr>
            <p:cNvSpPr/>
            <p:nvPr/>
          </p:nvSpPr>
          <p:spPr>
            <a:xfrm>
              <a:off x="8030454" y="1851855"/>
              <a:ext cx="176970" cy="17697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BFBC75E-17E8-367D-0773-BF90E541B66F}"/>
                </a:ext>
              </a:extLst>
            </p:cNvPr>
            <p:cNvSpPr/>
            <p:nvPr/>
          </p:nvSpPr>
          <p:spPr>
            <a:xfrm>
              <a:off x="8207424" y="1497915"/>
              <a:ext cx="176970" cy="17697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8B32537-60DB-D411-72C2-50DD280FFB70}"/>
                </a:ext>
              </a:extLst>
            </p:cNvPr>
            <p:cNvSpPr/>
            <p:nvPr/>
          </p:nvSpPr>
          <p:spPr>
            <a:xfrm>
              <a:off x="8207424" y="1674885"/>
              <a:ext cx="176970" cy="17697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9FACCDB-2FE3-8A40-4959-BC9D09977FF1}"/>
                </a:ext>
              </a:extLst>
            </p:cNvPr>
            <p:cNvSpPr/>
            <p:nvPr/>
          </p:nvSpPr>
          <p:spPr>
            <a:xfrm>
              <a:off x="8207424" y="1851855"/>
              <a:ext cx="176970" cy="17697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B4FBD43-6F49-2636-F9D4-15A7DA91D666}"/>
                </a:ext>
              </a:extLst>
            </p:cNvPr>
            <p:cNvSpPr/>
            <p:nvPr/>
          </p:nvSpPr>
          <p:spPr>
            <a:xfrm>
              <a:off x="8379305" y="1497915"/>
              <a:ext cx="176970" cy="17697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2A799F0-DC8C-A9A5-EC60-93A466164A99}"/>
                </a:ext>
              </a:extLst>
            </p:cNvPr>
            <p:cNvSpPr/>
            <p:nvPr/>
          </p:nvSpPr>
          <p:spPr>
            <a:xfrm>
              <a:off x="8379305" y="1674885"/>
              <a:ext cx="176970" cy="17697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08E916D-8772-72FB-6CB8-20B751EE19EC}"/>
                </a:ext>
              </a:extLst>
            </p:cNvPr>
            <p:cNvSpPr/>
            <p:nvPr/>
          </p:nvSpPr>
          <p:spPr>
            <a:xfrm>
              <a:off x="8379305" y="1851855"/>
              <a:ext cx="176970" cy="17697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7D404D9-9192-E071-D413-80125B829602}"/>
              </a:ext>
            </a:extLst>
          </p:cNvPr>
          <p:cNvCxnSpPr>
            <a:cxnSpLocks/>
          </p:cNvCxnSpPr>
          <p:nvPr/>
        </p:nvCxnSpPr>
        <p:spPr>
          <a:xfrm>
            <a:off x="8290932" y="2042578"/>
            <a:ext cx="1412905" cy="670600"/>
          </a:xfrm>
          <a:prstGeom prst="straightConnector1">
            <a:avLst/>
          </a:prstGeom>
          <a:noFill/>
          <a:ln w="57150" cap="rnd">
            <a:solidFill>
              <a:srgbClr val="00B050"/>
            </a:solidFill>
            <a:prstDash val="solid"/>
            <a:headEnd type="stealth"/>
            <a:tailEnd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PHẠM DUYÊN 7 - 9Slide.vn">
            <a:extLst>
              <a:ext uri="{FF2B5EF4-FFF2-40B4-BE49-F238E27FC236}">
                <a16:creationId xmlns:a16="http://schemas.microsoft.com/office/drawing/2014/main" id="{04471308-94DE-2E6F-3842-E3D8F90280AB}"/>
              </a:ext>
            </a:extLst>
          </p:cNvPr>
          <p:cNvSpPr txBox="1"/>
          <p:nvPr/>
        </p:nvSpPr>
        <p:spPr>
          <a:xfrm>
            <a:off x="9525000" y="2690781"/>
            <a:ext cx="211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600 : 4 = ?</a:t>
            </a:r>
          </a:p>
        </p:txBody>
      </p:sp>
    </p:spTree>
    <p:extLst>
      <p:ext uri="{BB962C8B-B14F-4D97-AF65-F5344CB8AC3E}">
        <p14:creationId xmlns:p14="http://schemas.microsoft.com/office/powerpoint/2010/main" val="2406094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2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6A21D6-C8D8-81DB-2318-BD0252800805}"/>
              </a:ext>
            </a:extLst>
          </p:cNvPr>
          <p:cNvSpPr txBox="1"/>
          <p:nvPr/>
        </p:nvSpPr>
        <p:spPr>
          <a:xfrm>
            <a:off x="1061616" y="1143000"/>
            <a:ext cx="10186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spc="-80">
                <a:solidFill>
                  <a:srgbClr val="333333"/>
                </a:solidFill>
                <a:effectLst/>
              </a:rPr>
              <a:t>Rô-bốt, Mai và Việt lần lượt tung 3 quân cờ của mình vào một tấm bảng. Kết quả tung và số điểm của mỗi bạn nhận được như sau:</a:t>
            </a:r>
            <a:endParaRPr lang="en-US" sz="2800" spc="-80"/>
          </a:p>
        </p:txBody>
      </p:sp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1C7CA3A5-F0D2-6383-B839-3984288A3074}"/>
              </a:ext>
            </a:extLst>
          </p:cNvPr>
          <p:cNvGrpSpPr/>
          <p:nvPr/>
        </p:nvGrpSpPr>
        <p:grpSpPr>
          <a:xfrm>
            <a:off x="538957" y="381000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7F6E37D4-7EE9-73CF-1A42-731D574F1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93A67980-A8FF-CA12-7FC7-4AFC80A5CAB6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</a:p>
          </p:txBody>
        </p:sp>
      </p:grpSp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58DD0DF9-03FB-BE3D-3593-4D7E6F69EB44}"/>
              </a:ext>
            </a:extLst>
          </p:cNvPr>
          <p:cNvSpPr txBox="1"/>
          <p:nvPr/>
        </p:nvSpPr>
        <p:spPr>
          <a:xfrm>
            <a:off x="1061616" y="456853"/>
            <a:ext cx="5262984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60">
                <a:solidFill>
                  <a:schemeClr val="accent4">
                    <a:lumMod val="75000"/>
                  </a:schemeClr>
                </a:solidFill>
                <a:latin typeface="+mj-lt"/>
              </a:rPr>
              <a:t>Chọn câu trả lời đúng.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F7E439-0C0C-60EB-3584-589F0C2160BB}"/>
              </a:ext>
            </a:extLst>
          </p:cNvPr>
          <p:cNvGrpSpPr/>
          <p:nvPr/>
        </p:nvGrpSpPr>
        <p:grpSpPr>
          <a:xfrm>
            <a:off x="1066800" y="2209800"/>
            <a:ext cx="2438400" cy="2941622"/>
            <a:chOff x="1066800" y="2975915"/>
            <a:chExt cx="2438400" cy="294162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0B284B-7E63-086A-EB3B-2384E9FD7CF6}"/>
                </a:ext>
              </a:extLst>
            </p:cNvPr>
            <p:cNvGrpSpPr/>
            <p:nvPr/>
          </p:nvGrpSpPr>
          <p:grpSpPr>
            <a:xfrm>
              <a:off x="1066800" y="2975915"/>
              <a:ext cx="2438400" cy="2941622"/>
              <a:chOff x="824120" y="2683152"/>
              <a:chExt cx="2923760" cy="3527148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9494F5A-A6B0-5CC2-7712-961FB26DF56B}"/>
                  </a:ext>
                </a:extLst>
              </p:cNvPr>
              <p:cNvSpPr/>
              <p:nvPr/>
            </p:nvSpPr>
            <p:spPr>
              <a:xfrm>
                <a:off x="824120" y="2683152"/>
                <a:ext cx="2923760" cy="3527148"/>
              </a:xfrm>
              <a:prstGeom prst="roundRect">
                <a:avLst>
                  <a:gd name="adj" fmla="val 10586"/>
                </a:avLst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26EE118-E80A-5461-2C79-660F15CD7619}"/>
                  </a:ext>
                </a:extLst>
              </p:cNvPr>
              <p:cNvSpPr/>
              <p:nvPr/>
            </p:nvSpPr>
            <p:spPr>
              <a:xfrm>
                <a:off x="1288573" y="3449299"/>
                <a:ext cx="1994857" cy="1994857"/>
              </a:xfrm>
              <a:prstGeom prst="ellipse">
                <a:avLst/>
              </a:prstGeom>
              <a:solidFill>
                <a:srgbClr val="FFF36E"/>
              </a:solidFill>
              <a:ln w="38100">
                <a:solidFill>
                  <a:srgbClr val="A058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DD401F9-8FA2-7E8C-CAEA-0CCFA34A6D3B}"/>
                  </a:ext>
                </a:extLst>
              </p:cNvPr>
              <p:cNvSpPr/>
              <p:nvPr/>
            </p:nvSpPr>
            <p:spPr>
              <a:xfrm>
                <a:off x="1929686" y="4090412"/>
                <a:ext cx="712628" cy="712628"/>
              </a:xfrm>
              <a:prstGeom prst="ellipse">
                <a:avLst/>
              </a:prstGeom>
              <a:solidFill>
                <a:srgbClr val="EC4847"/>
              </a:solidFill>
              <a:ln w="38100">
                <a:solidFill>
                  <a:srgbClr val="A058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1AFD00-AC02-B547-3282-3D90FC4BA66C}"/>
                  </a:ext>
                </a:extLst>
              </p:cNvPr>
              <p:cNvSpPr/>
              <p:nvPr/>
            </p:nvSpPr>
            <p:spPr>
              <a:xfrm>
                <a:off x="3113226" y="3060320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9A2E7C5-0C9F-9141-31DD-F35E9AB7B62C}"/>
                  </a:ext>
                </a:extLst>
              </p:cNvPr>
              <p:cNvSpPr/>
              <p:nvPr/>
            </p:nvSpPr>
            <p:spPr>
              <a:xfrm>
                <a:off x="1157426" y="2844420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CF36E24-35AC-3714-2A30-CE49AF45CD9F}"/>
                  </a:ext>
                </a:extLst>
              </p:cNvPr>
              <p:cNvSpPr/>
              <p:nvPr/>
            </p:nvSpPr>
            <p:spPr>
              <a:xfrm>
                <a:off x="941526" y="3644520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3FBEE1-BBD1-EE74-7EE8-12EAB9DA7E74}"/>
                </a:ext>
              </a:extLst>
            </p:cNvPr>
            <p:cNvSpPr txBox="1"/>
            <p:nvPr/>
          </p:nvSpPr>
          <p:spPr>
            <a:xfrm>
              <a:off x="1314419" y="5413152"/>
              <a:ext cx="19431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Rô-bốt: 0 điểm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63ACF0-EDAD-6613-E077-9376AEB345F1}"/>
              </a:ext>
            </a:extLst>
          </p:cNvPr>
          <p:cNvGrpSpPr/>
          <p:nvPr/>
        </p:nvGrpSpPr>
        <p:grpSpPr>
          <a:xfrm>
            <a:off x="4938486" y="2209800"/>
            <a:ext cx="2438400" cy="2941622"/>
            <a:chOff x="1066800" y="2975915"/>
            <a:chExt cx="2438400" cy="294162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69E3CDD-0529-9F1D-B4FA-1EFDEA7E83BF}"/>
                </a:ext>
              </a:extLst>
            </p:cNvPr>
            <p:cNvGrpSpPr/>
            <p:nvPr/>
          </p:nvGrpSpPr>
          <p:grpSpPr>
            <a:xfrm>
              <a:off x="1066800" y="2975915"/>
              <a:ext cx="2438400" cy="2941622"/>
              <a:chOff x="824120" y="2683152"/>
              <a:chExt cx="2923760" cy="3527148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9ABF9B09-2A9B-57A1-47EB-C100A49C3538}"/>
                  </a:ext>
                </a:extLst>
              </p:cNvPr>
              <p:cNvSpPr/>
              <p:nvPr/>
            </p:nvSpPr>
            <p:spPr>
              <a:xfrm>
                <a:off x="824120" y="2683152"/>
                <a:ext cx="2923760" cy="3527148"/>
              </a:xfrm>
              <a:prstGeom prst="roundRect">
                <a:avLst>
                  <a:gd name="adj" fmla="val 10586"/>
                </a:avLst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3D16E6A-8196-7849-E1A2-87C0C92BEFBC}"/>
                  </a:ext>
                </a:extLst>
              </p:cNvPr>
              <p:cNvSpPr/>
              <p:nvPr/>
            </p:nvSpPr>
            <p:spPr>
              <a:xfrm>
                <a:off x="1288573" y="3449299"/>
                <a:ext cx="1994857" cy="1994857"/>
              </a:xfrm>
              <a:prstGeom prst="ellipse">
                <a:avLst/>
              </a:prstGeom>
              <a:solidFill>
                <a:srgbClr val="FFF36E"/>
              </a:solidFill>
              <a:ln w="38100">
                <a:solidFill>
                  <a:srgbClr val="A058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BEB989C-BC2D-1618-28EE-22B18D776108}"/>
                  </a:ext>
                </a:extLst>
              </p:cNvPr>
              <p:cNvSpPr/>
              <p:nvPr/>
            </p:nvSpPr>
            <p:spPr>
              <a:xfrm>
                <a:off x="1929686" y="4090412"/>
                <a:ext cx="712628" cy="712628"/>
              </a:xfrm>
              <a:prstGeom prst="ellipse">
                <a:avLst/>
              </a:prstGeom>
              <a:solidFill>
                <a:srgbClr val="EC4847"/>
              </a:solidFill>
              <a:ln w="38100">
                <a:solidFill>
                  <a:srgbClr val="A058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2D9DD0B-D804-CF6F-D7EA-615C0442397F}"/>
                  </a:ext>
                </a:extLst>
              </p:cNvPr>
              <p:cNvSpPr/>
              <p:nvPr/>
            </p:nvSpPr>
            <p:spPr>
              <a:xfrm>
                <a:off x="2451899" y="3669437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BB24FC1-7CB0-9AC3-C2E9-8C37529E96FC}"/>
                  </a:ext>
                </a:extLst>
              </p:cNvPr>
              <p:cNvSpPr/>
              <p:nvPr/>
            </p:nvSpPr>
            <p:spPr>
              <a:xfrm>
                <a:off x="2671516" y="4636965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0D1A4B4-6082-7088-EB9B-6BBBC27089B4}"/>
                  </a:ext>
                </a:extLst>
              </p:cNvPr>
              <p:cNvSpPr/>
              <p:nvPr/>
            </p:nvSpPr>
            <p:spPr>
              <a:xfrm>
                <a:off x="1428819" y="4184024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479F79-B806-9EDC-63BD-F9A5B6DDDA33}"/>
                </a:ext>
              </a:extLst>
            </p:cNvPr>
            <p:cNvSpPr txBox="1"/>
            <p:nvPr/>
          </p:nvSpPr>
          <p:spPr>
            <a:xfrm>
              <a:off x="1386114" y="5413152"/>
              <a:ext cx="18373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Mai: 375 điểm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6E9B47-EC3F-8897-1A69-977251127000}"/>
              </a:ext>
            </a:extLst>
          </p:cNvPr>
          <p:cNvGrpSpPr/>
          <p:nvPr/>
        </p:nvGrpSpPr>
        <p:grpSpPr>
          <a:xfrm>
            <a:off x="8810171" y="2209800"/>
            <a:ext cx="2438400" cy="2941622"/>
            <a:chOff x="1066800" y="2975915"/>
            <a:chExt cx="2438400" cy="294162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03ED3EA-E09E-D3E1-3115-A195F4E86257}"/>
                </a:ext>
              </a:extLst>
            </p:cNvPr>
            <p:cNvGrpSpPr/>
            <p:nvPr/>
          </p:nvGrpSpPr>
          <p:grpSpPr>
            <a:xfrm>
              <a:off x="1066800" y="2975915"/>
              <a:ext cx="2438400" cy="2941622"/>
              <a:chOff x="824120" y="2683152"/>
              <a:chExt cx="2923760" cy="3527148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3BC7B48-E5FA-9C43-530A-9027AB6558B3}"/>
                  </a:ext>
                </a:extLst>
              </p:cNvPr>
              <p:cNvSpPr/>
              <p:nvPr/>
            </p:nvSpPr>
            <p:spPr>
              <a:xfrm>
                <a:off x="824120" y="2683152"/>
                <a:ext cx="2923760" cy="3527148"/>
              </a:xfrm>
              <a:prstGeom prst="roundRect">
                <a:avLst>
                  <a:gd name="adj" fmla="val 10586"/>
                </a:avLst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0BA1F83-D224-4046-54E4-60DBA19E77DB}"/>
                  </a:ext>
                </a:extLst>
              </p:cNvPr>
              <p:cNvSpPr/>
              <p:nvPr/>
            </p:nvSpPr>
            <p:spPr>
              <a:xfrm>
                <a:off x="1288573" y="3449299"/>
                <a:ext cx="1994857" cy="1994857"/>
              </a:xfrm>
              <a:prstGeom prst="ellipse">
                <a:avLst/>
              </a:prstGeom>
              <a:solidFill>
                <a:srgbClr val="FFF36E"/>
              </a:solidFill>
              <a:ln w="38100">
                <a:solidFill>
                  <a:srgbClr val="A058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87C5FFB-B25F-651E-E87F-731C65B6A102}"/>
                  </a:ext>
                </a:extLst>
              </p:cNvPr>
              <p:cNvSpPr/>
              <p:nvPr/>
            </p:nvSpPr>
            <p:spPr>
              <a:xfrm>
                <a:off x="1929686" y="4090412"/>
                <a:ext cx="712628" cy="712628"/>
              </a:xfrm>
              <a:prstGeom prst="ellipse">
                <a:avLst/>
              </a:prstGeom>
              <a:solidFill>
                <a:srgbClr val="EC4847"/>
              </a:solidFill>
              <a:ln w="38100">
                <a:solidFill>
                  <a:srgbClr val="A058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13D14B0-B136-A7E0-F7C4-C4AF411A4939}"/>
                  </a:ext>
                </a:extLst>
              </p:cNvPr>
              <p:cNvSpPr/>
              <p:nvPr/>
            </p:nvSpPr>
            <p:spPr>
              <a:xfrm>
                <a:off x="3026210" y="3042917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0AF1782-57C3-523B-613A-C670A71478E3}"/>
                  </a:ext>
                </a:extLst>
              </p:cNvPr>
              <p:cNvSpPr/>
              <p:nvPr/>
            </p:nvSpPr>
            <p:spPr>
              <a:xfrm>
                <a:off x="1018198" y="3070664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4945FA3-CD92-324B-6329-E3B528677DDF}"/>
                  </a:ext>
                </a:extLst>
              </p:cNvPr>
              <p:cNvSpPr/>
              <p:nvPr/>
            </p:nvSpPr>
            <p:spPr>
              <a:xfrm>
                <a:off x="2716666" y="4497284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7D6C58-491B-74FC-8A99-070D00C69C39}"/>
                </a:ext>
              </a:extLst>
            </p:cNvPr>
            <p:cNvSpPr txBox="1"/>
            <p:nvPr/>
          </p:nvSpPr>
          <p:spPr>
            <a:xfrm>
              <a:off x="1456931" y="5413152"/>
              <a:ext cx="16962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Việt: ... điểm?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2DE4F66-22CE-CE53-A789-FE546C5A8A25}"/>
              </a:ext>
            </a:extLst>
          </p:cNvPr>
          <p:cNvSpPr txBox="1"/>
          <p:nvPr/>
        </p:nvSpPr>
        <p:spPr>
          <a:xfrm>
            <a:off x="1061617" y="5334000"/>
            <a:ext cx="425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spc="-80">
                <a:solidFill>
                  <a:srgbClr val="333333"/>
                </a:solidFill>
                <a:effectLst/>
              </a:rPr>
              <a:t>Số điểm Việt nhận được là:</a:t>
            </a:r>
            <a:endParaRPr lang="en-US" sz="2800" spc="-8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A99B45-8632-0311-91A5-F8BA82F89D18}"/>
              </a:ext>
            </a:extLst>
          </p:cNvPr>
          <p:cNvSpPr txBox="1"/>
          <p:nvPr/>
        </p:nvSpPr>
        <p:spPr>
          <a:xfrm>
            <a:off x="1061617" y="5915098"/>
            <a:ext cx="183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80">
                <a:solidFill>
                  <a:srgbClr val="B1458F"/>
                </a:solidFill>
              </a:rPr>
              <a:t>A.</a:t>
            </a:r>
            <a:r>
              <a:rPr lang="en-US" sz="2800" spc="-80">
                <a:solidFill>
                  <a:srgbClr val="333333"/>
                </a:solidFill>
              </a:rPr>
              <a:t> 115 điểm</a:t>
            </a:r>
            <a:endParaRPr lang="en-US" sz="2800" spc="-8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2A85AB-0BBF-1DBB-98F7-025FDCC3A121}"/>
              </a:ext>
            </a:extLst>
          </p:cNvPr>
          <p:cNvSpPr txBox="1"/>
          <p:nvPr/>
        </p:nvSpPr>
        <p:spPr>
          <a:xfrm>
            <a:off x="4558328" y="5915098"/>
            <a:ext cx="2076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80">
                <a:solidFill>
                  <a:srgbClr val="B1458F"/>
                </a:solidFill>
              </a:rPr>
              <a:t>B.</a:t>
            </a:r>
            <a:r>
              <a:rPr lang="en-US" sz="2800" spc="-80">
                <a:solidFill>
                  <a:srgbClr val="333333"/>
                </a:solidFill>
              </a:rPr>
              <a:t> 125 điểm</a:t>
            </a:r>
            <a:endParaRPr lang="en-US" sz="2800" spc="-8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BA1351-247A-D6DB-8583-AACF57562F15}"/>
              </a:ext>
            </a:extLst>
          </p:cNvPr>
          <p:cNvSpPr txBox="1"/>
          <p:nvPr/>
        </p:nvSpPr>
        <p:spPr>
          <a:xfrm>
            <a:off x="8055039" y="5915098"/>
            <a:ext cx="2076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80">
                <a:solidFill>
                  <a:srgbClr val="B1458F"/>
                </a:solidFill>
              </a:rPr>
              <a:t>C.</a:t>
            </a:r>
            <a:r>
              <a:rPr lang="en-US" sz="2800" spc="-80">
                <a:solidFill>
                  <a:srgbClr val="333333"/>
                </a:solidFill>
              </a:rPr>
              <a:t> 135 điểm</a:t>
            </a:r>
            <a:endParaRPr lang="en-US" sz="2800" spc="-80"/>
          </a:p>
        </p:txBody>
      </p:sp>
    </p:spTree>
    <p:extLst>
      <p:ext uri="{BB962C8B-B14F-4D97-AF65-F5344CB8AC3E}">
        <p14:creationId xmlns:p14="http://schemas.microsoft.com/office/powerpoint/2010/main" val="608251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6A21D6-C8D8-81DB-2318-BD0252800805}"/>
              </a:ext>
            </a:extLst>
          </p:cNvPr>
          <p:cNvSpPr txBox="1"/>
          <p:nvPr/>
        </p:nvSpPr>
        <p:spPr>
          <a:xfrm>
            <a:off x="1061616" y="-1066453"/>
            <a:ext cx="10186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spc="-80">
                <a:solidFill>
                  <a:srgbClr val="333333"/>
                </a:solidFill>
                <a:effectLst/>
              </a:rPr>
              <a:t>Rô-bốt, Mai và Việt lần lượt tung 3 quân cờ của mình vào một tấm bảng. Kết quả tung và số điểm của mỗi bạn nhận được như sau:</a:t>
            </a:r>
            <a:endParaRPr lang="en-US" sz="2800" spc="-80"/>
          </a:p>
        </p:txBody>
      </p:sp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1C7CA3A5-F0D2-6383-B839-3984288A3074}"/>
              </a:ext>
            </a:extLst>
          </p:cNvPr>
          <p:cNvGrpSpPr/>
          <p:nvPr/>
        </p:nvGrpSpPr>
        <p:grpSpPr>
          <a:xfrm>
            <a:off x="538957" y="381000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7F6E37D4-7EE9-73CF-1A42-731D574F1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93A67980-A8FF-CA12-7FC7-4AFC80A5CAB6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</a:p>
          </p:txBody>
        </p:sp>
      </p:grpSp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58DD0DF9-03FB-BE3D-3593-4D7E6F69EB44}"/>
              </a:ext>
            </a:extLst>
          </p:cNvPr>
          <p:cNvSpPr txBox="1"/>
          <p:nvPr/>
        </p:nvSpPr>
        <p:spPr>
          <a:xfrm>
            <a:off x="1061616" y="-1752600"/>
            <a:ext cx="5262984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60">
                <a:solidFill>
                  <a:schemeClr val="accent4">
                    <a:lumMod val="75000"/>
                  </a:schemeClr>
                </a:solidFill>
                <a:latin typeface="+mj-lt"/>
              </a:rPr>
              <a:t>Chọn câu trả lời đúng.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F7E439-0C0C-60EB-3584-589F0C2160BB}"/>
              </a:ext>
            </a:extLst>
          </p:cNvPr>
          <p:cNvGrpSpPr/>
          <p:nvPr/>
        </p:nvGrpSpPr>
        <p:grpSpPr>
          <a:xfrm>
            <a:off x="1066800" y="990600"/>
            <a:ext cx="2438400" cy="2941622"/>
            <a:chOff x="1066800" y="2975915"/>
            <a:chExt cx="2438400" cy="294162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0B284B-7E63-086A-EB3B-2384E9FD7CF6}"/>
                </a:ext>
              </a:extLst>
            </p:cNvPr>
            <p:cNvGrpSpPr/>
            <p:nvPr/>
          </p:nvGrpSpPr>
          <p:grpSpPr>
            <a:xfrm>
              <a:off x="1066800" y="2975915"/>
              <a:ext cx="2438400" cy="2941622"/>
              <a:chOff x="824120" y="2683152"/>
              <a:chExt cx="2923760" cy="3527148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9494F5A-A6B0-5CC2-7712-961FB26DF56B}"/>
                  </a:ext>
                </a:extLst>
              </p:cNvPr>
              <p:cNvSpPr/>
              <p:nvPr/>
            </p:nvSpPr>
            <p:spPr>
              <a:xfrm>
                <a:off x="824120" y="2683152"/>
                <a:ext cx="2923760" cy="3527148"/>
              </a:xfrm>
              <a:prstGeom prst="roundRect">
                <a:avLst>
                  <a:gd name="adj" fmla="val 10586"/>
                </a:avLst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26EE118-E80A-5461-2C79-660F15CD7619}"/>
                  </a:ext>
                </a:extLst>
              </p:cNvPr>
              <p:cNvSpPr/>
              <p:nvPr/>
            </p:nvSpPr>
            <p:spPr>
              <a:xfrm>
                <a:off x="1288573" y="3449299"/>
                <a:ext cx="1994857" cy="1994857"/>
              </a:xfrm>
              <a:prstGeom prst="ellipse">
                <a:avLst/>
              </a:prstGeom>
              <a:solidFill>
                <a:srgbClr val="FFF36E"/>
              </a:solidFill>
              <a:ln w="38100">
                <a:solidFill>
                  <a:srgbClr val="A058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DD401F9-8FA2-7E8C-CAEA-0CCFA34A6D3B}"/>
                  </a:ext>
                </a:extLst>
              </p:cNvPr>
              <p:cNvSpPr/>
              <p:nvPr/>
            </p:nvSpPr>
            <p:spPr>
              <a:xfrm>
                <a:off x="1929686" y="4090412"/>
                <a:ext cx="712628" cy="712628"/>
              </a:xfrm>
              <a:prstGeom prst="ellipse">
                <a:avLst/>
              </a:prstGeom>
              <a:solidFill>
                <a:srgbClr val="EC4847"/>
              </a:solidFill>
              <a:ln w="38100">
                <a:solidFill>
                  <a:srgbClr val="A058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1AFD00-AC02-B547-3282-3D90FC4BA66C}"/>
                  </a:ext>
                </a:extLst>
              </p:cNvPr>
              <p:cNvSpPr/>
              <p:nvPr/>
            </p:nvSpPr>
            <p:spPr>
              <a:xfrm>
                <a:off x="3113226" y="3060320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9A2E7C5-0C9F-9141-31DD-F35E9AB7B62C}"/>
                  </a:ext>
                </a:extLst>
              </p:cNvPr>
              <p:cNvSpPr/>
              <p:nvPr/>
            </p:nvSpPr>
            <p:spPr>
              <a:xfrm>
                <a:off x="1157426" y="2844420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CF36E24-35AC-3714-2A30-CE49AF45CD9F}"/>
                  </a:ext>
                </a:extLst>
              </p:cNvPr>
              <p:cNvSpPr/>
              <p:nvPr/>
            </p:nvSpPr>
            <p:spPr>
              <a:xfrm>
                <a:off x="941526" y="3644520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3FBEE1-BBD1-EE74-7EE8-12EAB9DA7E74}"/>
                </a:ext>
              </a:extLst>
            </p:cNvPr>
            <p:cNvSpPr txBox="1"/>
            <p:nvPr/>
          </p:nvSpPr>
          <p:spPr>
            <a:xfrm>
              <a:off x="1314419" y="5413152"/>
              <a:ext cx="19431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Rô-bốt: 0 điểm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63ACF0-EDAD-6613-E077-9376AEB345F1}"/>
              </a:ext>
            </a:extLst>
          </p:cNvPr>
          <p:cNvGrpSpPr/>
          <p:nvPr/>
        </p:nvGrpSpPr>
        <p:grpSpPr>
          <a:xfrm>
            <a:off x="4938486" y="990600"/>
            <a:ext cx="2438400" cy="2941622"/>
            <a:chOff x="1066800" y="2975915"/>
            <a:chExt cx="2438400" cy="294162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69E3CDD-0529-9F1D-B4FA-1EFDEA7E83BF}"/>
                </a:ext>
              </a:extLst>
            </p:cNvPr>
            <p:cNvGrpSpPr/>
            <p:nvPr/>
          </p:nvGrpSpPr>
          <p:grpSpPr>
            <a:xfrm>
              <a:off x="1066800" y="2975915"/>
              <a:ext cx="2438400" cy="2941622"/>
              <a:chOff x="824120" y="2683152"/>
              <a:chExt cx="2923760" cy="3527148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9ABF9B09-2A9B-57A1-47EB-C100A49C3538}"/>
                  </a:ext>
                </a:extLst>
              </p:cNvPr>
              <p:cNvSpPr/>
              <p:nvPr/>
            </p:nvSpPr>
            <p:spPr>
              <a:xfrm>
                <a:off x="824120" y="2683152"/>
                <a:ext cx="2923760" cy="3527148"/>
              </a:xfrm>
              <a:prstGeom prst="roundRect">
                <a:avLst>
                  <a:gd name="adj" fmla="val 10586"/>
                </a:avLst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3D16E6A-8196-7849-E1A2-87C0C92BEFBC}"/>
                  </a:ext>
                </a:extLst>
              </p:cNvPr>
              <p:cNvSpPr/>
              <p:nvPr/>
            </p:nvSpPr>
            <p:spPr>
              <a:xfrm>
                <a:off x="1288573" y="3449299"/>
                <a:ext cx="1994857" cy="1994857"/>
              </a:xfrm>
              <a:prstGeom prst="ellipse">
                <a:avLst/>
              </a:prstGeom>
              <a:solidFill>
                <a:srgbClr val="FFF36E"/>
              </a:solidFill>
              <a:ln w="38100">
                <a:solidFill>
                  <a:srgbClr val="A058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BEB989C-BC2D-1618-28EE-22B18D776108}"/>
                  </a:ext>
                </a:extLst>
              </p:cNvPr>
              <p:cNvSpPr/>
              <p:nvPr/>
            </p:nvSpPr>
            <p:spPr>
              <a:xfrm>
                <a:off x="1929686" y="4090412"/>
                <a:ext cx="712628" cy="712628"/>
              </a:xfrm>
              <a:prstGeom prst="ellipse">
                <a:avLst/>
              </a:prstGeom>
              <a:solidFill>
                <a:srgbClr val="EC4847"/>
              </a:solidFill>
              <a:ln w="38100">
                <a:solidFill>
                  <a:srgbClr val="A058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2D9DD0B-D804-CF6F-D7EA-615C0442397F}"/>
                  </a:ext>
                </a:extLst>
              </p:cNvPr>
              <p:cNvSpPr/>
              <p:nvPr/>
            </p:nvSpPr>
            <p:spPr>
              <a:xfrm>
                <a:off x="2451899" y="3669437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BB24FC1-7CB0-9AC3-C2E9-8C37529E96FC}"/>
                  </a:ext>
                </a:extLst>
              </p:cNvPr>
              <p:cNvSpPr/>
              <p:nvPr/>
            </p:nvSpPr>
            <p:spPr>
              <a:xfrm>
                <a:off x="2671516" y="4636965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0D1A4B4-6082-7088-EB9B-6BBBC27089B4}"/>
                  </a:ext>
                </a:extLst>
              </p:cNvPr>
              <p:cNvSpPr/>
              <p:nvPr/>
            </p:nvSpPr>
            <p:spPr>
              <a:xfrm>
                <a:off x="1428819" y="4184024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479F79-B806-9EDC-63BD-F9A5B6DDDA33}"/>
                </a:ext>
              </a:extLst>
            </p:cNvPr>
            <p:cNvSpPr txBox="1"/>
            <p:nvPr/>
          </p:nvSpPr>
          <p:spPr>
            <a:xfrm>
              <a:off x="1386114" y="5413152"/>
              <a:ext cx="18373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Mai: 375 điểm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6E9B47-EC3F-8897-1A69-977251127000}"/>
              </a:ext>
            </a:extLst>
          </p:cNvPr>
          <p:cNvGrpSpPr/>
          <p:nvPr/>
        </p:nvGrpSpPr>
        <p:grpSpPr>
          <a:xfrm>
            <a:off x="8810171" y="990600"/>
            <a:ext cx="2438400" cy="2941622"/>
            <a:chOff x="1066800" y="2975915"/>
            <a:chExt cx="2438400" cy="294162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03ED3EA-E09E-D3E1-3115-A195F4E86257}"/>
                </a:ext>
              </a:extLst>
            </p:cNvPr>
            <p:cNvGrpSpPr/>
            <p:nvPr/>
          </p:nvGrpSpPr>
          <p:grpSpPr>
            <a:xfrm>
              <a:off x="1066800" y="2975915"/>
              <a:ext cx="2438400" cy="2941622"/>
              <a:chOff x="824120" y="2683152"/>
              <a:chExt cx="2923760" cy="3527148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3BC7B48-E5FA-9C43-530A-9027AB6558B3}"/>
                  </a:ext>
                </a:extLst>
              </p:cNvPr>
              <p:cNvSpPr/>
              <p:nvPr/>
            </p:nvSpPr>
            <p:spPr>
              <a:xfrm>
                <a:off x="824120" y="2683152"/>
                <a:ext cx="2923760" cy="3527148"/>
              </a:xfrm>
              <a:prstGeom prst="roundRect">
                <a:avLst>
                  <a:gd name="adj" fmla="val 10586"/>
                </a:avLst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0BA1F83-D224-4046-54E4-60DBA19E77DB}"/>
                  </a:ext>
                </a:extLst>
              </p:cNvPr>
              <p:cNvSpPr/>
              <p:nvPr/>
            </p:nvSpPr>
            <p:spPr>
              <a:xfrm>
                <a:off x="1288573" y="3449299"/>
                <a:ext cx="1994857" cy="1994857"/>
              </a:xfrm>
              <a:prstGeom prst="ellipse">
                <a:avLst/>
              </a:prstGeom>
              <a:solidFill>
                <a:srgbClr val="FFF36E"/>
              </a:solidFill>
              <a:ln w="38100">
                <a:solidFill>
                  <a:srgbClr val="A058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87C5FFB-B25F-651E-E87F-731C65B6A102}"/>
                  </a:ext>
                </a:extLst>
              </p:cNvPr>
              <p:cNvSpPr/>
              <p:nvPr/>
            </p:nvSpPr>
            <p:spPr>
              <a:xfrm>
                <a:off x="1929686" y="4090412"/>
                <a:ext cx="712628" cy="712628"/>
              </a:xfrm>
              <a:prstGeom prst="ellipse">
                <a:avLst/>
              </a:prstGeom>
              <a:solidFill>
                <a:srgbClr val="EC4847"/>
              </a:solidFill>
              <a:ln w="38100">
                <a:solidFill>
                  <a:srgbClr val="A058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13D14B0-B136-A7E0-F7C4-C4AF411A4939}"/>
                  </a:ext>
                </a:extLst>
              </p:cNvPr>
              <p:cNvSpPr/>
              <p:nvPr/>
            </p:nvSpPr>
            <p:spPr>
              <a:xfrm>
                <a:off x="3026210" y="3042917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0AF1782-57C3-523B-613A-C670A71478E3}"/>
                  </a:ext>
                </a:extLst>
              </p:cNvPr>
              <p:cNvSpPr/>
              <p:nvPr/>
            </p:nvSpPr>
            <p:spPr>
              <a:xfrm>
                <a:off x="1018198" y="3070664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4945FA3-CD92-324B-6329-E3B528677DDF}"/>
                  </a:ext>
                </a:extLst>
              </p:cNvPr>
              <p:cNvSpPr/>
              <p:nvPr/>
            </p:nvSpPr>
            <p:spPr>
              <a:xfrm>
                <a:off x="2716666" y="4497284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7D6C58-491B-74FC-8A99-070D00C69C39}"/>
                </a:ext>
              </a:extLst>
            </p:cNvPr>
            <p:cNvSpPr txBox="1"/>
            <p:nvPr/>
          </p:nvSpPr>
          <p:spPr>
            <a:xfrm>
              <a:off x="1456931" y="5413152"/>
              <a:ext cx="1739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Việt: ... điểm?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2DE4F66-22CE-CE53-A789-FE546C5A8A25}"/>
              </a:ext>
            </a:extLst>
          </p:cNvPr>
          <p:cNvSpPr txBox="1"/>
          <p:nvPr/>
        </p:nvSpPr>
        <p:spPr>
          <a:xfrm>
            <a:off x="3394367" y="4267200"/>
            <a:ext cx="540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spc="-80">
                <a:solidFill>
                  <a:srgbClr val="333333"/>
                </a:solidFill>
                <a:effectLst/>
              </a:rPr>
              <a:t>Số điểm Việt nhận được là:</a:t>
            </a:r>
            <a:endParaRPr lang="en-US" sz="3600" spc="-80"/>
          </a:p>
        </p:txBody>
      </p:sp>
      <p:sp>
        <p:nvSpPr>
          <p:cNvPr id="44" name="PHẠM DUYÊN 2 18 - 9Slide.vn">
            <a:extLst>
              <a:ext uri="{FF2B5EF4-FFF2-40B4-BE49-F238E27FC236}">
                <a16:creationId xmlns:a16="http://schemas.microsoft.com/office/drawing/2014/main" id="{5F497FA1-A1B2-48CB-6ABC-3421480E1685}"/>
              </a:ext>
            </a:extLst>
          </p:cNvPr>
          <p:cNvSpPr txBox="1"/>
          <p:nvPr/>
        </p:nvSpPr>
        <p:spPr>
          <a:xfrm>
            <a:off x="4154008" y="4905272"/>
            <a:ext cx="422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375 : 3 =   </a:t>
            </a:r>
            <a:r>
              <a:rPr lang="en-US" sz="3600">
                <a:solidFill>
                  <a:srgbClr val="FF0000"/>
                </a:solidFill>
                <a:latin typeface="+mj-lt"/>
              </a:rPr>
              <a:t>?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  (điểm)</a:t>
            </a:r>
          </a:p>
        </p:txBody>
      </p:sp>
      <p:grpSp>
        <p:nvGrpSpPr>
          <p:cNvPr id="45" name="PHẠM DUYÊN 2 19 - 9Slide.vn">
            <a:extLst>
              <a:ext uri="{FF2B5EF4-FFF2-40B4-BE49-F238E27FC236}">
                <a16:creationId xmlns:a16="http://schemas.microsoft.com/office/drawing/2014/main" id="{E79DD2EF-9CEF-D9F2-90F1-3AE4DE556951}"/>
              </a:ext>
            </a:extLst>
          </p:cNvPr>
          <p:cNvGrpSpPr/>
          <p:nvPr/>
        </p:nvGrpSpPr>
        <p:grpSpPr>
          <a:xfrm>
            <a:off x="6063449" y="4905272"/>
            <a:ext cx="870751" cy="646331"/>
            <a:chOff x="3775405" y="2882840"/>
            <a:chExt cx="870751" cy="646331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BCCFCA3-A890-5144-33BD-A106F7034A8D}"/>
                </a:ext>
              </a:extLst>
            </p:cNvPr>
            <p:cNvSpPr/>
            <p:nvPr/>
          </p:nvSpPr>
          <p:spPr>
            <a:xfrm>
              <a:off x="3949924" y="2965072"/>
              <a:ext cx="521711" cy="426854"/>
            </a:xfrm>
            <a:prstGeom prst="roundRect">
              <a:avLst>
                <a:gd name="adj" fmla="val 932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32A921-22A2-3B3E-6DB3-28D29C5B7A61}"/>
                </a:ext>
              </a:extLst>
            </p:cNvPr>
            <p:cNvSpPr txBox="1"/>
            <p:nvPr/>
          </p:nvSpPr>
          <p:spPr>
            <a:xfrm>
              <a:off x="3775405" y="2882840"/>
              <a:ext cx="8707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+mj-lt"/>
                </a:rPr>
                <a:t>125</a:t>
              </a:r>
            </a:p>
          </p:txBody>
        </p:sp>
      </p:grpSp>
      <p:sp>
        <p:nvSpPr>
          <p:cNvPr id="48" name="PHẠM DUYÊN 2 20 - 9Slide.vn">
            <a:extLst>
              <a:ext uri="{FF2B5EF4-FFF2-40B4-BE49-F238E27FC236}">
                <a16:creationId xmlns:a16="http://schemas.microsoft.com/office/drawing/2014/main" id="{F5C5303E-B23F-B67C-CDB6-3697C2BA9FA8}"/>
              </a:ext>
            </a:extLst>
          </p:cNvPr>
          <p:cNvSpPr txBox="1"/>
          <p:nvPr/>
        </p:nvSpPr>
        <p:spPr>
          <a:xfrm>
            <a:off x="4524538" y="5588284"/>
            <a:ext cx="467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75000"/>
                    <a:lumOff val="25000"/>
                  </a:schemeClr>
                </a:solidFill>
              </a:rPr>
              <a:t>Đáp số: </a:t>
            </a:r>
            <a:r>
              <a:rPr lang="en-US" sz="3600" spc="-100">
                <a:solidFill>
                  <a:srgbClr val="FF0000"/>
                </a:solidFill>
                <a:latin typeface="+mj-lt"/>
              </a:rPr>
              <a:t>125</a:t>
            </a:r>
            <a:r>
              <a:rPr lang="en-US" sz="3600" spc="-100">
                <a:solidFill>
                  <a:schemeClr val="tx1">
                    <a:lumMod val="75000"/>
                    <a:lumOff val="25000"/>
                  </a:schemeClr>
                </a:solidFill>
              </a:rPr>
              <a:t> điểm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4C47EAB-5B2C-D1A3-1841-0E8427BBC1FF}"/>
              </a:ext>
            </a:extLst>
          </p:cNvPr>
          <p:cNvSpPr txBox="1"/>
          <p:nvPr/>
        </p:nvSpPr>
        <p:spPr>
          <a:xfrm>
            <a:off x="1061617" y="7020580"/>
            <a:ext cx="183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80">
                <a:solidFill>
                  <a:srgbClr val="B1458F"/>
                </a:solidFill>
              </a:rPr>
              <a:t>A.</a:t>
            </a:r>
            <a:r>
              <a:rPr lang="en-US" sz="2800" spc="-80">
                <a:solidFill>
                  <a:srgbClr val="333333"/>
                </a:solidFill>
              </a:rPr>
              <a:t> 115 điểm</a:t>
            </a:r>
            <a:endParaRPr lang="en-US" sz="2800" spc="-8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91F2EB-E2F9-5F1F-3063-4C9D7078F98E}"/>
              </a:ext>
            </a:extLst>
          </p:cNvPr>
          <p:cNvSpPr txBox="1"/>
          <p:nvPr/>
        </p:nvSpPr>
        <p:spPr>
          <a:xfrm>
            <a:off x="4558328" y="7020580"/>
            <a:ext cx="2076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80">
                <a:solidFill>
                  <a:srgbClr val="B1458F"/>
                </a:solidFill>
              </a:rPr>
              <a:t>B.</a:t>
            </a:r>
            <a:r>
              <a:rPr lang="en-US" sz="2800" spc="-80">
                <a:solidFill>
                  <a:srgbClr val="333333"/>
                </a:solidFill>
              </a:rPr>
              <a:t> 125 điểm</a:t>
            </a:r>
            <a:endParaRPr lang="en-US" sz="2800" spc="-8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18C5D6-E735-C0BC-276D-356DAE2B955D}"/>
              </a:ext>
            </a:extLst>
          </p:cNvPr>
          <p:cNvSpPr txBox="1"/>
          <p:nvPr/>
        </p:nvSpPr>
        <p:spPr>
          <a:xfrm>
            <a:off x="8055039" y="7020580"/>
            <a:ext cx="2076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80">
                <a:solidFill>
                  <a:srgbClr val="B1458F"/>
                </a:solidFill>
              </a:rPr>
              <a:t>C.</a:t>
            </a:r>
            <a:r>
              <a:rPr lang="en-US" sz="2800" spc="-80">
                <a:solidFill>
                  <a:srgbClr val="333333"/>
                </a:solidFill>
              </a:rPr>
              <a:t> 135 điểm</a:t>
            </a:r>
            <a:endParaRPr lang="en-US" sz="2800" spc="-80"/>
          </a:p>
        </p:txBody>
      </p:sp>
    </p:spTree>
    <p:extLst>
      <p:ext uri="{BB962C8B-B14F-4D97-AF65-F5344CB8AC3E}">
        <p14:creationId xmlns:p14="http://schemas.microsoft.com/office/powerpoint/2010/main" val="3111853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6A21D6-C8D8-81DB-2318-BD0252800805}"/>
              </a:ext>
            </a:extLst>
          </p:cNvPr>
          <p:cNvSpPr txBox="1"/>
          <p:nvPr/>
        </p:nvSpPr>
        <p:spPr>
          <a:xfrm>
            <a:off x="1061616" y="1143000"/>
            <a:ext cx="10186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spc="-80">
                <a:solidFill>
                  <a:srgbClr val="333333"/>
                </a:solidFill>
                <a:effectLst/>
              </a:rPr>
              <a:t>Rô-bốt, Mai và Việt lần lượt tung 3 quân cờ của mình vào một tấm bảng. Kết quả tung và số điểm của mỗi bạn nhận được như sau:</a:t>
            </a:r>
            <a:endParaRPr lang="en-US" sz="2800" spc="-80"/>
          </a:p>
        </p:txBody>
      </p:sp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1C7CA3A5-F0D2-6383-B839-3984288A3074}"/>
              </a:ext>
            </a:extLst>
          </p:cNvPr>
          <p:cNvGrpSpPr/>
          <p:nvPr/>
        </p:nvGrpSpPr>
        <p:grpSpPr>
          <a:xfrm>
            <a:off x="538957" y="381000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7F6E37D4-7EE9-73CF-1A42-731D574F1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93A67980-A8FF-CA12-7FC7-4AFC80A5CAB6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</a:p>
          </p:txBody>
        </p:sp>
      </p:grpSp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58DD0DF9-03FB-BE3D-3593-4D7E6F69EB44}"/>
              </a:ext>
            </a:extLst>
          </p:cNvPr>
          <p:cNvSpPr txBox="1"/>
          <p:nvPr/>
        </p:nvSpPr>
        <p:spPr>
          <a:xfrm>
            <a:off x="1061616" y="456853"/>
            <a:ext cx="5262984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60">
                <a:solidFill>
                  <a:schemeClr val="accent4">
                    <a:lumMod val="75000"/>
                  </a:schemeClr>
                </a:solidFill>
                <a:latin typeface="+mj-lt"/>
              </a:rPr>
              <a:t>Chọn câu trả lời đúng.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F7E439-0C0C-60EB-3584-589F0C2160BB}"/>
              </a:ext>
            </a:extLst>
          </p:cNvPr>
          <p:cNvGrpSpPr/>
          <p:nvPr/>
        </p:nvGrpSpPr>
        <p:grpSpPr>
          <a:xfrm>
            <a:off x="1066800" y="2209800"/>
            <a:ext cx="2438400" cy="2941622"/>
            <a:chOff x="1066800" y="2975915"/>
            <a:chExt cx="2438400" cy="294162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0B284B-7E63-086A-EB3B-2384E9FD7CF6}"/>
                </a:ext>
              </a:extLst>
            </p:cNvPr>
            <p:cNvGrpSpPr/>
            <p:nvPr/>
          </p:nvGrpSpPr>
          <p:grpSpPr>
            <a:xfrm>
              <a:off x="1066800" y="2975915"/>
              <a:ext cx="2438400" cy="2941622"/>
              <a:chOff x="824120" y="2683152"/>
              <a:chExt cx="2923760" cy="3527148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9494F5A-A6B0-5CC2-7712-961FB26DF56B}"/>
                  </a:ext>
                </a:extLst>
              </p:cNvPr>
              <p:cNvSpPr/>
              <p:nvPr/>
            </p:nvSpPr>
            <p:spPr>
              <a:xfrm>
                <a:off x="824120" y="2683152"/>
                <a:ext cx="2923760" cy="3527148"/>
              </a:xfrm>
              <a:prstGeom prst="roundRect">
                <a:avLst>
                  <a:gd name="adj" fmla="val 10586"/>
                </a:avLst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26EE118-E80A-5461-2C79-660F15CD7619}"/>
                  </a:ext>
                </a:extLst>
              </p:cNvPr>
              <p:cNvSpPr/>
              <p:nvPr/>
            </p:nvSpPr>
            <p:spPr>
              <a:xfrm>
                <a:off x="1288573" y="3449299"/>
                <a:ext cx="1994857" cy="1994857"/>
              </a:xfrm>
              <a:prstGeom prst="ellipse">
                <a:avLst/>
              </a:prstGeom>
              <a:solidFill>
                <a:srgbClr val="FFF36E"/>
              </a:solidFill>
              <a:ln w="38100">
                <a:solidFill>
                  <a:srgbClr val="A058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DD401F9-8FA2-7E8C-CAEA-0CCFA34A6D3B}"/>
                  </a:ext>
                </a:extLst>
              </p:cNvPr>
              <p:cNvSpPr/>
              <p:nvPr/>
            </p:nvSpPr>
            <p:spPr>
              <a:xfrm>
                <a:off x="1929686" y="4090412"/>
                <a:ext cx="712628" cy="712628"/>
              </a:xfrm>
              <a:prstGeom prst="ellipse">
                <a:avLst/>
              </a:prstGeom>
              <a:solidFill>
                <a:srgbClr val="EC4847"/>
              </a:solidFill>
              <a:ln w="38100">
                <a:solidFill>
                  <a:srgbClr val="A058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1AFD00-AC02-B547-3282-3D90FC4BA66C}"/>
                  </a:ext>
                </a:extLst>
              </p:cNvPr>
              <p:cNvSpPr/>
              <p:nvPr/>
            </p:nvSpPr>
            <p:spPr>
              <a:xfrm>
                <a:off x="3113226" y="3060320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9A2E7C5-0C9F-9141-31DD-F35E9AB7B62C}"/>
                  </a:ext>
                </a:extLst>
              </p:cNvPr>
              <p:cNvSpPr/>
              <p:nvPr/>
            </p:nvSpPr>
            <p:spPr>
              <a:xfrm>
                <a:off x="1157426" y="2844420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CF36E24-35AC-3714-2A30-CE49AF45CD9F}"/>
                  </a:ext>
                </a:extLst>
              </p:cNvPr>
              <p:cNvSpPr/>
              <p:nvPr/>
            </p:nvSpPr>
            <p:spPr>
              <a:xfrm>
                <a:off x="941526" y="3644520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3FBEE1-BBD1-EE74-7EE8-12EAB9DA7E74}"/>
                </a:ext>
              </a:extLst>
            </p:cNvPr>
            <p:cNvSpPr txBox="1"/>
            <p:nvPr/>
          </p:nvSpPr>
          <p:spPr>
            <a:xfrm>
              <a:off x="1314419" y="5413152"/>
              <a:ext cx="19431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Rô-bốt: 0 điểm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63ACF0-EDAD-6613-E077-9376AEB345F1}"/>
              </a:ext>
            </a:extLst>
          </p:cNvPr>
          <p:cNvGrpSpPr/>
          <p:nvPr/>
        </p:nvGrpSpPr>
        <p:grpSpPr>
          <a:xfrm>
            <a:off x="4938486" y="2209800"/>
            <a:ext cx="2438400" cy="2941622"/>
            <a:chOff x="1066800" y="2975915"/>
            <a:chExt cx="2438400" cy="294162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69E3CDD-0529-9F1D-B4FA-1EFDEA7E83BF}"/>
                </a:ext>
              </a:extLst>
            </p:cNvPr>
            <p:cNvGrpSpPr/>
            <p:nvPr/>
          </p:nvGrpSpPr>
          <p:grpSpPr>
            <a:xfrm>
              <a:off x="1066800" y="2975915"/>
              <a:ext cx="2438400" cy="2941622"/>
              <a:chOff x="824120" y="2683152"/>
              <a:chExt cx="2923760" cy="3527148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9ABF9B09-2A9B-57A1-47EB-C100A49C3538}"/>
                  </a:ext>
                </a:extLst>
              </p:cNvPr>
              <p:cNvSpPr/>
              <p:nvPr/>
            </p:nvSpPr>
            <p:spPr>
              <a:xfrm>
                <a:off x="824120" y="2683152"/>
                <a:ext cx="2923760" cy="3527148"/>
              </a:xfrm>
              <a:prstGeom prst="roundRect">
                <a:avLst>
                  <a:gd name="adj" fmla="val 10586"/>
                </a:avLst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3D16E6A-8196-7849-E1A2-87C0C92BEFBC}"/>
                  </a:ext>
                </a:extLst>
              </p:cNvPr>
              <p:cNvSpPr/>
              <p:nvPr/>
            </p:nvSpPr>
            <p:spPr>
              <a:xfrm>
                <a:off x="1288573" y="3449299"/>
                <a:ext cx="1994857" cy="1994857"/>
              </a:xfrm>
              <a:prstGeom prst="ellipse">
                <a:avLst/>
              </a:prstGeom>
              <a:solidFill>
                <a:srgbClr val="FFF36E"/>
              </a:solidFill>
              <a:ln w="38100">
                <a:solidFill>
                  <a:srgbClr val="A058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BEB989C-BC2D-1618-28EE-22B18D776108}"/>
                  </a:ext>
                </a:extLst>
              </p:cNvPr>
              <p:cNvSpPr/>
              <p:nvPr/>
            </p:nvSpPr>
            <p:spPr>
              <a:xfrm>
                <a:off x="1929686" y="4090412"/>
                <a:ext cx="712628" cy="712628"/>
              </a:xfrm>
              <a:prstGeom prst="ellipse">
                <a:avLst/>
              </a:prstGeom>
              <a:solidFill>
                <a:srgbClr val="EC4847"/>
              </a:solidFill>
              <a:ln w="38100">
                <a:solidFill>
                  <a:srgbClr val="A058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2D9DD0B-D804-CF6F-D7EA-615C0442397F}"/>
                  </a:ext>
                </a:extLst>
              </p:cNvPr>
              <p:cNvSpPr/>
              <p:nvPr/>
            </p:nvSpPr>
            <p:spPr>
              <a:xfrm>
                <a:off x="2451899" y="3669437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BB24FC1-7CB0-9AC3-C2E9-8C37529E96FC}"/>
                  </a:ext>
                </a:extLst>
              </p:cNvPr>
              <p:cNvSpPr/>
              <p:nvPr/>
            </p:nvSpPr>
            <p:spPr>
              <a:xfrm>
                <a:off x="2671516" y="4636965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0D1A4B4-6082-7088-EB9B-6BBBC27089B4}"/>
                  </a:ext>
                </a:extLst>
              </p:cNvPr>
              <p:cNvSpPr/>
              <p:nvPr/>
            </p:nvSpPr>
            <p:spPr>
              <a:xfrm>
                <a:off x="1428819" y="4184024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479F79-B806-9EDC-63BD-F9A5B6DDDA33}"/>
                </a:ext>
              </a:extLst>
            </p:cNvPr>
            <p:cNvSpPr txBox="1"/>
            <p:nvPr/>
          </p:nvSpPr>
          <p:spPr>
            <a:xfrm>
              <a:off x="1386114" y="5413152"/>
              <a:ext cx="18373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Mai: 375 điểm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6E9B47-EC3F-8897-1A69-977251127000}"/>
              </a:ext>
            </a:extLst>
          </p:cNvPr>
          <p:cNvGrpSpPr/>
          <p:nvPr/>
        </p:nvGrpSpPr>
        <p:grpSpPr>
          <a:xfrm>
            <a:off x="8810171" y="2209800"/>
            <a:ext cx="2438400" cy="2941622"/>
            <a:chOff x="1066800" y="2975915"/>
            <a:chExt cx="2438400" cy="294162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03ED3EA-E09E-D3E1-3115-A195F4E86257}"/>
                </a:ext>
              </a:extLst>
            </p:cNvPr>
            <p:cNvGrpSpPr/>
            <p:nvPr/>
          </p:nvGrpSpPr>
          <p:grpSpPr>
            <a:xfrm>
              <a:off x="1066800" y="2975915"/>
              <a:ext cx="2438400" cy="2941622"/>
              <a:chOff x="824120" y="2683152"/>
              <a:chExt cx="2923760" cy="3527148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3BC7B48-E5FA-9C43-530A-9027AB6558B3}"/>
                  </a:ext>
                </a:extLst>
              </p:cNvPr>
              <p:cNvSpPr/>
              <p:nvPr/>
            </p:nvSpPr>
            <p:spPr>
              <a:xfrm>
                <a:off x="824120" y="2683152"/>
                <a:ext cx="2923760" cy="3527148"/>
              </a:xfrm>
              <a:prstGeom prst="roundRect">
                <a:avLst>
                  <a:gd name="adj" fmla="val 10586"/>
                </a:avLst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0BA1F83-D224-4046-54E4-60DBA19E77DB}"/>
                  </a:ext>
                </a:extLst>
              </p:cNvPr>
              <p:cNvSpPr/>
              <p:nvPr/>
            </p:nvSpPr>
            <p:spPr>
              <a:xfrm>
                <a:off x="1288573" y="3449299"/>
                <a:ext cx="1994857" cy="1994857"/>
              </a:xfrm>
              <a:prstGeom prst="ellipse">
                <a:avLst/>
              </a:prstGeom>
              <a:solidFill>
                <a:srgbClr val="FFF36E"/>
              </a:solidFill>
              <a:ln w="38100">
                <a:solidFill>
                  <a:srgbClr val="A058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87C5FFB-B25F-651E-E87F-731C65B6A102}"/>
                  </a:ext>
                </a:extLst>
              </p:cNvPr>
              <p:cNvSpPr/>
              <p:nvPr/>
            </p:nvSpPr>
            <p:spPr>
              <a:xfrm>
                <a:off x="1929686" y="4090412"/>
                <a:ext cx="712628" cy="712628"/>
              </a:xfrm>
              <a:prstGeom prst="ellipse">
                <a:avLst/>
              </a:prstGeom>
              <a:solidFill>
                <a:srgbClr val="EC4847"/>
              </a:solidFill>
              <a:ln w="38100">
                <a:solidFill>
                  <a:srgbClr val="A058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13D14B0-B136-A7E0-F7C4-C4AF411A4939}"/>
                  </a:ext>
                </a:extLst>
              </p:cNvPr>
              <p:cNvSpPr/>
              <p:nvPr/>
            </p:nvSpPr>
            <p:spPr>
              <a:xfrm>
                <a:off x="3026210" y="3042917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0AF1782-57C3-523B-613A-C670A71478E3}"/>
                  </a:ext>
                </a:extLst>
              </p:cNvPr>
              <p:cNvSpPr/>
              <p:nvPr/>
            </p:nvSpPr>
            <p:spPr>
              <a:xfrm>
                <a:off x="1018198" y="3070664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4945FA3-CD92-324B-6329-E3B528677DDF}"/>
                  </a:ext>
                </a:extLst>
              </p:cNvPr>
              <p:cNvSpPr/>
              <p:nvPr/>
            </p:nvSpPr>
            <p:spPr>
              <a:xfrm>
                <a:off x="2716666" y="4497284"/>
                <a:ext cx="406780" cy="4067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7D6C58-491B-74FC-8A99-070D00C69C39}"/>
                </a:ext>
              </a:extLst>
            </p:cNvPr>
            <p:cNvSpPr txBox="1"/>
            <p:nvPr/>
          </p:nvSpPr>
          <p:spPr>
            <a:xfrm>
              <a:off x="1456931" y="5413152"/>
              <a:ext cx="16962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Việt: ... điểm?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2DE4F66-22CE-CE53-A789-FE546C5A8A25}"/>
              </a:ext>
            </a:extLst>
          </p:cNvPr>
          <p:cNvSpPr txBox="1"/>
          <p:nvPr/>
        </p:nvSpPr>
        <p:spPr>
          <a:xfrm>
            <a:off x="1061617" y="5334000"/>
            <a:ext cx="425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spc="-80">
                <a:solidFill>
                  <a:srgbClr val="333333"/>
                </a:solidFill>
                <a:effectLst/>
              </a:rPr>
              <a:t>Số điểm Việt nhận được là:</a:t>
            </a:r>
            <a:endParaRPr lang="en-US" sz="2800" spc="-8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A99B45-8632-0311-91A5-F8BA82F89D18}"/>
              </a:ext>
            </a:extLst>
          </p:cNvPr>
          <p:cNvSpPr txBox="1"/>
          <p:nvPr/>
        </p:nvSpPr>
        <p:spPr>
          <a:xfrm>
            <a:off x="1061617" y="5915098"/>
            <a:ext cx="183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80">
                <a:solidFill>
                  <a:srgbClr val="B1458F"/>
                </a:solidFill>
              </a:rPr>
              <a:t>A.</a:t>
            </a:r>
            <a:r>
              <a:rPr lang="en-US" sz="2800" spc="-80">
                <a:solidFill>
                  <a:srgbClr val="333333"/>
                </a:solidFill>
              </a:rPr>
              <a:t> 115 điểm</a:t>
            </a:r>
            <a:endParaRPr lang="en-US" sz="2800" spc="-8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2A85AB-0BBF-1DBB-98F7-025FDCC3A121}"/>
              </a:ext>
            </a:extLst>
          </p:cNvPr>
          <p:cNvSpPr txBox="1"/>
          <p:nvPr/>
        </p:nvSpPr>
        <p:spPr>
          <a:xfrm>
            <a:off x="4558328" y="5915098"/>
            <a:ext cx="2076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80">
                <a:solidFill>
                  <a:srgbClr val="B1458F"/>
                </a:solidFill>
              </a:rPr>
              <a:t>B.</a:t>
            </a:r>
            <a:r>
              <a:rPr lang="en-US" sz="2800" spc="-80">
                <a:solidFill>
                  <a:srgbClr val="333333"/>
                </a:solidFill>
              </a:rPr>
              <a:t> 125 điểm</a:t>
            </a:r>
            <a:endParaRPr lang="en-US" sz="2800" spc="-8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BA1351-247A-D6DB-8583-AACF57562F15}"/>
              </a:ext>
            </a:extLst>
          </p:cNvPr>
          <p:cNvSpPr txBox="1"/>
          <p:nvPr/>
        </p:nvSpPr>
        <p:spPr>
          <a:xfrm>
            <a:off x="8055039" y="5915098"/>
            <a:ext cx="2076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80">
                <a:solidFill>
                  <a:srgbClr val="B1458F"/>
                </a:solidFill>
              </a:rPr>
              <a:t>C.</a:t>
            </a:r>
            <a:r>
              <a:rPr lang="en-US" sz="2800" spc="-80">
                <a:solidFill>
                  <a:srgbClr val="333333"/>
                </a:solidFill>
              </a:rPr>
              <a:t> 135 điểm</a:t>
            </a:r>
            <a:endParaRPr lang="en-US" sz="2800" spc="-8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4D27B71-E309-190F-D4D0-CF85650DB54D}"/>
              </a:ext>
            </a:extLst>
          </p:cNvPr>
          <p:cNvSpPr/>
          <p:nvPr/>
        </p:nvSpPr>
        <p:spPr>
          <a:xfrm flipV="1">
            <a:off x="4468489" y="5887630"/>
            <a:ext cx="550688" cy="55068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04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PHẠM DUYÊN 1 - 9Slide.vn">
            <a:extLst>
              <a:ext uri="{FF2B5EF4-FFF2-40B4-BE49-F238E27FC236}">
                <a16:creationId xmlns:a16="http://schemas.microsoft.com/office/drawing/2014/main" id="{3B3988FF-239D-BD7F-9DE9-2BD711304553}"/>
              </a:ext>
            </a:extLst>
          </p:cNvPr>
          <p:cNvGrpSpPr/>
          <p:nvPr/>
        </p:nvGrpSpPr>
        <p:grpSpPr>
          <a:xfrm>
            <a:off x="538957" y="381000"/>
            <a:ext cx="529493" cy="707886"/>
            <a:chOff x="1806355" y="2764680"/>
            <a:chExt cx="745981" cy="997311"/>
          </a:xfrm>
        </p:grpSpPr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19D32F41-2B45-A926-0F52-B4A4E19F5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22" name="91">
              <a:extLst>
                <a:ext uri="{FF2B5EF4-FFF2-40B4-BE49-F238E27FC236}">
                  <a16:creationId xmlns:a16="http://schemas.microsoft.com/office/drawing/2014/main" id="{359546C2-8AD2-1994-A213-CFA3285888E1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sp>
        <p:nvSpPr>
          <p:cNvPr id="23" name="PHẠM DUYÊN 1 2 - 9Slide.vn">
            <a:extLst>
              <a:ext uri="{FF2B5EF4-FFF2-40B4-BE49-F238E27FC236}">
                <a16:creationId xmlns:a16="http://schemas.microsoft.com/office/drawing/2014/main" id="{3544395F-4ECC-84BA-3AEA-D0E618D136B0}"/>
              </a:ext>
            </a:extLst>
          </p:cNvPr>
          <p:cNvSpPr txBox="1"/>
          <p:nvPr/>
        </p:nvSpPr>
        <p:spPr>
          <a:xfrm>
            <a:off x="1061616" y="434483"/>
            <a:ext cx="10749384" cy="230871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vi-VN" sz="3600" spc="-60">
                <a:solidFill>
                  <a:schemeClr val="accent4">
                    <a:lumMod val="75000"/>
                  </a:schemeClr>
                </a:solidFill>
              </a:rPr>
              <a:t>Một trang trại có 15 con lạc đà có 1 bướu, còn lại là lạc đà có 2 bướu. Biết rằng chúng có tất cả 225 cái bướu. Hỏi trang trại đó có bao nhiêu con lạc đà có 2 bướu?</a:t>
            </a:r>
            <a:endParaRPr lang="en-US" sz="3600" spc="-6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8E8F2-8396-AF66-454A-C992FD082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11128"/>
            <a:ext cx="6400800" cy="4203916"/>
          </a:xfrm>
          <a:prstGeom prst="roundRect">
            <a:avLst>
              <a:gd name="adj" fmla="val 10000"/>
            </a:avLst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44643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HẠM DUYÊN 2 4 - 9Slide.vn">
            <a:extLst>
              <a:ext uri="{FF2B5EF4-FFF2-40B4-BE49-F238E27FC236}">
                <a16:creationId xmlns:a16="http://schemas.microsoft.com/office/drawing/2014/main" id="{81E125B4-3628-DADB-64AB-DAA7338B099B}"/>
              </a:ext>
            </a:extLst>
          </p:cNvPr>
          <p:cNvSpPr txBox="1"/>
          <p:nvPr/>
        </p:nvSpPr>
        <p:spPr>
          <a:xfrm>
            <a:off x="1295400" y="4092433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pc="-100">
                <a:solidFill>
                  <a:srgbClr val="333333"/>
                </a:solidFill>
              </a:rPr>
              <a:t>Số bướu của lạc đà </a:t>
            </a:r>
            <a:r>
              <a:rPr lang="vi-VN" sz="3600" spc="-100">
                <a:solidFill>
                  <a:srgbClr val="333333"/>
                </a:solidFill>
                <a:latin typeface="+mj-lt"/>
              </a:rPr>
              <a:t>1</a:t>
            </a:r>
            <a:r>
              <a:rPr lang="vi-VN" sz="3600" spc="-100">
                <a:solidFill>
                  <a:srgbClr val="333333"/>
                </a:solidFill>
              </a:rPr>
              <a:t> bướu và </a:t>
            </a:r>
            <a:r>
              <a:rPr lang="vi-VN" sz="3600" spc="-100">
                <a:solidFill>
                  <a:srgbClr val="333333"/>
                </a:solidFill>
                <a:latin typeface="+mj-lt"/>
              </a:rPr>
              <a:t>2</a:t>
            </a:r>
            <a:r>
              <a:rPr lang="vi-VN" sz="3600" spc="-100">
                <a:solidFill>
                  <a:srgbClr val="333333"/>
                </a:solidFill>
              </a:rPr>
              <a:t> bướu:</a:t>
            </a:r>
            <a:endParaRPr lang="en-US" sz="3600" spc="-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PHẠM DUYÊN 1 - 9Slide.vn">
            <a:extLst>
              <a:ext uri="{FF2B5EF4-FFF2-40B4-BE49-F238E27FC236}">
                <a16:creationId xmlns:a16="http://schemas.microsoft.com/office/drawing/2014/main" id="{3B3988FF-239D-BD7F-9DE9-2BD711304553}"/>
              </a:ext>
            </a:extLst>
          </p:cNvPr>
          <p:cNvGrpSpPr/>
          <p:nvPr/>
        </p:nvGrpSpPr>
        <p:grpSpPr>
          <a:xfrm>
            <a:off x="538957" y="381000"/>
            <a:ext cx="529493" cy="707886"/>
            <a:chOff x="1806355" y="2764680"/>
            <a:chExt cx="745981" cy="997311"/>
          </a:xfrm>
        </p:grpSpPr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19D32F41-2B45-A926-0F52-B4A4E19F5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22" name="91">
              <a:extLst>
                <a:ext uri="{FF2B5EF4-FFF2-40B4-BE49-F238E27FC236}">
                  <a16:creationId xmlns:a16="http://schemas.microsoft.com/office/drawing/2014/main" id="{359546C2-8AD2-1994-A213-CFA3285888E1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sp>
        <p:nvSpPr>
          <p:cNvPr id="23" name="PHẠM DUYÊN 1 2 - 9Slide.vn">
            <a:extLst>
              <a:ext uri="{FF2B5EF4-FFF2-40B4-BE49-F238E27FC236}">
                <a16:creationId xmlns:a16="http://schemas.microsoft.com/office/drawing/2014/main" id="{3544395F-4ECC-84BA-3AEA-D0E618D136B0}"/>
              </a:ext>
            </a:extLst>
          </p:cNvPr>
          <p:cNvSpPr txBox="1"/>
          <p:nvPr/>
        </p:nvSpPr>
        <p:spPr>
          <a:xfrm>
            <a:off x="1061616" y="434483"/>
            <a:ext cx="10749384" cy="230871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vi-VN" sz="3600" spc="-60">
                <a:solidFill>
                  <a:schemeClr val="accent4">
                    <a:lumMod val="75000"/>
                  </a:schemeClr>
                </a:solidFill>
              </a:rPr>
              <a:t>Một trang trại có 15 con lạc đà có 1 bướu, còn lại là lạc đà có 2 bướu. Biết rằng chúng có tất cả 225 cái bướu. Hỏi trang trại đó có bao nhiêu con lạc đà có 2 bướu?</a:t>
            </a:r>
            <a:endParaRPr lang="en-US" sz="3600" spc="-6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PHẠM DUYÊN 2 3 - 9Slide.vn">
            <a:extLst>
              <a:ext uri="{FF2B5EF4-FFF2-40B4-BE49-F238E27FC236}">
                <a16:creationId xmlns:a16="http://schemas.microsoft.com/office/drawing/2014/main" id="{75727A21-B635-DE7B-3EA2-5D5AF430D0CF}"/>
              </a:ext>
            </a:extLst>
          </p:cNvPr>
          <p:cNvSpPr txBox="1"/>
          <p:nvPr/>
        </p:nvSpPr>
        <p:spPr>
          <a:xfrm>
            <a:off x="3352800" y="2743200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4E05DD"/>
                </a:solidFill>
                <a:latin typeface="+mj-lt"/>
              </a:rPr>
              <a:t>Tóm tắt</a:t>
            </a:r>
          </a:p>
        </p:txBody>
      </p:sp>
      <p:sp>
        <p:nvSpPr>
          <p:cNvPr id="19" name="PHẠM DUYÊN 2 4 - 9Slide.vn">
            <a:extLst>
              <a:ext uri="{FF2B5EF4-FFF2-40B4-BE49-F238E27FC236}">
                <a16:creationId xmlns:a16="http://schemas.microsoft.com/office/drawing/2014/main" id="{3FF89861-A99B-EDC7-194E-859A5E2DCAF8}"/>
              </a:ext>
            </a:extLst>
          </p:cNvPr>
          <p:cNvSpPr txBox="1"/>
          <p:nvPr/>
        </p:nvSpPr>
        <p:spPr>
          <a:xfrm>
            <a:off x="1295400" y="3429000"/>
            <a:ext cx="390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pc="-100">
                <a:solidFill>
                  <a:srgbClr val="333333"/>
                </a:solidFill>
              </a:rPr>
              <a:t>Lạc đà có </a:t>
            </a:r>
            <a:r>
              <a:rPr lang="vi-VN" sz="3600" spc="-100">
                <a:solidFill>
                  <a:srgbClr val="333333"/>
                </a:solidFill>
                <a:latin typeface="+mj-lt"/>
              </a:rPr>
              <a:t>1</a:t>
            </a:r>
            <a:r>
              <a:rPr lang="vi-VN" sz="3600" spc="-100">
                <a:solidFill>
                  <a:srgbClr val="333333"/>
                </a:solidFill>
              </a:rPr>
              <a:t> bướu</a:t>
            </a:r>
            <a:r>
              <a:rPr lang="en-US" sz="3600" spc="-100">
                <a:solidFill>
                  <a:srgbClr val="333333"/>
                </a:solidFill>
              </a:rPr>
              <a:t>: </a:t>
            </a:r>
            <a:endParaRPr lang="en-US" sz="3600" spc="-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PHẠM DUYÊN 2 4 - 9Slide.vn">
            <a:extLst>
              <a:ext uri="{FF2B5EF4-FFF2-40B4-BE49-F238E27FC236}">
                <a16:creationId xmlns:a16="http://schemas.microsoft.com/office/drawing/2014/main" id="{9FD15FAD-B6E8-216D-2AED-1EF4F640E5D0}"/>
              </a:ext>
            </a:extLst>
          </p:cNvPr>
          <p:cNvSpPr txBox="1"/>
          <p:nvPr/>
        </p:nvSpPr>
        <p:spPr>
          <a:xfrm>
            <a:off x="4953000" y="3429000"/>
            <a:ext cx="152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rgbClr val="333333"/>
                </a:solidFill>
                <a:latin typeface="+mj-lt"/>
              </a:rPr>
              <a:t>15</a:t>
            </a:r>
            <a:r>
              <a:rPr lang="vi-VN" sz="3600">
                <a:solidFill>
                  <a:srgbClr val="333333"/>
                </a:solidFill>
              </a:rPr>
              <a:t> con</a:t>
            </a:r>
            <a:endParaRPr lang="en-US" sz="3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PHẠM DUYÊN 2 4 - 9Slide.vn">
            <a:extLst>
              <a:ext uri="{FF2B5EF4-FFF2-40B4-BE49-F238E27FC236}">
                <a16:creationId xmlns:a16="http://schemas.microsoft.com/office/drawing/2014/main" id="{1F5CFD6E-0FE1-57D3-FE35-B4F398B160F9}"/>
              </a:ext>
            </a:extLst>
          </p:cNvPr>
          <p:cNvSpPr txBox="1"/>
          <p:nvPr/>
        </p:nvSpPr>
        <p:spPr>
          <a:xfrm>
            <a:off x="8763000" y="409243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>
                <a:solidFill>
                  <a:srgbClr val="333333"/>
                </a:solidFill>
                <a:latin typeface="+mj-lt"/>
              </a:rPr>
              <a:t>225</a:t>
            </a:r>
            <a:r>
              <a:rPr lang="en-US" sz="3600" spc="-100">
                <a:solidFill>
                  <a:srgbClr val="333333"/>
                </a:solidFill>
              </a:rPr>
              <a:t> cái bướu</a:t>
            </a:r>
          </a:p>
        </p:txBody>
      </p:sp>
      <p:sp>
        <p:nvSpPr>
          <p:cNvPr id="26" name="PHẠM DUYÊN 2 4 - 9Slide.vn">
            <a:extLst>
              <a:ext uri="{FF2B5EF4-FFF2-40B4-BE49-F238E27FC236}">
                <a16:creationId xmlns:a16="http://schemas.microsoft.com/office/drawing/2014/main" id="{55AD9E4B-A5AA-DB8D-6F70-932C3CC247D5}"/>
              </a:ext>
            </a:extLst>
          </p:cNvPr>
          <p:cNvSpPr txBox="1"/>
          <p:nvPr/>
        </p:nvSpPr>
        <p:spPr>
          <a:xfrm>
            <a:off x="1295400" y="4755866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pc="-100">
                <a:solidFill>
                  <a:srgbClr val="333333"/>
                </a:solidFill>
              </a:rPr>
              <a:t>Lạc đà có </a:t>
            </a:r>
            <a:r>
              <a:rPr lang="en-US" sz="3600" spc="-100">
                <a:solidFill>
                  <a:srgbClr val="333333"/>
                </a:solidFill>
                <a:latin typeface="+mj-lt"/>
              </a:rPr>
              <a:t>2</a:t>
            </a:r>
            <a:r>
              <a:rPr lang="vi-VN" sz="3600" spc="-100">
                <a:solidFill>
                  <a:srgbClr val="333333"/>
                </a:solidFill>
              </a:rPr>
              <a:t> bướu</a:t>
            </a:r>
            <a:r>
              <a:rPr lang="en-US" sz="3600" spc="-100">
                <a:solidFill>
                  <a:srgbClr val="333333"/>
                </a:solidFill>
              </a:rPr>
              <a:t>: </a:t>
            </a:r>
            <a:endParaRPr lang="en-US" sz="3600" spc="-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PHẠM DUYÊN 2 4 - 9Slide.vn">
            <a:extLst>
              <a:ext uri="{FF2B5EF4-FFF2-40B4-BE49-F238E27FC236}">
                <a16:creationId xmlns:a16="http://schemas.microsoft.com/office/drawing/2014/main" id="{8710D8D7-95E2-997E-1A90-032EB690DBD7}"/>
              </a:ext>
            </a:extLst>
          </p:cNvPr>
          <p:cNvSpPr txBox="1"/>
          <p:nvPr/>
        </p:nvSpPr>
        <p:spPr>
          <a:xfrm>
            <a:off x="5027927" y="4755866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6"/>
                </a:solidFill>
                <a:latin typeface="+mj-lt"/>
              </a:rPr>
              <a:t>...</a:t>
            </a:r>
            <a:r>
              <a:rPr lang="en-US" sz="3600">
                <a:solidFill>
                  <a:schemeClr val="accent6"/>
                </a:solidFill>
              </a:rPr>
              <a:t> 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con 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232E735-C523-75BF-A07D-E041A79C9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175070"/>
            <a:ext cx="3810000" cy="2502330"/>
          </a:xfrm>
          <a:prstGeom prst="roundRect">
            <a:avLst>
              <a:gd name="adj" fmla="val 10000"/>
            </a:avLst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80338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19" grpId="0"/>
      <p:bldP spid="25" grpId="0"/>
      <p:bldP spid="28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HẠM DUYÊN 2 18 - 9Slide.vn">
            <a:extLst>
              <a:ext uri="{FF2B5EF4-FFF2-40B4-BE49-F238E27FC236}">
                <a16:creationId xmlns:a16="http://schemas.microsoft.com/office/drawing/2014/main" id="{1152C3D2-0A3C-A8ED-5930-D45AB27D1497}"/>
              </a:ext>
            </a:extLst>
          </p:cNvPr>
          <p:cNvSpPr txBox="1"/>
          <p:nvPr/>
        </p:nvSpPr>
        <p:spPr>
          <a:xfrm>
            <a:off x="3352800" y="4341796"/>
            <a:ext cx="4407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>
                <a:solidFill>
                  <a:srgbClr val="333333"/>
                </a:solidFill>
              </a:rPr>
              <a:t>225 - 15 =</a:t>
            </a:r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sz="3000">
                <a:solidFill>
                  <a:srgbClr val="FF0000"/>
                </a:solidFill>
                <a:latin typeface="+mj-lt"/>
              </a:rPr>
              <a:t>?</a:t>
            </a:r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</a:rPr>
              <a:t>   (cái bướu)</a:t>
            </a:r>
          </a:p>
        </p:txBody>
      </p:sp>
      <p:grpSp>
        <p:nvGrpSpPr>
          <p:cNvPr id="37" name="PHẠM DUYÊN 2 19 - 9Slide.vn">
            <a:extLst>
              <a:ext uri="{FF2B5EF4-FFF2-40B4-BE49-F238E27FC236}">
                <a16:creationId xmlns:a16="http://schemas.microsoft.com/office/drawing/2014/main" id="{F79F74E4-B7FF-0A5A-9FB8-03D3D6A47877}"/>
              </a:ext>
            </a:extLst>
          </p:cNvPr>
          <p:cNvGrpSpPr/>
          <p:nvPr/>
        </p:nvGrpSpPr>
        <p:grpSpPr>
          <a:xfrm>
            <a:off x="5142327" y="4341796"/>
            <a:ext cx="768159" cy="553998"/>
            <a:chOff x="3826701" y="2882840"/>
            <a:chExt cx="768159" cy="553998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02ABD6F-A289-6CFD-5553-A071E9DA2CB8}"/>
                </a:ext>
              </a:extLst>
            </p:cNvPr>
            <p:cNvSpPr/>
            <p:nvPr/>
          </p:nvSpPr>
          <p:spPr>
            <a:xfrm>
              <a:off x="3949924" y="2965072"/>
              <a:ext cx="521711" cy="426854"/>
            </a:xfrm>
            <a:prstGeom prst="roundRect">
              <a:avLst>
                <a:gd name="adj" fmla="val 932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8DC2F17-99FE-728C-530E-7270C6646A5B}"/>
                </a:ext>
              </a:extLst>
            </p:cNvPr>
            <p:cNvSpPr txBox="1"/>
            <p:nvPr/>
          </p:nvSpPr>
          <p:spPr>
            <a:xfrm>
              <a:off x="3826701" y="2882840"/>
              <a:ext cx="76815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+mj-lt"/>
                </a:rPr>
                <a:t>210</a:t>
              </a:r>
            </a:p>
          </p:txBody>
        </p:sp>
      </p:grpSp>
      <p:grpSp>
        <p:nvGrpSpPr>
          <p:cNvPr id="20" name="PHẠM DUYÊN 1 - 9Slide.vn">
            <a:extLst>
              <a:ext uri="{FF2B5EF4-FFF2-40B4-BE49-F238E27FC236}">
                <a16:creationId xmlns:a16="http://schemas.microsoft.com/office/drawing/2014/main" id="{3B3988FF-239D-BD7F-9DE9-2BD711304553}"/>
              </a:ext>
            </a:extLst>
          </p:cNvPr>
          <p:cNvGrpSpPr/>
          <p:nvPr/>
        </p:nvGrpSpPr>
        <p:grpSpPr>
          <a:xfrm>
            <a:off x="538957" y="381000"/>
            <a:ext cx="529493" cy="707886"/>
            <a:chOff x="1806355" y="2764680"/>
            <a:chExt cx="745981" cy="997311"/>
          </a:xfrm>
        </p:grpSpPr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19D32F41-2B45-A926-0F52-B4A4E19F5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22" name="91">
              <a:extLst>
                <a:ext uri="{FF2B5EF4-FFF2-40B4-BE49-F238E27FC236}">
                  <a16:creationId xmlns:a16="http://schemas.microsoft.com/office/drawing/2014/main" id="{359546C2-8AD2-1994-A213-CFA3285888E1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sp>
        <p:nvSpPr>
          <p:cNvPr id="34" name="PHẠM DUYÊN 2 3 - 9Slide.vn">
            <a:extLst>
              <a:ext uri="{FF2B5EF4-FFF2-40B4-BE49-F238E27FC236}">
                <a16:creationId xmlns:a16="http://schemas.microsoft.com/office/drawing/2014/main" id="{2EF98135-EF7D-7EC5-D7DD-E1DEABA427E0}"/>
              </a:ext>
            </a:extLst>
          </p:cNvPr>
          <p:cNvSpPr txBox="1"/>
          <p:nvPr/>
        </p:nvSpPr>
        <p:spPr>
          <a:xfrm>
            <a:off x="5204570" y="2743200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4E05DD"/>
                </a:solidFill>
                <a:latin typeface="+mj-lt"/>
              </a:rPr>
              <a:t>Bài giải</a:t>
            </a:r>
          </a:p>
        </p:txBody>
      </p:sp>
      <p:sp>
        <p:nvSpPr>
          <p:cNvPr id="35" name="PHẠM DUYÊN 2 17 - 9Slide.vn">
            <a:extLst>
              <a:ext uri="{FF2B5EF4-FFF2-40B4-BE49-F238E27FC236}">
                <a16:creationId xmlns:a16="http://schemas.microsoft.com/office/drawing/2014/main" id="{D5ABCDB1-E735-C75F-D548-CAD9B2EE404C}"/>
              </a:ext>
            </a:extLst>
          </p:cNvPr>
          <p:cNvSpPr txBox="1"/>
          <p:nvPr/>
        </p:nvSpPr>
        <p:spPr>
          <a:xfrm>
            <a:off x="2287361" y="3789328"/>
            <a:ext cx="7717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>
                <a:solidFill>
                  <a:srgbClr val="333333"/>
                </a:solidFill>
              </a:rPr>
              <a:t>Tổng số bướu của lạc đà 2 bướu là:</a:t>
            </a:r>
          </a:p>
        </p:txBody>
      </p:sp>
      <p:sp>
        <p:nvSpPr>
          <p:cNvPr id="40" name="PHẠM DUYÊN 2 20 - 9Slide.vn">
            <a:extLst>
              <a:ext uri="{FF2B5EF4-FFF2-40B4-BE49-F238E27FC236}">
                <a16:creationId xmlns:a16="http://schemas.microsoft.com/office/drawing/2014/main" id="{C6B6DE3A-BE3A-F2D1-F911-604D9946E6D0}"/>
              </a:ext>
            </a:extLst>
          </p:cNvPr>
          <p:cNvSpPr txBox="1"/>
          <p:nvPr/>
        </p:nvSpPr>
        <p:spPr>
          <a:xfrm>
            <a:off x="5640161" y="5999202"/>
            <a:ext cx="2868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00">
                <a:solidFill>
                  <a:schemeClr val="tx1">
                    <a:lumMod val="75000"/>
                    <a:lumOff val="25000"/>
                  </a:schemeClr>
                </a:solidFill>
              </a:rPr>
              <a:t>Đáp số: </a:t>
            </a:r>
            <a:r>
              <a:rPr lang="en-US" sz="3000" spc="-100">
                <a:solidFill>
                  <a:srgbClr val="FF0000"/>
                </a:solidFill>
                <a:latin typeface="+mj-lt"/>
              </a:rPr>
              <a:t>105</a:t>
            </a:r>
            <a:r>
              <a:rPr lang="en-US" sz="3000" spc="-100">
                <a:solidFill>
                  <a:schemeClr val="tx1">
                    <a:lumMod val="75000"/>
                    <a:lumOff val="25000"/>
                  </a:schemeClr>
                </a:solidFill>
              </a:rPr>
              <a:t> con</a:t>
            </a:r>
          </a:p>
        </p:txBody>
      </p:sp>
      <p:sp>
        <p:nvSpPr>
          <p:cNvPr id="27" name="PHẠM DUYÊN 2 4 - 9Slide.vn">
            <a:extLst>
              <a:ext uri="{FF2B5EF4-FFF2-40B4-BE49-F238E27FC236}">
                <a16:creationId xmlns:a16="http://schemas.microsoft.com/office/drawing/2014/main" id="{8BF19F01-7725-A519-7BC5-807F4AB74DC3}"/>
              </a:ext>
            </a:extLst>
          </p:cNvPr>
          <p:cNvSpPr txBox="1"/>
          <p:nvPr/>
        </p:nvSpPr>
        <p:spPr>
          <a:xfrm>
            <a:off x="2287361" y="1646599"/>
            <a:ext cx="6778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spc="-100">
                <a:solidFill>
                  <a:srgbClr val="333333"/>
                </a:solidFill>
              </a:rPr>
              <a:t>Số bướu của lạc đà </a:t>
            </a:r>
            <a:r>
              <a:rPr lang="vi-VN" sz="3000" spc="-100">
                <a:solidFill>
                  <a:srgbClr val="333333"/>
                </a:solidFill>
                <a:latin typeface="+mj-lt"/>
              </a:rPr>
              <a:t>1</a:t>
            </a:r>
            <a:r>
              <a:rPr lang="vi-VN" sz="3000" spc="-100">
                <a:solidFill>
                  <a:srgbClr val="333333"/>
                </a:solidFill>
              </a:rPr>
              <a:t> bướu và </a:t>
            </a:r>
            <a:r>
              <a:rPr lang="vi-VN" sz="3000" spc="-100">
                <a:solidFill>
                  <a:srgbClr val="333333"/>
                </a:solidFill>
                <a:latin typeface="+mj-lt"/>
              </a:rPr>
              <a:t>2</a:t>
            </a:r>
            <a:r>
              <a:rPr lang="vi-VN" sz="3000" spc="-100">
                <a:solidFill>
                  <a:srgbClr val="333333"/>
                </a:solidFill>
              </a:rPr>
              <a:t> bướu:</a:t>
            </a:r>
            <a:endParaRPr lang="en-US" sz="3000" spc="-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PHẠM DUYÊN 2 3 - 9Slide.vn">
            <a:extLst>
              <a:ext uri="{FF2B5EF4-FFF2-40B4-BE49-F238E27FC236}">
                <a16:creationId xmlns:a16="http://schemas.microsoft.com/office/drawing/2014/main" id="{62C7B2C8-8A61-398E-BF33-B7593F5CEA32}"/>
              </a:ext>
            </a:extLst>
          </p:cNvPr>
          <p:cNvSpPr txBox="1"/>
          <p:nvPr/>
        </p:nvSpPr>
        <p:spPr>
          <a:xfrm>
            <a:off x="5204570" y="514383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4E05DD"/>
                </a:solidFill>
                <a:latin typeface="+mj-lt"/>
              </a:rPr>
              <a:t>Tóm tắt</a:t>
            </a:r>
          </a:p>
        </p:txBody>
      </p:sp>
      <p:sp>
        <p:nvSpPr>
          <p:cNvPr id="30" name="PHẠM DUYÊN 2 4 - 9Slide.vn">
            <a:extLst>
              <a:ext uri="{FF2B5EF4-FFF2-40B4-BE49-F238E27FC236}">
                <a16:creationId xmlns:a16="http://schemas.microsoft.com/office/drawing/2014/main" id="{97962794-75BA-400C-6088-5441E20A4A03}"/>
              </a:ext>
            </a:extLst>
          </p:cNvPr>
          <p:cNvSpPr txBox="1"/>
          <p:nvPr/>
        </p:nvSpPr>
        <p:spPr>
          <a:xfrm>
            <a:off x="2287361" y="1089877"/>
            <a:ext cx="32787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spc="-100">
                <a:solidFill>
                  <a:srgbClr val="333333"/>
                </a:solidFill>
              </a:rPr>
              <a:t>Lạc đà có </a:t>
            </a:r>
            <a:r>
              <a:rPr lang="vi-VN" sz="3000" spc="-100">
                <a:solidFill>
                  <a:srgbClr val="333333"/>
                </a:solidFill>
                <a:latin typeface="+mj-lt"/>
              </a:rPr>
              <a:t>1</a:t>
            </a:r>
            <a:r>
              <a:rPr lang="vi-VN" sz="3000" spc="-100">
                <a:solidFill>
                  <a:srgbClr val="333333"/>
                </a:solidFill>
              </a:rPr>
              <a:t> bướu</a:t>
            </a:r>
            <a:r>
              <a:rPr lang="en-US" sz="3000" spc="-100">
                <a:solidFill>
                  <a:srgbClr val="333333"/>
                </a:solidFill>
              </a:rPr>
              <a:t>: </a:t>
            </a:r>
            <a:endParaRPr lang="en-US" sz="3000" spc="-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PHẠM DUYÊN 2 4 - 9Slide.vn">
            <a:extLst>
              <a:ext uri="{FF2B5EF4-FFF2-40B4-BE49-F238E27FC236}">
                <a16:creationId xmlns:a16="http://schemas.microsoft.com/office/drawing/2014/main" id="{8E41EECD-C519-C30C-7D86-3532984926BC}"/>
              </a:ext>
            </a:extLst>
          </p:cNvPr>
          <p:cNvSpPr txBox="1"/>
          <p:nvPr/>
        </p:nvSpPr>
        <p:spPr>
          <a:xfrm>
            <a:off x="5259409" y="1089877"/>
            <a:ext cx="12778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>
                <a:solidFill>
                  <a:srgbClr val="333333"/>
                </a:solidFill>
                <a:latin typeface="+mj-lt"/>
              </a:rPr>
              <a:t>15</a:t>
            </a:r>
            <a:r>
              <a:rPr lang="vi-VN" sz="3000">
                <a:solidFill>
                  <a:srgbClr val="333333"/>
                </a:solidFill>
              </a:rPr>
              <a:t> con</a:t>
            </a:r>
            <a:endParaRPr lang="en-US" sz="3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PHẠM DUYÊN 2 4 - 9Slide.vn">
            <a:extLst>
              <a:ext uri="{FF2B5EF4-FFF2-40B4-BE49-F238E27FC236}">
                <a16:creationId xmlns:a16="http://schemas.microsoft.com/office/drawing/2014/main" id="{1B6B3D85-0100-217A-BCDC-209F99775F97}"/>
              </a:ext>
            </a:extLst>
          </p:cNvPr>
          <p:cNvSpPr txBox="1"/>
          <p:nvPr/>
        </p:nvSpPr>
        <p:spPr>
          <a:xfrm>
            <a:off x="8402799" y="1646599"/>
            <a:ext cx="2493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00">
                <a:solidFill>
                  <a:srgbClr val="333333"/>
                </a:solidFill>
                <a:latin typeface="+mj-lt"/>
              </a:rPr>
              <a:t>225</a:t>
            </a:r>
            <a:r>
              <a:rPr lang="en-US" sz="3000" spc="-100">
                <a:solidFill>
                  <a:srgbClr val="333333"/>
                </a:solidFill>
              </a:rPr>
              <a:t> cái bướu</a:t>
            </a:r>
          </a:p>
        </p:txBody>
      </p:sp>
      <p:sp>
        <p:nvSpPr>
          <p:cNvPr id="42" name="PHẠM DUYÊN 2 4 - 9Slide.vn">
            <a:extLst>
              <a:ext uri="{FF2B5EF4-FFF2-40B4-BE49-F238E27FC236}">
                <a16:creationId xmlns:a16="http://schemas.microsoft.com/office/drawing/2014/main" id="{BF48C78D-C997-D98B-5E75-DDCAA5C93126}"/>
              </a:ext>
            </a:extLst>
          </p:cNvPr>
          <p:cNvSpPr txBox="1"/>
          <p:nvPr/>
        </p:nvSpPr>
        <p:spPr>
          <a:xfrm>
            <a:off x="2287361" y="2203324"/>
            <a:ext cx="6778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spc="-100">
                <a:solidFill>
                  <a:srgbClr val="333333"/>
                </a:solidFill>
              </a:rPr>
              <a:t>Lạc đà có </a:t>
            </a:r>
            <a:r>
              <a:rPr lang="en-US" sz="3000" spc="-100">
                <a:solidFill>
                  <a:srgbClr val="333333"/>
                </a:solidFill>
                <a:latin typeface="+mj-lt"/>
              </a:rPr>
              <a:t>2</a:t>
            </a:r>
            <a:r>
              <a:rPr lang="vi-VN" sz="3000" spc="-100">
                <a:solidFill>
                  <a:srgbClr val="333333"/>
                </a:solidFill>
              </a:rPr>
              <a:t> bướu</a:t>
            </a:r>
            <a:r>
              <a:rPr lang="en-US" sz="3000" spc="-100">
                <a:solidFill>
                  <a:srgbClr val="333333"/>
                </a:solidFill>
              </a:rPr>
              <a:t>: </a:t>
            </a:r>
            <a:endParaRPr lang="en-US" sz="3000" spc="-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PHẠM DUYÊN 2 4 - 9Slide.vn">
            <a:extLst>
              <a:ext uri="{FF2B5EF4-FFF2-40B4-BE49-F238E27FC236}">
                <a16:creationId xmlns:a16="http://schemas.microsoft.com/office/drawing/2014/main" id="{D07B0591-37E8-AA8D-15F0-2D6A0FDC650E}"/>
              </a:ext>
            </a:extLst>
          </p:cNvPr>
          <p:cNvSpPr txBox="1"/>
          <p:nvPr/>
        </p:nvSpPr>
        <p:spPr>
          <a:xfrm>
            <a:off x="5259409" y="2203324"/>
            <a:ext cx="1598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6"/>
                </a:solidFill>
                <a:latin typeface="+mj-lt"/>
              </a:rPr>
              <a:t>...</a:t>
            </a:r>
            <a:r>
              <a:rPr lang="en-US" sz="3000">
                <a:solidFill>
                  <a:schemeClr val="accent6"/>
                </a:solidFill>
              </a:rPr>
              <a:t> </a:t>
            </a:r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</a:rPr>
              <a:t>con ?</a:t>
            </a:r>
          </a:p>
        </p:txBody>
      </p:sp>
      <p:sp>
        <p:nvSpPr>
          <p:cNvPr id="45" name="PHẠM DUYÊN 2 18 - 9Slide.vn">
            <a:extLst>
              <a:ext uri="{FF2B5EF4-FFF2-40B4-BE49-F238E27FC236}">
                <a16:creationId xmlns:a16="http://schemas.microsoft.com/office/drawing/2014/main" id="{95137E54-09B3-719E-6EE6-10C23128FB2E}"/>
              </a:ext>
            </a:extLst>
          </p:cNvPr>
          <p:cNvSpPr txBox="1"/>
          <p:nvPr/>
        </p:nvSpPr>
        <p:spPr>
          <a:xfrm>
            <a:off x="3352800" y="5446732"/>
            <a:ext cx="4407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>
                <a:solidFill>
                  <a:srgbClr val="333333"/>
                </a:solidFill>
              </a:rPr>
              <a:t>210 : 2 =</a:t>
            </a:r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sz="3000">
                <a:solidFill>
                  <a:srgbClr val="FF0000"/>
                </a:solidFill>
                <a:latin typeface="+mj-lt"/>
              </a:rPr>
              <a:t>?</a:t>
            </a:r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</a:rPr>
              <a:t>   (con)</a:t>
            </a:r>
          </a:p>
        </p:txBody>
      </p:sp>
      <p:grpSp>
        <p:nvGrpSpPr>
          <p:cNvPr id="46" name="PHẠM DUYÊN 2 19 - 9Slide.vn">
            <a:extLst>
              <a:ext uri="{FF2B5EF4-FFF2-40B4-BE49-F238E27FC236}">
                <a16:creationId xmlns:a16="http://schemas.microsoft.com/office/drawing/2014/main" id="{8FD2A407-E97A-2883-726A-3F5E90E54CA8}"/>
              </a:ext>
            </a:extLst>
          </p:cNvPr>
          <p:cNvGrpSpPr/>
          <p:nvPr/>
        </p:nvGrpSpPr>
        <p:grpSpPr>
          <a:xfrm>
            <a:off x="4865831" y="5446732"/>
            <a:ext cx="777778" cy="553998"/>
            <a:chOff x="3821891" y="2882840"/>
            <a:chExt cx="777778" cy="553998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4F9382BA-CC68-D80E-979B-8E2554C60777}"/>
                </a:ext>
              </a:extLst>
            </p:cNvPr>
            <p:cNvSpPr/>
            <p:nvPr/>
          </p:nvSpPr>
          <p:spPr>
            <a:xfrm>
              <a:off x="3949924" y="2965072"/>
              <a:ext cx="521711" cy="426854"/>
            </a:xfrm>
            <a:prstGeom prst="roundRect">
              <a:avLst>
                <a:gd name="adj" fmla="val 932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B02625-EA26-C6AE-8315-3A2664C7127D}"/>
                </a:ext>
              </a:extLst>
            </p:cNvPr>
            <p:cNvSpPr txBox="1"/>
            <p:nvPr/>
          </p:nvSpPr>
          <p:spPr>
            <a:xfrm>
              <a:off x="3821891" y="2882840"/>
              <a:ext cx="77777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+mj-lt"/>
                </a:rPr>
                <a:t>105</a:t>
              </a:r>
            </a:p>
          </p:txBody>
        </p:sp>
      </p:grpSp>
      <p:sp>
        <p:nvSpPr>
          <p:cNvPr id="49" name="PHẠM DUYÊN 2 17 - 9Slide.vn">
            <a:extLst>
              <a:ext uri="{FF2B5EF4-FFF2-40B4-BE49-F238E27FC236}">
                <a16:creationId xmlns:a16="http://schemas.microsoft.com/office/drawing/2014/main" id="{D8B78B7D-06E6-921F-0B6A-D8A164DC94FE}"/>
              </a:ext>
            </a:extLst>
          </p:cNvPr>
          <p:cNvSpPr txBox="1"/>
          <p:nvPr/>
        </p:nvSpPr>
        <p:spPr>
          <a:xfrm>
            <a:off x="2287361" y="4894264"/>
            <a:ext cx="7717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>
                <a:solidFill>
                  <a:srgbClr val="333333"/>
                </a:solidFill>
              </a:rPr>
              <a:t>Trang trại đó có số con lạc đà 2 bướu là:</a:t>
            </a:r>
          </a:p>
        </p:txBody>
      </p:sp>
      <p:sp>
        <p:nvSpPr>
          <p:cNvPr id="50" name="PHẠM DUYÊN 2 17 - 9Slide.vn">
            <a:extLst>
              <a:ext uri="{FF2B5EF4-FFF2-40B4-BE49-F238E27FC236}">
                <a16:creationId xmlns:a16="http://schemas.microsoft.com/office/drawing/2014/main" id="{FE3BEA96-1CFA-3CE7-A176-9C0E9250CBBD}"/>
              </a:ext>
            </a:extLst>
          </p:cNvPr>
          <p:cNvSpPr txBox="1"/>
          <p:nvPr/>
        </p:nvSpPr>
        <p:spPr>
          <a:xfrm>
            <a:off x="2287361" y="3236860"/>
            <a:ext cx="8075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333333"/>
                </a:solidFill>
              </a:rPr>
              <a:t>15 con lạc đà có 1 bướu có tất cả </a:t>
            </a:r>
            <a:r>
              <a:rPr lang="en-US" sz="3000" spc="-100">
                <a:solidFill>
                  <a:srgbClr val="333333"/>
                </a:solidFill>
                <a:latin typeface="+mj-lt"/>
              </a:rPr>
              <a:t>15</a:t>
            </a:r>
            <a:r>
              <a:rPr lang="en-US" sz="3000">
                <a:solidFill>
                  <a:srgbClr val="333333"/>
                </a:solidFill>
              </a:rPr>
              <a:t> cái bướu.</a:t>
            </a:r>
            <a:endParaRPr lang="vi-VN" sz="30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00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/>
      <p:bldP spid="35" grpId="0"/>
      <p:bldP spid="40" grpId="0"/>
      <p:bldP spid="45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133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13623A-006B-9B12-B6B7-6DBFDE4F2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438400"/>
            <a:ext cx="4419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64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4000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1 - 9Slide.vn">
            <a:extLst>
              <a:ext uri="{FF2B5EF4-FFF2-40B4-BE49-F238E27FC236}">
                <a16:creationId xmlns:a16="http://schemas.microsoft.com/office/drawing/2014/main" id="{6DCAF398-6D61-163E-F818-CFEF982E1519}"/>
              </a:ext>
            </a:extLst>
          </p:cNvPr>
          <p:cNvGrpSpPr/>
          <p:nvPr/>
        </p:nvGrpSpPr>
        <p:grpSpPr>
          <a:xfrm>
            <a:off x="538957" y="381000"/>
            <a:ext cx="529493" cy="707886"/>
            <a:chOff x="1806355" y="2764680"/>
            <a:chExt cx="745981" cy="997311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ADCBAD06-4B43-C10C-E867-3258468F1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7" name="91">
              <a:extLst>
                <a:ext uri="{FF2B5EF4-FFF2-40B4-BE49-F238E27FC236}">
                  <a16:creationId xmlns:a16="http://schemas.microsoft.com/office/drawing/2014/main" id="{228F83DC-42ED-B0C4-252B-5249D31A844A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8" name="PHẠM DUYÊN 1 2 - 9Slide.vn">
            <a:extLst>
              <a:ext uri="{FF2B5EF4-FFF2-40B4-BE49-F238E27FC236}">
                <a16:creationId xmlns:a16="http://schemas.microsoft.com/office/drawing/2014/main" id="{F030C887-5BDD-039F-28C5-C4B588B41800}"/>
              </a:ext>
            </a:extLst>
          </p:cNvPr>
          <p:cNvSpPr txBox="1"/>
          <p:nvPr/>
        </p:nvSpPr>
        <p:spPr>
          <a:xfrm>
            <a:off x="1061616" y="456853"/>
            <a:ext cx="6710784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60">
                <a:solidFill>
                  <a:schemeClr val="accent4">
                    <a:lumMod val="75000"/>
                  </a:schemeClr>
                </a:solidFill>
                <a:latin typeface="+mj-lt"/>
              </a:rPr>
              <a:t>Đặt tính rồi tính (theo mẫu)</a:t>
            </a:r>
          </a:p>
        </p:txBody>
      </p:sp>
      <p:sp>
        <p:nvSpPr>
          <p:cNvPr id="9" name="PHẠM DUYÊN 1 - 9Slide.vn">
            <a:extLst>
              <a:ext uri="{FF2B5EF4-FFF2-40B4-BE49-F238E27FC236}">
                <a16:creationId xmlns:a16="http://schemas.microsoft.com/office/drawing/2014/main" id="{8FC1CD0E-9CB1-7780-6D5A-DE024B709F90}"/>
              </a:ext>
            </a:extLst>
          </p:cNvPr>
          <p:cNvSpPr txBox="1"/>
          <p:nvPr/>
        </p:nvSpPr>
        <p:spPr>
          <a:xfrm>
            <a:off x="3107950" y="279783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" name="PHẠM DUYÊN 2 - 9Slide.vn">
            <a:extLst>
              <a:ext uri="{FF2B5EF4-FFF2-40B4-BE49-F238E27FC236}">
                <a16:creationId xmlns:a16="http://schemas.microsoft.com/office/drawing/2014/main" id="{76652DDC-ACBE-E606-7DAA-DA309D012699}"/>
              </a:ext>
            </a:extLst>
          </p:cNvPr>
          <p:cNvCxnSpPr>
            <a:cxnSpLocks/>
          </p:cNvCxnSpPr>
          <p:nvPr/>
        </p:nvCxnSpPr>
        <p:spPr>
          <a:xfrm>
            <a:off x="2979315" y="2397544"/>
            <a:ext cx="0" cy="1015599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HẠM DUYÊN 3 - 9Slide.vn">
            <a:extLst>
              <a:ext uri="{FF2B5EF4-FFF2-40B4-BE49-F238E27FC236}">
                <a16:creationId xmlns:a16="http://schemas.microsoft.com/office/drawing/2014/main" id="{8FBA0E84-7E25-18AF-6380-EA4C8388CA1C}"/>
              </a:ext>
            </a:extLst>
          </p:cNvPr>
          <p:cNvSpPr txBox="1"/>
          <p:nvPr/>
        </p:nvSpPr>
        <p:spPr>
          <a:xfrm>
            <a:off x="3420875" y="279783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PHẠM DUYÊN 4 - 9Slide.vn">
            <a:extLst>
              <a:ext uri="{FF2B5EF4-FFF2-40B4-BE49-F238E27FC236}">
                <a16:creationId xmlns:a16="http://schemas.microsoft.com/office/drawing/2014/main" id="{F6C3C747-F5B0-671F-6D37-9F790EA64A12}"/>
              </a:ext>
            </a:extLst>
          </p:cNvPr>
          <p:cNvSpPr txBox="1"/>
          <p:nvPr/>
        </p:nvSpPr>
        <p:spPr>
          <a:xfrm>
            <a:off x="1877943" y="3362054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PHẠM DUYÊN 5 - 9Slide.vn">
            <a:extLst>
              <a:ext uri="{FF2B5EF4-FFF2-40B4-BE49-F238E27FC236}">
                <a16:creationId xmlns:a16="http://schemas.microsoft.com/office/drawing/2014/main" id="{B40B6A22-A4CD-647B-26A0-35BA03E75FDD}"/>
              </a:ext>
            </a:extLst>
          </p:cNvPr>
          <p:cNvSpPr txBox="1"/>
          <p:nvPr/>
        </p:nvSpPr>
        <p:spPr>
          <a:xfrm>
            <a:off x="2219806" y="3859777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PHẠM DUYÊN 6 - 9Slide.vn">
            <a:extLst>
              <a:ext uri="{FF2B5EF4-FFF2-40B4-BE49-F238E27FC236}">
                <a16:creationId xmlns:a16="http://schemas.microsoft.com/office/drawing/2014/main" id="{4BCDF419-C56C-B15F-8614-924601F1F594}"/>
              </a:ext>
            </a:extLst>
          </p:cNvPr>
          <p:cNvSpPr txBox="1"/>
          <p:nvPr/>
        </p:nvSpPr>
        <p:spPr>
          <a:xfrm>
            <a:off x="2219806" y="442399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5" name="PHẠM DUYÊN 9 - 9Slide.vn">
            <a:extLst>
              <a:ext uri="{FF2B5EF4-FFF2-40B4-BE49-F238E27FC236}">
                <a16:creationId xmlns:a16="http://schemas.microsoft.com/office/drawing/2014/main" id="{E4079932-CF22-FBA5-3D43-2A93C6B861F5}"/>
              </a:ext>
            </a:extLst>
          </p:cNvPr>
          <p:cNvCxnSpPr>
            <a:cxnSpLocks/>
          </p:cNvCxnSpPr>
          <p:nvPr/>
        </p:nvCxnSpPr>
        <p:spPr>
          <a:xfrm>
            <a:off x="2990049" y="2866998"/>
            <a:ext cx="1005840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HẠM DUYÊN 10 - 9Slide.vn">
            <a:extLst>
              <a:ext uri="{FF2B5EF4-FFF2-40B4-BE49-F238E27FC236}">
                <a16:creationId xmlns:a16="http://schemas.microsoft.com/office/drawing/2014/main" id="{39338B9B-A1B1-5EEF-D149-1D8A681ED1F4}"/>
              </a:ext>
            </a:extLst>
          </p:cNvPr>
          <p:cNvSpPr txBox="1"/>
          <p:nvPr/>
        </p:nvSpPr>
        <p:spPr>
          <a:xfrm>
            <a:off x="3107950" y="2228277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7" name="PHẠM DUYÊN 11 - 9Slide.vn">
            <a:extLst>
              <a:ext uri="{FF2B5EF4-FFF2-40B4-BE49-F238E27FC236}">
                <a16:creationId xmlns:a16="http://schemas.microsoft.com/office/drawing/2014/main" id="{93676550-5AB8-242B-8644-2EA95A2122FA}"/>
              </a:ext>
            </a:extLst>
          </p:cNvPr>
          <p:cNvCxnSpPr>
            <a:cxnSpLocks/>
          </p:cNvCxnSpPr>
          <p:nvPr/>
        </p:nvCxnSpPr>
        <p:spPr>
          <a:xfrm>
            <a:off x="1877943" y="3433886"/>
            <a:ext cx="627405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HẠM DUYÊN 12 - 9Slide.vn">
            <a:extLst>
              <a:ext uri="{FF2B5EF4-FFF2-40B4-BE49-F238E27FC236}">
                <a16:creationId xmlns:a16="http://schemas.microsoft.com/office/drawing/2014/main" id="{9959864C-0C15-7D74-26E1-4BC9E9CD03A4}"/>
              </a:ext>
            </a:extLst>
          </p:cNvPr>
          <p:cNvSpPr txBox="1"/>
          <p:nvPr/>
        </p:nvSpPr>
        <p:spPr>
          <a:xfrm>
            <a:off x="1877943" y="279783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PHẠM DUYÊN 13 - 9Slide.vn">
            <a:extLst>
              <a:ext uri="{FF2B5EF4-FFF2-40B4-BE49-F238E27FC236}">
                <a16:creationId xmlns:a16="http://schemas.microsoft.com/office/drawing/2014/main" id="{ABDAE5A0-97C5-642B-5545-BA72A5DA789D}"/>
              </a:ext>
            </a:extLst>
          </p:cNvPr>
          <p:cNvSpPr txBox="1"/>
          <p:nvPr/>
        </p:nvSpPr>
        <p:spPr>
          <a:xfrm>
            <a:off x="1877943" y="222827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PHẠM DUYÊN 14 - 9Slide.vn">
            <a:extLst>
              <a:ext uri="{FF2B5EF4-FFF2-40B4-BE49-F238E27FC236}">
                <a16:creationId xmlns:a16="http://schemas.microsoft.com/office/drawing/2014/main" id="{BC4318B5-7E67-0BBE-8013-12F8E6D6AB1C}"/>
              </a:ext>
            </a:extLst>
          </p:cNvPr>
          <p:cNvSpPr txBox="1"/>
          <p:nvPr/>
        </p:nvSpPr>
        <p:spPr>
          <a:xfrm>
            <a:off x="2219806" y="222827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1" name="PHẠM DUYÊN 15 - 9Slide.vn">
            <a:extLst>
              <a:ext uri="{FF2B5EF4-FFF2-40B4-BE49-F238E27FC236}">
                <a16:creationId xmlns:a16="http://schemas.microsoft.com/office/drawing/2014/main" id="{7CF2D71C-A079-4073-55CA-F3EDCA1EB262}"/>
              </a:ext>
            </a:extLst>
          </p:cNvPr>
          <p:cNvCxnSpPr>
            <a:cxnSpLocks/>
          </p:cNvCxnSpPr>
          <p:nvPr/>
        </p:nvCxnSpPr>
        <p:spPr>
          <a:xfrm>
            <a:off x="1877943" y="4495831"/>
            <a:ext cx="627405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HẠM DUYÊN 5 - 9Slide.vn">
            <a:extLst>
              <a:ext uri="{FF2B5EF4-FFF2-40B4-BE49-F238E27FC236}">
                <a16:creationId xmlns:a16="http://schemas.microsoft.com/office/drawing/2014/main" id="{D4EE0B99-C238-63DA-7324-F53F68DDF45A}"/>
              </a:ext>
            </a:extLst>
          </p:cNvPr>
          <p:cNvSpPr txBox="1"/>
          <p:nvPr/>
        </p:nvSpPr>
        <p:spPr>
          <a:xfrm>
            <a:off x="1877943" y="3859777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PHẠM DUYÊN 25 - 9Slide.vn">
            <a:extLst>
              <a:ext uri="{FF2B5EF4-FFF2-40B4-BE49-F238E27FC236}">
                <a16:creationId xmlns:a16="http://schemas.microsoft.com/office/drawing/2014/main" id="{BCAAD679-ED17-4279-7E3B-33F8B8F7C5FF}"/>
              </a:ext>
            </a:extLst>
          </p:cNvPr>
          <p:cNvSpPr txBox="1"/>
          <p:nvPr/>
        </p:nvSpPr>
        <p:spPr>
          <a:xfrm>
            <a:off x="2219806" y="3362054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PHẠM DUYÊN 14 - 9Slide.vn">
            <a:extLst>
              <a:ext uri="{FF2B5EF4-FFF2-40B4-BE49-F238E27FC236}">
                <a16:creationId xmlns:a16="http://schemas.microsoft.com/office/drawing/2014/main" id="{89988F7A-1C8B-228C-33D8-E6343ACBA959}"/>
              </a:ext>
            </a:extLst>
          </p:cNvPr>
          <p:cNvSpPr txBox="1"/>
          <p:nvPr/>
        </p:nvSpPr>
        <p:spPr>
          <a:xfrm>
            <a:off x="2563743" y="222827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PHẠM DUYÊN 3 - 9Slide.vn">
            <a:extLst>
              <a:ext uri="{FF2B5EF4-FFF2-40B4-BE49-F238E27FC236}">
                <a16:creationId xmlns:a16="http://schemas.microsoft.com/office/drawing/2014/main" id="{CA6D13D7-8D23-5E51-2627-5682C18E0F87}"/>
              </a:ext>
            </a:extLst>
          </p:cNvPr>
          <p:cNvSpPr txBox="1"/>
          <p:nvPr/>
        </p:nvSpPr>
        <p:spPr>
          <a:xfrm>
            <a:off x="3733800" y="279783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EF681EF-1272-5B24-B691-C78ABCEDA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074">
            <a:off x="1905284" y="2147916"/>
            <a:ext cx="277056" cy="221644"/>
          </a:xfrm>
          <a:prstGeom prst="rect">
            <a:avLst/>
          </a:prstGeom>
        </p:spPr>
      </p:pic>
      <p:sp>
        <p:nvSpPr>
          <p:cNvPr id="27" name="PHẠM DUYÊN 14 - 9Slide.vn">
            <a:extLst>
              <a:ext uri="{FF2B5EF4-FFF2-40B4-BE49-F238E27FC236}">
                <a16:creationId xmlns:a16="http://schemas.microsoft.com/office/drawing/2014/main" id="{85106B81-95BF-D951-1DB5-753462E6D02D}"/>
              </a:ext>
            </a:extLst>
          </p:cNvPr>
          <p:cNvSpPr txBox="1"/>
          <p:nvPr/>
        </p:nvSpPr>
        <p:spPr>
          <a:xfrm>
            <a:off x="2563743" y="4423999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PHẠM DUYÊN 5 - 9Slide.vn">
            <a:extLst>
              <a:ext uri="{FF2B5EF4-FFF2-40B4-BE49-F238E27FC236}">
                <a16:creationId xmlns:a16="http://schemas.microsoft.com/office/drawing/2014/main" id="{0BBC2136-B9BB-3FBA-DB5E-9FD49E1CF30E}"/>
              </a:ext>
            </a:extLst>
          </p:cNvPr>
          <p:cNvSpPr txBox="1"/>
          <p:nvPr/>
        </p:nvSpPr>
        <p:spPr>
          <a:xfrm>
            <a:off x="2572229" y="4918096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9" name="PHẠM DUYÊN 15 - 9Slide.vn">
            <a:extLst>
              <a:ext uri="{FF2B5EF4-FFF2-40B4-BE49-F238E27FC236}">
                <a16:creationId xmlns:a16="http://schemas.microsoft.com/office/drawing/2014/main" id="{968B2873-58A7-4390-FCFC-B275271C89E7}"/>
              </a:ext>
            </a:extLst>
          </p:cNvPr>
          <p:cNvCxnSpPr>
            <a:cxnSpLocks/>
          </p:cNvCxnSpPr>
          <p:nvPr/>
        </p:nvCxnSpPr>
        <p:spPr>
          <a:xfrm>
            <a:off x="2258526" y="5551035"/>
            <a:ext cx="627405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HẠM DUYÊN 5 - 9Slide.vn">
            <a:extLst>
              <a:ext uri="{FF2B5EF4-FFF2-40B4-BE49-F238E27FC236}">
                <a16:creationId xmlns:a16="http://schemas.microsoft.com/office/drawing/2014/main" id="{8F6E303B-06A1-C1A9-EC7F-81B393B7806D}"/>
              </a:ext>
            </a:extLst>
          </p:cNvPr>
          <p:cNvSpPr txBox="1"/>
          <p:nvPr/>
        </p:nvSpPr>
        <p:spPr>
          <a:xfrm>
            <a:off x="2572229" y="5504877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1" name="PHẠM DUYÊN 13 - 9Slide.vn">
            <a:extLst>
              <a:ext uri="{FF2B5EF4-FFF2-40B4-BE49-F238E27FC236}">
                <a16:creationId xmlns:a16="http://schemas.microsoft.com/office/drawing/2014/main" id="{D0E83624-B781-729F-31E8-AF50AFD22593}"/>
              </a:ext>
            </a:extLst>
          </p:cNvPr>
          <p:cNvSpPr txBox="1"/>
          <p:nvPr/>
        </p:nvSpPr>
        <p:spPr>
          <a:xfrm>
            <a:off x="1061616" y="1257737"/>
            <a:ext cx="388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Mẫu: 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462 : 3 = ? </a:t>
            </a:r>
          </a:p>
        </p:txBody>
      </p:sp>
      <p:sp>
        <p:nvSpPr>
          <p:cNvPr id="32" name="PHẠM DUYÊN 5 - 9Slide.vn">
            <a:extLst>
              <a:ext uri="{FF2B5EF4-FFF2-40B4-BE49-F238E27FC236}">
                <a16:creationId xmlns:a16="http://schemas.microsoft.com/office/drawing/2014/main" id="{7A644BD0-4051-B55E-22CF-16D8259892BD}"/>
              </a:ext>
            </a:extLst>
          </p:cNvPr>
          <p:cNvSpPr txBox="1"/>
          <p:nvPr/>
        </p:nvSpPr>
        <p:spPr>
          <a:xfrm>
            <a:off x="2219806" y="4918096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PHẠM DUYÊN 17 - 9Slide.vn">
            <a:extLst>
              <a:ext uri="{FF2B5EF4-FFF2-40B4-BE49-F238E27FC236}">
                <a16:creationId xmlns:a16="http://schemas.microsoft.com/office/drawing/2014/main" id="{AB10E811-9CEE-4A1C-006E-A7F2C30C0E62}"/>
              </a:ext>
            </a:extLst>
          </p:cNvPr>
          <p:cNvSpPr/>
          <p:nvPr/>
        </p:nvSpPr>
        <p:spPr>
          <a:xfrm>
            <a:off x="4783343" y="2245437"/>
            <a:ext cx="6590994" cy="1168400"/>
          </a:xfrm>
          <a:prstGeom prst="roundRect">
            <a:avLst>
              <a:gd name="adj" fmla="val 1361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4" name="PHẠM DUYÊN 18 - 9Slide.vn">
            <a:extLst>
              <a:ext uri="{FF2B5EF4-FFF2-40B4-BE49-F238E27FC236}">
                <a16:creationId xmlns:a16="http://schemas.microsoft.com/office/drawing/2014/main" id="{172670AB-08F2-413A-B486-2F97ADFE87FF}"/>
              </a:ext>
            </a:extLst>
          </p:cNvPr>
          <p:cNvSpPr txBox="1"/>
          <p:nvPr/>
        </p:nvSpPr>
        <p:spPr>
          <a:xfrm>
            <a:off x="4852844" y="2340248"/>
            <a:ext cx="4001709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 4 chia 3 được </a:t>
            </a:r>
            <a:r>
              <a:rPr lang="en-US" sz="3200" spc="-20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, viết </a:t>
            </a:r>
            <a:r>
              <a:rPr lang="en-US" sz="3200" spc="-20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5" name="PHẠM DUYÊN 19 - 9Slide.vn">
            <a:extLst>
              <a:ext uri="{FF2B5EF4-FFF2-40B4-BE49-F238E27FC236}">
                <a16:creationId xmlns:a16="http://schemas.microsoft.com/office/drawing/2014/main" id="{61842B70-20BF-F5EF-FAF8-F02F08EC68BC}"/>
              </a:ext>
            </a:extLst>
          </p:cNvPr>
          <p:cNvSpPr txBox="1"/>
          <p:nvPr/>
        </p:nvSpPr>
        <p:spPr>
          <a:xfrm>
            <a:off x="5162829" y="2855037"/>
            <a:ext cx="2863374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3200" spc="-200">
                <a:solidFill>
                  <a:srgbClr val="D62811"/>
                </a:solidFill>
              </a:rPr>
              <a:t>1</a:t>
            </a: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 nhân 3 bằng 3; </a:t>
            </a:r>
            <a:endParaRPr lang="en-US" sz="3200" spc="-2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PHẠM DUYÊN 20 - 9Slide.vn">
            <a:extLst>
              <a:ext uri="{FF2B5EF4-FFF2-40B4-BE49-F238E27FC236}">
                <a16:creationId xmlns:a16="http://schemas.microsoft.com/office/drawing/2014/main" id="{D3057F4E-7F15-2702-AE70-5A5E36717264}"/>
              </a:ext>
            </a:extLst>
          </p:cNvPr>
          <p:cNvSpPr txBox="1"/>
          <p:nvPr/>
        </p:nvSpPr>
        <p:spPr>
          <a:xfrm>
            <a:off x="7979831" y="2855037"/>
            <a:ext cx="2863374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4 trừ 3 bằng 1.</a:t>
            </a:r>
          </a:p>
        </p:txBody>
      </p:sp>
      <p:sp>
        <p:nvSpPr>
          <p:cNvPr id="37" name="PHẠM DUYÊN 21 - 9Slide.vn">
            <a:extLst>
              <a:ext uri="{FF2B5EF4-FFF2-40B4-BE49-F238E27FC236}">
                <a16:creationId xmlns:a16="http://schemas.microsoft.com/office/drawing/2014/main" id="{5236BE66-5B84-68EB-1595-A2ED01F8BE35}"/>
              </a:ext>
            </a:extLst>
          </p:cNvPr>
          <p:cNvSpPr/>
          <p:nvPr/>
        </p:nvSpPr>
        <p:spPr>
          <a:xfrm>
            <a:off x="4783343" y="3617037"/>
            <a:ext cx="6590994" cy="1168400"/>
          </a:xfrm>
          <a:prstGeom prst="roundRect">
            <a:avLst>
              <a:gd name="adj" fmla="val 1361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8" name="PHẠM DUYÊN 22 - 9Slide.vn">
            <a:extLst>
              <a:ext uri="{FF2B5EF4-FFF2-40B4-BE49-F238E27FC236}">
                <a16:creationId xmlns:a16="http://schemas.microsoft.com/office/drawing/2014/main" id="{5EB7AB90-6CDC-ED05-A477-C0CBBB7FEFE0}"/>
              </a:ext>
            </a:extLst>
          </p:cNvPr>
          <p:cNvSpPr txBox="1"/>
          <p:nvPr/>
        </p:nvSpPr>
        <p:spPr>
          <a:xfrm>
            <a:off x="4852844" y="3711848"/>
            <a:ext cx="2635293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 Hạ 6 được 16;</a:t>
            </a:r>
            <a:endParaRPr lang="en-US" sz="3200" spc="-2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PHẠM DUYÊN 23 - 9Slide.vn">
            <a:extLst>
              <a:ext uri="{FF2B5EF4-FFF2-40B4-BE49-F238E27FC236}">
                <a16:creationId xmlns:a16="http://schemas.microsoft.com/office/drawing/2014/main" id="{CA0E6D3F-1D5D-EEAF-4A31-C16B10AE7584}"/>
              </a:ext>
            </a:extLst>
          </p:cNvPr>
          <p:cNvSpPr txBox="1"/>
          <p:nvPr/>
        </p:nvSpPr>
        <p:spPr>
          <a:xfrm>
            <a:off x="5162828" y="4189365"/>
            <a:ext cx="3039683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3200" spc="-200">
                <a:solidFill>
                  <a:srgbClr val="D62811"/>
                </a:solidFill>
              </a:rPr>
              <a:t>5</a:t>
            </a: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 nhân 3 bằng 15; </a:t>
            </a:r>
            <a:endParaRPr lang="en-US" sz="3200" spc="-2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PHẠM DUYÊN 24 - 9Slide.vn">
            <a:extLst>
              <a:ext uri="{FF2B5EF4-FFF2-40B4-BE49-F238E27FC236}">
                <a16:creationId xmlns:a16="http://schemas.microsoft.com/office/drawing/2014/main" id="{7C65A3E2-0FB3-2274-CDBF-8C97F43D2EC0}"/>
              </a:ext>
            </a:extLst>
          </p:cNvPr>
          <p:cNvSpPr txBox="1"/>
          <p:nvPr/>
        </p:nvSpPr>
        <p:spPr>
          <a:xfrm>
            <a:off x="8066463" y="4189365"/>
            <a:ext cx="2863374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16 trừ 15 bằng 1.</a:t>
            </a:r>
          </a:p>
        </p:txBody>
      </p:sp>
      <p:sp>
        <p:nvSpPr>
          <p:cNvPr id="41" name="PHẠM DUYÊN 24 - 9Slide.vn">
            <a:extLst>
              <a:ext uri="{FF2B5EF4-FFF2-40B4-BE49-F238E27FC236}">
                <a16:creationId xmlns:a16="http://schemas.microsoft.com/office/drawing/2014/main" id="{E35FE935-7DA4-F645-3684-D505D5BE2AD0}"/>
              </a:ext>
            </a:extLst>
          </p:cNvPr>
          <p:cNvSpPr txBox="1"/>
          <p:nvPr/>
        </p:nvSpPr>
        <p:spPr>
          <a:xfrm>
            <a:off x="7391399" y="3711848"/>
            <a:ext cx="3982937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16 chia 3 được </a:t>
            </a:r>
            <a:r>
              <a:rPr lang="en-US" sz="3200" spc="-20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, viết</a:t>
            </a:r>
            <a:r>
              <a:rPr lang="en-US" sz="3200" spc="-200">
                <a:solidFill>
                  <a:schemeClr val="accent6">
                    <a:lumMod val="75000"/>
                  </a:schemeClr>
                </a:solidFill>
              </a:rPr>
              <a:t> 5</a:t>
            </a: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2" name="PHẠM DUYÊN 21 - 9Slide.vn">
            <a:extLst>
              <a:ext uri="{FF2B5EF4-FFF2-40B4-BE49-F238E27FC236}">
                <a16:creationId xmlns:a16="http://schemas.microsoft.com/office/drawing/2014/main" id="{37B8BFCE-C537-BD43-FC13-4594A4595F79}"/>
              </a:ext>
            </a:extLst>
          </p:cNvPr>
          <p:cNvSpPr/>
          <p:nvPr/>
        </p:nvSpPr>
        <p:spPr>
          <a:xfrm>
            <a:off x="4783343" y="4988637"/>
            <a:ext cx="6590994" cy="1168400"/>
          </a:xfrm>
          <a:prstGeom prst="roundRect">
            <a:avLst>
              <a:gd name="adj" fmla="val 1361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3" name="PHẠM DUYÊN 22 - 9Slide.vn">
            <a:extLst>
              <a:ext uri="{FF2B5EF4-FFF2-40B4-BE49-F238E27FC236}">
                <a16:creationId xmlns:a16="http://schemas.microsoft.com/office/drawing/2014/main" id="{01940E68-F6D8-46CD-4CED-C8DBBA024F64}"/>
              </a:ext>
            </a:extLst>
          </p:cNvPr>
          <p:cNvSpPr txBox="1"/>
          <p:nvPr/>
        </p:nvSpPr>
        <p:spPr>
          <a:xfrm>
            <a:off x="4852844" y="5083448"/>
            <a:ext cx="2863374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 Hạ 2, được 12 ;</a:t>
            </a:r>
            <a:endParaRPr lang="en-US" sz="3200" spc="-2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PHẠM DUYÊN 23 - 9Slide.vn">
            <a:extLst>
              <a:ext uri="{FF2B5EF4-FFF2-40B4-BE49-F238E27FC236}">
                <a16:creationId xmlns:a16="http://schemas.microsoft.com/office/drawing/2014/main" id="{854C517D-6411-EA38-8779-CC3A04204AAB}"/>
              </a:ext>
            </a:extLst>
          </p:cNvPr>
          <p:cNvSpPr txBox="1"/>
          <p:nvPr/>
        </p:nvSpPr>
        <p:spPr>
          <a:xfrm>
            <a:off x="5162828" y="5560965"/>
            <a:ext cx="3039683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3200" spc="-200">
                <a:solidFill>
                  <a:srgbClr val="D62811"/>
                </a:solidFill>
              </a:rPr>
              <a:t>4</a:t>
            </a: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 nhân 3 bằng 12; </a:t>
            </a:r>
            <a:endParaRPr lang="en-US" sz="3200" spc="-2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PHẠM DUYÊN 24 - 9Slide.vn">
            <a:extLst>
              <a:ext uri="{FF2B5EF4-FFF2-40B4-BE49-F238E27FC236}">
                <a16:creationId xmlns:a16="http://schemas.microsoft.com/office/drawing/2014/main" id="{879C4CF6-8E1C-0BC5-B0C3-AC80DD0A9B0A}"/>
              </a:ext>
            </a:extLst>
          </p:cNvPr>
          <p:cNvSpPr txBox="1"/>
          <p:nvPr/>
        </p:nvSpPr>
        <p:spPr>
          <a:xfrm>
            <a:off x="8066463" y="5560965"/>
            <a:ext cx="2863374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12 trừ 12 bằng 0.</a:t>
            </a:r>
          </a:p>
        </p:txBody>
      </p:sp>
      <p:sp>
        <p:nvSpPr>
          <p:cNvPr id="46" name="PHẠM DUYÊN 24 - 9Slide.vn">
            <a:extLst>
              <a:ext uri="{FF2B5EF4-FFF2-40B4-BE49-F238E27FC236}">
                <a16:creationId xmlns:a16="http://schemas.microsoft.com/office/drawing/2014/main" id="{A23229C8-E8D8-1A37-FBA2-F64576B2FB7C}"/>
              </a:ext>
            </a:extLst>
          </p:cNvPr>
          <p:cNvSpPr txBox="1"/>
          <p:nvPr/>
        </p:nvSpPr>
        <p:spPr>
          <a:xfrm>
            <a:off x="7539243" y="5083448"/>
            <a:ext cx="3949700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12 chia 3 được </a:t>
            </a:r>
            <a:r>
              <a:rPr lang="en-US" sz="3200" spc="-20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, viết</a:t>
            </a:r>
            <a:r>
              <a:rPr lang="en-US" sz="3200" spc="-200">
                <a:solidFill>
                  <a:schemeClr val="accent6">
                    <a:lumMod val="75000"/>
                  </a:schemeClr>
                </a:solidFill>
              </a:rPr>
              <a:t> 4</a:t>
            </a: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05DFD0F-5127-2313-092C-8C3F59393634}"/>
              </a:ext>
            </a:extLst>
          </p:cNvPr>
          <p:cNvCxnSpPr>
            <a:cxnSpLocks/>
          </p:cNvCxnSpPr>
          <p:nvPr/>
        </p:nvCxnSpPr>
        <p:spPr>
          <a:xfrm flipV="1">
            <a:off x="1844096" y="2996653"/>
            <a:ext cx="318548" cy="364718"/>
          </a:xfrm>
          <a:prstGeom prst="line">
            <a:avLst/>
          </a:prstGeom>
          <a:ln w="28575" cap="flat" cmpd="sng" algn="ctr">
            <a:solidFill>
              <a:srgbClr val="FF0000">
                <a:alpha val="7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499FEB5-9151-8285-67F1-48809365A357}"/>
              </a:ext>
            </a:extLst>
          </p:cNvPr>
          <p:cNvCxnSpPr>
            <a:cxnSpLocks/>
          </p:cNvCxnSpPr>
          <p:nvPr/>
        </p:nvCxnSpPr>
        <p:spPr>
          <a:xfrm flipV="1">
            <a:off x="1844096" y="4074895"/>
            <a:ext cx="318548" cy="364718"/>
          </a:xfrm>
          <a:prstGeom prst="line">
            <a:avLst/>
          </a:prstGeom>
          <a:ln w="28575" cap="flat" cmpd="sng" algn="ctr">
            <a:solidFill>
              <a:srgbClr val="FF0000">
                <a:alpha val="7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FBC9B22-0CF7-C7EA-9432-CBF4DA574D24}"/>
              </a:ext>
            </a:extLst>
          </p:cNvPr>
          <p:cNvCxnSpPr>
            <a:cxnSpLocks/>
          </p:cNvCxnSpPr>
          <p:nvPr/>
        </p:nvCxnSpPr>
        <p:spPr>
          <a:xfrm flipV="1">
            <a:off x="2184451" y="4074895"/>
            <a:ext cx="318548" cy="364718"/>
          </a:xfrm>
          <a:prstGeom prst="line">
            <a:avLst/>
          </a:prstGeom>
          <a:ln w="28575" cap="flat" cmpd="sng" algn="ctr">
            <a:solidFill>
              <a:srgbClr val="FF0000">
                <a:alpha val="7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487A4FF-C004-9A15-D7E3-8C11C8A3ED96}"/>
              </a:ext>
            </a:extLst>
          </p:cNvPr>
          <p:cNvCxnSpPr>
            <a:cxnSpLocks/>
          </p:cNvCxnSpPr>
          <p:nvPr/>
        </p:nvCxnSpPr>
        <p:spPr>
          <a:xfrm flipV="1">
            <a:off x="2190382" y="5112943"/>
            <a:ext cx="318548" cy="364718"/>
          </a:xfrm>
          <a:prstGeom prst="line">
            <a:avLst/>
          </a:prstGeom>
          <a:ln w="28575" cap="flat" cmpd="sng" algn="ctr">
            <a:solidFill>
              <a:srgbClr val="FF0000">
                <a:alpha val="7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3F53723-7C2E-6EC3-C197-4BF7F9ABE417}"/>
              </a:ext>
            </a:extLst>
          </p:cNvPr>
          <p:cNvCxnSpPr>
            <a:cxnSpLocks/>
          </p:cNvCxnSpPr>
          <p:nvPr/>
        </p:nvCxnSpPr>
        <p:spPr>
          <a:xfrm flipV="1">
            <a:off x="2530737" y="5112943"/>
            <a:ext cx="318548" cy="364718"/>
          </a:xfrm>
          <a:prstGeom prst="line">
            <a:avLst/>
          </a:prstGeom>
          <a:ln w="28575" cap="flat" cmpd="sng" algn="ctr">
            <a:solidFill>
              <a:srgbClr val="FF0000">
                <a:alpha val="75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247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36" grpId="0"/>
      <p:bldP spid="37" grpId="0" animBg="1"/>
      <p:bldP spid="38" grpId="0"/>
      <p:bldP spid="39" grpId="0"/>
      <p:bldP spid="40" grpId="0"/>
      <p:bldP spid="41" grpId="0"/>
      <p:bldP spid="42" grpId="0" animBg="1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1 - 9Slide.vn">
            <a:extLst>
              <a:ext uri="{FF2B5EF4-FFF2-40B4-BE49-F238E27FC236}">
                <a16:creationId xmlns:a16="http://schemas.microsoft.com/office/drawing/2014/main" id="{6DCAF398-6D61-163E-F818-CFEF982E1519}"/>
              </a:ext>
            </a:extLst>
          </p:cNvPr>
          <p:cNvGrpSpPr/>
          <p:nvPr/>
        </p:nvGrpSpPr>
        <p:grpSpPr>
          <a:xfrm>
            <a:off x="538957" y="381000"/>
            <a:ext cx="529493" cy="707886"/>
            <a:chOff x="1806355" y="2764680"/>
            <a:chExt cx="745981" cy="997311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ADCBAD06-4B43-C10C-E867-3258468F1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7" name="91">
              <a:extLst>
                <a:ext uri="{FF2B5EF4-FFF2-40B4-BE49-F238E27FC236}">
                  <a16:creationId xmlns:a16="http://schemas.microsoft.com/office/drawing/2014/main" id="{228F83DC-42ED-B0C4-252B-5249D31A844A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8" name="PHẠM DUYÊN 1 2 - 9Slide.vn">
            <a:extLst>
              <a:ext uri="{FF2B5EF4-FFF2-40B4-BE49-F238E27FC236}">
                <a16:creationId xmlns:a16="http://schemas.microsoft.com/office/drawing/2014/main" id="{F030C887-5BDD-039F-28C5-C4B588B41800}"/>
              </a:ext>
            </a:extLst>
          </p:cNvPr>
          <p:cNvSpPr txBox="1"/>
          <p:nvPr/>
        </p:nvSpPr>
        <p:spPr>
          <a:xfrm>
            <a:off x="1061616" y="456853"/>
            <a:ext cx="6710784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60">
                <a:solidFill>
                  <a:schemeClr val="accent4">
                    <a:lumMod val="75000"/>
                  </a:schemeClr>
                </a:solidFill>
                <a:latin typeface="+mj-lt"/>
              </a:rPr>
              <a:t>Đặt tính rồi tính (theo mẫu)</a:t>
            </a:r>
          </a:p>
        </p:txBody>
      </p:sp>
      <p:sp>
        <p:nvSpPr>
          <p:cNvPr id="9" name="PHẠM DUYÊN 1 - 9Slide.vn">
            <a:extLst>
              <a:ext uri="{FF2B5EF4-FFF2-40B4-BE49-F238E27FC236}">
                <a16:creationId xmlns:a16="http://schemas.microsoft.com/office/drawing/2014/main" id="{8FC1CD0E-9CB1-7780-6D5A-DE024B709F90}"/>
              </a:ext>
            </a:extLst>
          </p:cNvPr>
          <p:cNvSpPr txBox="1"/>
          <p:nvPr/>
        </p:nvSpPr>
        <p:spPr>
          <a:xfrm>
            <a:off x="3107950" y="279783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" name="PHẠM DUYÊN 2 - 9Slide.vn">
            <a:extLst>
              <a:ext uri="{FF2B5EF4-FFF2-40B4-BE49-F238E27FC236}">
                <a16:creationId xmlns:a16="http://schemas.microsoft.com/office/drawing/2014/main" id="{76652DDC-ACBE-E606-7DAA-DA309D012699}"/>
              </a:ext>
            </a:extLst>
          </p:cNvPr>
          <p:cNvCxnSpPr>
            <a:cxnSpLocks/>
          </p:cNvCxnSpPr>
          <p:nvPr/>
        </p:nvCxnSpPr>
        <p:spPr>
          <a:xfrm>
            <a:off x="2979315" y="2397544"/>
            <a:ext cx="0" cy="1015599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HẠM DUYÊN 3 - 9Slide.vn">
            <a:extLst>
              <a:ext uri="{FF2B5EF4-FFF2-40B4-BE49-F238E27FC236}">
                <a16:creationId xmlns:a16="http://schemas.microsoft.com/office/drawing/2014/main" id="{8FBA0E84-7E25-18AF-6380-EA4C8388CA1C}"/>
              </a:ext>
            </a:extLst>
          </p:cNvPr>
          <p:cNvSpPr txBox="1"/>
          <p:nvPr/>
        </p:nvSpPr>
        <p:spPr>
          <a:xfrm>
            <a:off x="3420875" y="279783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PHẠM DUYÊN 4 - 9Slide.vn">
            <a:extLst>
              <a:ext uri="{FF2B5EF4-FFF2-40B4-BE49-F238E27FC236}">
                <a16:creationId xmlns:a16="http://schemas.microsoft.com/office/drawing/2014/main" id="{F6C3C747-F5B0-671F-6D37-9F790EA64A12}"/>
              </a:ext>
            </a:extLst>
          </p:cNvPr>
          <p:cNvSpPr txBox="1"/>
          <p:nvPr/>
        </p:nvSpPr>
        <p:spPr>
          <a:xfrm>
            <a:off x="1877943" y="2797832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PHẠM DUYÊN 6 - 9Slide.vn">
            <a:extLst>
              <a:ext uri="{FF2B5EF4-FFF2-40B4-BE49-F238E27FC236}">
                <a16:creationId xmlns:a16="http://schemas.microsoft.com/office/drawing/2014/main" id="{4BCDF419-C56C-B15F-8614-924601F1F594}"/>
              </a:ext>
            </a:extLst>
          </p:cNvPr>
          <p:cNvSpPr txBox="1"/>
          <p:nvPr/>
        </p:nvSpPr>
        <p:spPr>
          <a:xfrm>
            <a:off x="2219806" y="342900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5" name="PHẠM DUYÊN 9 - 9Slide.vn">
            <a:extLst>
              <a:ext uri="{FF2B5EF4-FFF2-40B4-BE49-F238E27FC236}">
                <a16:creationId xmlns:a16="http://schemas.microsoft.com/office/drawing/2014/main" id="{E4079932-CF22-FBA5-3D43-2A93C6B861F5}"/>
              </a:ext>
            </a:extLst>
          </p:cNvPr>
          <p:cNvCxnSpPr>
            <a:cxnSpLocks/>
          </p:cNvCxnSpPr>
          <p:nvPr/>
        </p:nvCxnSpPr>
        <p:spPr>
          <a:xfrm>
            <a:off x="2990050" y="2866998"/>
            <a:ext cx="1005840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HẠM DUYÊN 10 - 9Slide.vn">
            <a:extLst>
              <a:ext uri="{FF2B5EF4-FFF2-40B4-BE49-F238E27FC236}">
                <a16:creationId xmlns:a16="http://schemas.microsoft.com/office/drawing/2014/main" id="{39338B9B-A1B1-5EEF-D149-1D8A681ED1F4}"/>
              </a:ext>
            </a:extLst>
          </p:cNvPr>
          <p:cNvSpPr txBox="1"/>
          <p:nvPr/>
        </p:nvSpPr>
        <p:spPr>
          <a:xfrm>
            <a:off x="3107950" y="2228277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PHẠM DUYÊN 13 - 9Slide.vn">
            <a:extLst>
              <a:ext uri="{FF2B5EF4-FFF2-40B4-BE49-F238E27FC236}">
                <a16:creationId xmlns:a16="http://schemas.microsoft.com/office/drawing/2014/main" id="{ABDAE5A0-97C5-642B-5545-BA72A5DA789D}"/>
              </a:ext>
            </a:extLst>
          </p:cNvPr>
          <p:cNvSpPr txBox="1"/>
          <p:nvPr/>
        </p:nvSpPr>
        <p:spPr>
          <a:xfrm>
            <a:off x="1877943" y="222827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PHẠM DUYÊN 14 - 9Slide.vn">
            <a:extLst>
              <a:ext uri="{FF2B5EF4-FFF2-40B4-BE49-F238E27FC236}">
                <a16:creationId xmlns:a16="http://schemas.microsoft.com/office/drawing/2014/main" id="{BC4318B5-7E67-0BBE-8013-12F8E6D6AB1C}"/>
              </a:ext>
            </a:extLst>
          </p:cNvPr>
          <p:cNvSpPr txBox="1"/>
          <p:nvPr/>
        </p:nvSpPr>
        <p:spPr>
          <a:xfrm>
            <a:off x="2219806" y="222827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PHẠM DUYÊN 25 - 9Slide.vn">
            <a:extLst>
              <a:ext uri="{FF2B5EF4-FFF2-40B4-BE49-F238E27FC236}">
                <a16:creationId xmlns:a16="http://schemas.microsoft.com/office/drawing/2014/main" id="{BCAAD679-ED17-4279-7E3B-33F8B8F7C5FF}"/>
              </a:ext>
            </a:extLst>
          </p:cNvPr>
          <p:cNvSpPr txBox="1"/>
          <p:nvPr/>
        </p:nvSpPr>
        <p:spPr>
          <a:xfrm>
            <a:off x="2219806" y="2797832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PHẠM DUYÊN 14 - 9Slide.vn">
            <a:extLst>
              <a:ext uri="{FF2B5EF4-FFF2-40B4-BE49-F238E27FC236}">
                <a16:creationId xmlns:a16="http://schemas.microsoft.com/office/drawing/2014/main" id="{89988F7A-1C8B-228C-33D8-E6343ACBA959}"/>
              </a:ext>
            </a:extLst>
          </p:cNvPr>
          <p:cNvSpPr txBox="1"/>
          <p:nvPr/>
        </p:nvSpPr>
        <p:spPr>
          <a:xfrm>
            <a:off x="2563743" y="2228277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PHẠM DUYÊN 3 - 9Slide.vn">
            <a:extLst>
              <a:ext uri="{FF2B5EF4-FFF2-40B4-BE49-F238E27FC236}">
                <a16:creationId xmlns:a16="http://schemas.microsoft.com/office/drawing/2014/main" id="{CA6D13D7-8D23-5E51-2627-5682C18E0F87}"/>
              </a:ext>
            </a:extLst>
          </p:cNvPr>
          <p:cNvSpPr txBox="1"/>
          <p:nvPr/>
        </p:nvSpPr>
        <p:spPr>
          <a:xfrm>
            <a:off x="3733800" y="279783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PHẠM DUYÊN 14 - 9Slide.vn">
            <a:extLst>
              <a:ext uri="{FF2B5EF4-FFF2-40B4-BE49-F238E27FC236}">
                <a16:creationId xmlns:a16="http://schemas.microsoft.com/office/drawing/2014/main" id="{85106B81-95BF-D951-1DB5-753462E6D02D}"/>
              </a:ext>
            </a:extLst>
          </p:cNvPr>
          <p:cNvSpPr txBox="1"/>
          <p:nvPr/>
        </p:nvSpPr>
        <p:spPr>
          <a:xfrm>
            <a:off x="2563743" y="342900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PHẠM DUYÊN 5 - 9Slide.vn">
            <a:extLst>
              <a:ext uri="{FF2B5EF4-FFF2-40B4-BE49-F238E27FC236}">
                <a16:creationId xmlns:a16="http://schemas.microsoft.com/office/drawing/2014/main" id="{8F6E303B-06A1-C1A9-EC7F-81B393B7806D}"/>
              </a:ext>
            </a:extLst>
          </p:cNvPr>
          <p:cNvSpPr txBox="1"/>
          <p:nvPr/>
        </p:nvSpPr>
        <p:spPr>
          <a:xfrm>
            <a:off x="2572229" y="40386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1" name="PHẠM DUYÊN 13 - 9Slide.vn">
            <a:extLst>
              <a:ext uri="{FF2B5EF4-FFF2-40B4-BE49-F238E27FC236}">
                <a16:creationId xmlns:a16="http://schemas.microsoft.com/office/drawing/2014/main" id="{D0E83624-B781-729F-31E8-AF50AFD22593}"/>
              </a:ext>
            </a:extLst>
          </p:cNvPr>
          <p:cNvSpPr txBox="1"/>
          <p:nvPr/>
        </p:nvSpPr>
        <p:spPr>
          <a:xfrm>
            <a:off x="1061616" y="1257737"/>
            <a:ext cx="388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Mẫu: 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462 : 3 = ? </a:t>
            </a:r>
          </a:p>
        </p:txBody>
      </p:sp>
      <p:sp>
        <p:nvSpPr>
          <p:cNvPr id="33" name="PHẠM DUYÊN 17 - 9Slide.vn">
            <a:extLst>
              <a:ext uri="{FF2B5EF4-FFF2-40B4-BE49-F238E27FC236}">
                <a16:creationId xmlns:a16="http://schemas.microsoft.com/office/drawing/2014/main" id="{AB10E811-9CEE-4A1C-006E-A7F2C30C0E62}"/>
              </a:ext>
            </a:extLst>
          </p:cNvPr>
          <p:cNvSpPr/>
          <p:nvPr/>
        </p:nvSpPr>
        <p:spPr>
          <a:xfrm>
            <a:off x="4783343" y="2245437"/>
            <a:ext cx="6590994" cy="1168400"/>
          </a:xfrm>
          <a:prstGeom prst="roundRect">
            <a:avLst>
              <a:gd name="adj" fmla="val 1361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4" name="PHẠM DUYÊN 18 - 9Slide.vn">
            <a:extLst>
              <a:ext uri="{FF2B5EF4-FFF2-40B4-BE49-F238E27FC236}">
                <a16:creationId xmlns:a16="http://schemas.microsoft.com/office/drawing/2014/main" id="{172670AB-08F2-413A-B486-2F97ADFE87FF}"/>
              </a:ext>
            </a:extLst>
          </p:cNvPr>
          <p:cNvSpPr txBox="1"/>
          <p:nvPr/>
        </p:nvSpPr>
        <p:spPr>
          <a:xfrm>
            <a:off x="4852844" y="2340248"/>
            <a:ext cx="4001709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 4 chia 3 được </a:t>
            </a:r>
            <a:r>
              <a:rPr lang="en-US" sz="3200" spc="-20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, viết </a:t>
            </a:r>
            <a:r>
              <a:rPr lang="en-US" sz="3200" spc="-20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5" name="PHẠM DUYÊN 19 - 9Slide.vn">
            <a:extLst>
              <a:ext uri="{FF2B5EF4-FFF2-40B4-BE49-F238E27FC236}">
                <a16:creationId xmlns:a16="http://schemas.microsoft.com/office/drawing/2014/main" id="{61842B70-20BF-F5EF-FAF8-F02F08EC68BC}"/>
              </a:ext>
            </a:extLst>
          </p:cNvPr>
          <p:cNvSpPr txBox="1"/>
          <p:nvPr/>
        </p:nvSpPr>
        <p:spPr>
          <a:xfrm>
            <a:off x="5162829" y="2855037"/>
            <a:ext cx="2863374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3200" spc="-200">
                <a:solidFill>
                  <a:srgbClr val="D62811"/>
                </a:solidFill>
              </a:rPr>
              <a:t>1</a:t>
            </a: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 nhân 3 bằng 3; </a:t>
            </a:r>
            <a:endParaRPr lang="en-US" sz="3200" spc="-2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PHẠM DUYÊN 20 - 9Slide.vn">
            <a:extLst>
              <a:ext uri="{FF2B5EF4-FFF2-40B4-BE49-F238E27FC236}">
                <a16:creationId xmlns:a16="http://schemas.microsoft.com/office/drawing/2014/main" id="{D3057F4E-7F15-2702-AE70-5A5E36717264}"/>
              </a:ext>
            </a:extLst>
          </p:cNvPr>
          <p:cNvSpPr txBox="1"/>
          <p:nvPr/>
        </p:nvSpPr>
        <p:spPr>
          <a:xfrm>
            <a:off x="7880826" y="2855037"/>
            <a:ext cx="2863374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4 trừ 3 bằng 1.</a:t>
            </a:r>
          </a:p>
        </p:txBody>
      </p:sp>
      <p:sp>
        <p:nvSpPr>
          <p:cNvPr id="37" name="PHẠM DUYÊN 21 - 9Slide.vn">
            <a:extLst>
              <a:ext uri="{FF2B5EF4-FFF2-40B4-BE49-F238E27FC236}">
                <a16:creationId xmlns:a16="http://schemas.microsoft.com/office/drawing/2014/main" id="{5236BE66-5B84-68EB-1595-A2ED01F8BE35}"/>
              </a:ext>
            </a:extLst>
          </p:cNvPr>
          <p:cNvSpPr/>
          <p:nvPr/>
        </p:nvSpPr>
        <p:spPr>
          <a:xfrm>
            <a:off x="4783343" y="3617037"/>
            <a:ext cx="6590994" cy="1168400"/>
          </a:xfrm>
          <a:prstGeom prst="roundRect">
            <a:avLst>
              <a:gd name="adj" fmla="val 1361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8" name="PHẠM DUYÊN 22 - 9Slide.vn">
            <a:extLst>
              <a:ext uri="{FF2B5EF4-FFF2-40B4-BE49-F238E27FC236}">
                <a16:creationId xmlns:a16="http://schemas.microsoft.com/office/drawing/2014/main" id="{5EB7AB90-6CDC-ED05-A477-C0CBBB7FEFE0}"/>
              </a:ext>
            </a:extLst>
          </p:cNvPr>
          <p:cNvSpPr txBox="1"/>
          <p:nvPr/>
        </p:nvSpPr>
        <p:spPr>
          <a:xfrm>
            <a:off x="4852844" y="3711848"/>
            <a:ext cx="2635293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 Hạ 6 được 16;</a:t>
            </a:r>
            <a:endParaRPr lang="en-US" sz="3200" spc="-2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PHẠM DUYÊN 23 - 9Slide.vn">
            <a:extLst>
              <a:ext uri="{FF2B5EF4-FFF2-40B4-BE49-F238E27FC236}">
                <a16:creationId xmlns:a16="http://schemas.microsoft.com/office/drawing/2014/main" id="{CA0E6D3F-1D5D-EEAF-4A31-C16B10AE7584}"/>
              </a:ext>
            </a:extLst>
          </p:cNvPr>
          <p:cNvSpPr txBox="1"/>
          <p:nvPr/>
        </p:nvSpPr>
        <p:spPr>
          <a:xfrm>
            <a:off x="5162828" y="4189365"/>
            <a:ext cx="3039683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3200" spc="-200">
                <a:solidFill>
                  <a:srgbClr val="D62811"/>
                </a:solidFill>
              </a:rPr>
              <a:t>5</a:t>
            </a: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 nhân 3 bằng 15; </a:t>
            </a:r>
            <a:endParaRPr lang="en-US" sz="3200" spc="-2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PHẠM DUYÊN 24 - 9Slide.vn">
            <a:extLst>
              <a:ext uri="{FF2B5EF4-FFF2-40B4-BE49-F238E27FC236}">
                <a16:creationId xmlns:a16="http://schemas.microsoft.com/office/drawing/2014/main" id="{7C65A3E2-0FB3-2274-CDBF-8C97F43D2EC0}"/>
              </a:ext>
            </a:extLst>
          </p:cNvPr>
          <p:cNvSpPr txBox="1"/>
          <p:nvPr/>
        </p:nvSpPr>
        <p:spPr>
          <a:xfrm>
            <a:off x="8109426" y="4189365"/>
            <a:ext cx="2863374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16 trừ 15 bằng 1.</a:t>
            </a:r>
          </a:p>
        </p:txBody>
      </p:sp>
      <p:sp>
        <p:nvSpPr>
          <p:cNvPr id="41" name="PHẠM DUYÊN 24 - 9Slide.vn">
            <a:extLst>
              <a:ext uri="{FF2B5EF4-FFF2-40B4-BE49-F238E27FC236}">
                <a16:creationId xmlns:a16="http://schemas.microsoft.com/office/drawing/2014/main" id="{E35FE935-7DA4-F645-3684-D505D5BE2AD0}"/>
              </a:ext>
            </a:extLst>
          </p:cNvPr>
          <p:cNvSpPr txBox="1"/>
          <p:nvPr/>
        </p:nvSpPr>
        <p:spPr>
          <a:xfrm>
            <a:off x="7391399" y="3711848"/>
            <a:ext cx="3982937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16 chia 3 được </a:t>
            </a:r>
            <a:r>
              <a:rPr lang="en-US" sz="3200" spc="-20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, viết</a:t>
            </a:r>
            <a:r>
              <a:rPr lang="en-US" sz="3200" spc="-200">
                <a:solidFill>
                  <a:schemeClr val="accent6">
                    <a:lumMod val="75000"/>
                  </a:schemeClr>
                </a:solidFill>
              </a:rPr>
              <a:t> 5</a:t>
            </a: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2" name="PHẠM DUYÊN 21 - 9Slide.vn">
            <a:extLst>
              <a:ext uri="{FF2B5EF4-FFF2-40B4-BE49-F238E27FC236}">
                <a16:creationId xmlns:a16="http://schemas.microsoft.com/office/drawing/2014/main" id="{37B8BFCE-C537-BD43-FC13-4594A4595F79}"/>
              </a:ext>
            </a:extLst>
          </p:cNvPr>
          <p:cNvSpPr/>
          <p:nvPr/>
        </p:nvSpPr>
        <p:spPr>
          <a:xfrm>
            <a:off x="4783343" y="4988637"/>
            <a:ext cx="6590994" cy="1168400"/>
          </a:xfrm>
          <a:prstGeom prst="roundRect">
            <a:avLst>
              <a:gd name="adj" fmla="val 1361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3" name="PHẠM DUYÊN 22 - 9Slide.vn">
            <a:extLst>
              <a:ext uri="{FF2B5EF4-FFF2-40B4-BE49-F238E27FC236}">
                <a16:creationId xmlns:a16="http://schemas.microsoft.com/office/drawing/2014/main" id="{01940E68-F6D8-46CD-4CED-C8DBBA024F64}"/>
              </a:ext>
            </a:extLst>
          </p:cNvPr>
          <p:cNvSpPr txBox="1"/>
          <p:nvPr/>
        </p:nvSpPr>
        <p:spPr>
          <a:xfrm>
            <a:off x="4852844" y="5083448"/>
            <a:ext cx="2863374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lnSpc>
                <a:spcPct val="92000"/>
              </a:lnSpc>
              <a:buFont typeface="Arial" panose="020B0604020202020204" pitchFamily="34" charset="0"/>
              <a:buChar char="•"/>
            </a:pP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 Hạ 2, được 12 ;</a:t>
            </a:r>
            <a:endParaRPr lang="en-US" sz="3200" spc="-2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PHẠM DUYÊN 23 - 9Slide.vn">
            <a:extLst>
              <a:ext uri="{FF2B5EF4-FFF2-40B4-BE49-F238E27FC236}">
                <a16:creationId xmlns:a16="http://schemas.microsoft.com/office/drawing/2014/main" id="{854C517D-6411-EA38-8779-CC3A04204AAB}"/>
              </a:ext>
            </a:extLst>
          </p:cNvPr>
          <p:cNvSpPr txBox="1"/>
          <p:nvPr/>
        </p:nvSpPr>
        <p:spPr>
          <a:xfrm>
            <a:off x="5162828" y="5560965"/>
            <a:ext cx="3039683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3200" spc="-200">
                <a:solidFill>
                  <a:srgbClr val="D62811"/>
                </a:solidFill>
              </a:rPr>
              <a:t>4</a:t>
            </a: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 nhân 3 bằng 12; </a:t>
            </a:r>
            <a:endParaRPr lang="en-US" sz="3200" spc="-2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PHẠM DUYÊN 24 - 9Slide.vn">
            <a:extLst>
              <a:ext uri="{FF2B5EF4-FFF2-40B4-BE49-F238E27FC236}">
                <a16:creationId xmlns:a16="http://schemas.microsoft.com/office/drawing/2014/main" id="{879C4CF6-8E1C-0BC5-B0C3-AC80DD0A9B0A}"/>
              </a:ext>
            </a:extLst>
          </p:cNvPr>
          <p:cNvSpPr txBox="1"/>
          <p:nvPr/>
        </p:nvSpPr>
        <p:spPr>
          <a:xfrm>
            <a:off x="8109426" y="5560965"/>
            <a:ext cx="2863374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12 trừ 12 bằng 0.</a:t>
            </a:r>
          </a:p>
        </p:txBody>
      </p:sp>
      <p:sp>
        <p:nvSpPr>
          <p:cNvPr id="46" name="PHẠM DUYÊN 24 - 9Slide.vn">
            <a:extLst>
              <a:ext uri="{FF2B5EF4-FFF2-40B4-BE49-F238E27FC236}">
                <a16:creationId xmlns:a16="http://schemas.microsoft.com/office/drawing/2014/main" id="{A23229C8-E8D8-1A37-FBA2-F64576B2FB7C}"/>
              </a:ext>
            </a:extLst>
          </p:cNvPr>
          <p:cNvSpPr txBox="1"/>
          <p:nvPr/>
        </p:nvSpPr>
        <p:spPr>
          <a:xfrm>
            <a:off x="7539243" y="5083448"/>
            <a:ext cx="3949700" cy="54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12 chia 3 được </a:t>
            </a:r>
            <a:r>
              <a:rPr lang="en-US" sz="3200" spc="-20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, viết</a:t>
            </a:r>
            <a:r>
              <a:rPr lang="en-US" sz="3200" spc="-200">
                <a:solidFill>
                  <a:schemeClr val="accent6">
                    <a:lumMod val="75000"/>
                  </a:schemeClr>
                </a:solidFill>
              </a:rPr>
              <a:t> 4</a:t>
            </a: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03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4F0908A7-B03F-0AE7-B9F9-A6F590DABFD5}"/>
              </a:ext>
            </a:extLst>
          </p:cNvPr>
          <p:cNvGrpSpPr/>
          <p:nvPr/>
        </p:nvGrpSpPr>
        <p:grpSpPr>
          <a:xfrm>
            <a:off x="538957" y="381000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BF1C77A3-5B1D-CAC7-20C3-0A17C5F2E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C14A01A4-D7A6-9A01-DFBD-34EB3412BDAD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5" name="PHẠM DUYÊN 1 2 - 9Slide.vn">
            <a:extLst>
              <a:ext uri="{FF2B5EF4-FFF2-40B4-BE49-F238E27FC236}">
                <a16:creationId xmlns:a16="http://schemas.microsoft.com/office/drawing/2014/main" id="{FE7F48BB-D86D-3FAA-028E-EFEFB94AEAC9}"/>
              </a:ext>
            </a:extLst>
          </p:cNvPr>
          <p:cNvSpPr txBox="1"/>
          <p:nvPr/>
        </p:nvSpPr>
        <p:spPr>
          <a:xfrm>
            <a:off x="1061616" y="456853"/>
            <a:ext cx="6710784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60">
                <a:solidFill>
                  <a:schemeClr val="accent4">
                    <a:lumMod val="75000"/>
                  </a:schemeClr>
                </a:solidFill>
                <a:latin typeface="+mj-lt"/>
              </a:rPr>
              <a:t>Đặt tính rồi tính (theo mẫu)</a:t>
            </a:r>
          </a:p>
        </p:txBody>
      </p:sp>
      <p:sp>
        <p:nvSpPr>
          <p:cNvPr id="8" name="PHẠM DUYÊN 1 - 9Slide.vn">
            <a:extLst>
              <a:ext uri="{FF2B5EF4-FFF2-40B4-BE49-F238E27FC236}">
                <a16:creationId xmlns:a16="http://schemas.microsoft.com/office/drawing/2014/main" id="{C8ABC4C4-7C50-4107-FB21-55D668725FF0}"/>
              </a:ext>
            </a:extLst>
          </p:cNvPr>
          <p:cNvSpPr txBox="1"/>
          <p:nvPr/>
        </p:nvSpPr>
        <p:spPr>
          <a:xfrm>
            <a:off x="3951334" y="296327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9" name="PHẠM DUYÊN 2 - 9Slide.vn">
            <a:extLst>
              <a:ext uri="{FF2B5EF4-FFF2-40B4-BE49-F238E27FC236}">
                <a16:creationId xmlns:a16="http://schemas.microsoft.com/office/drawing/2014/main" id="{CFCB0812-6E12-200C-2499-6050C57D5DD6}"/>
              </a:ext>
            </a:extLst>
          </p:cNvPr>
          <p:cNvCxnSpPr>
            <a:cxnSpLocks/>
          </p:cNvCxnSpPr>
          <p:nvPr/>
        </p:nvCxnSpPr>
        <p:spPr>
          <a:xfrm>
            <a:off x="3822699" y="2562990"/>
            <a:ext cx="0" cy="1015599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B07682AE-14B4-2DCF-EF7E-33685FFE5DCD}"/>
              </a:ext>
            </a:extLst>
          </p:cNvPr>
          <p:cNvSpPr txBox="1"/>
          <p:nvPr/>
        </p:nvSpPr>
        <p:spPr>
          <a:xfrm>
            <a:off x="4264259" y="296327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197C6F19-0CCE-6F05-354F-5A27F543CE55}"/>
              </a:ext>
            </a:extLst>
          </p:cNvPr>
          <p:cNvSpPr txBox="1"/>
          <p:nvPr/>
        </p:nvSpPr>
        <p:spPr>
          <a:xfrm>
            <a:off x="2721327" y="2963278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CD178428-1A30-7036-82A7-8407699A9548}"/>
              </a:ext>
            </a:extLst>
          </p:cNvPr>
          <p:cNvSpPr txBox="1"/>
          <p:nvPr/>
        </p:nvSpPr>
        <p:spPr>
          <a:xfrm>
            <a:off x="3063190" y="357236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4" name="PHẠM DUYÊN 9 - 9Slide.vn">
            <a:extLst>
              <a:ext uri="{FF2B5EF4-FFF2-40B4-BE49-F238E27FC236}">
                <a16:creationId xmlns:a16="http://schemas.microsoft.com/office/drawing/2014/main" id="{47094E6E-F479-4654-48CF-F08210E6B024}"/>
              </a:ext>
            </a:extLst>
          </p:cNvPr>
          <p:cNvCxnSpPr>
            <a:cxnSpLocks/>
          </p:cNvCxnSpPr>
          <p:nvPr/>
        </p:nvCxnSpPr>
        <p:spPr>
          <a:xfrm>
            <a:off x="3833434" y="3032444"/>
            <a:ext cx="971831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HẠM DUYÊN 10 - 9Slide.vn">
            <a:extLst>
              <a:ext uri="{FF2B5EF4-FFF2-40B4-BE49-F238E27FC236}">
                <a16:creationId xmlns:a16="http://schemas.microsoft.com/office/drawing/2014/main" id="{99F9465B-C0F6-71AB-DF51-3F5DEF5C687A}"/>
              </a:ext>
            </a:extLst>
          </p:cNvPr>
          <p:cNvSpPr txBox="1"/>
          <p:nvPr/>
        </p:nvSpPr>
        <p:spPr>
          <a:xfrm>
            <a:off x="3951334" y="2393723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PHẠM DUYÊN 13 - 9Slide.vn">
            <a:extLst>
              <a:ext uri="{FF2B5EF4-FFF2-40B4-BE49-F238E27FC236}">
                <a16:creationId xmlns:a16="http://schemas.microsoft.com/office/drawing/2014/main" id="{A759DDA7-D9B8-059E-57B4-056748309950}"/>
              </a:ext>
            </a:extLst>
          </p:cNvPr>
          <p:cNvSpPr txBox="1"/>
          <p:nvPr/>
        </p:nvSpPr>
        <p:spPr>
          <a:xfrm>
            <a:off x="2721327" y="239372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PHẠM DUYÊN 14 - 9Slide.vn">
            <a:extLst>
              <a:ext uri="{FF2B5EF4-FFF2-40B4-BE49-F238E27FC236}">
                <a16:creationId xmlns:a16="http://schemas.microsoft.com/office/drawing/2014/main" id="{923AD141-3FAF-E0D5-98C7-2A890DF93415}"/>
              </a:ext>
            </a:extLst>
          </p:cNvPr>
          <p:cNvSpPr txBox="1"/>
          <p:nvPr/>
        </p:nvSpPr>
        <p:spPr>
          <a:xfrm>
            <a:off x="3063190" y="239372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PHẠM DUYÊN 25 - 9Slide.vn">
            <a:extLst>
              <a:ext uri="{FF2B5EF4-FFF2-40B4-BE49-F238E27FC236}">
                <a16:creationId xmlns:a16="http://schemas.microsoft.com/office/drawing/2014/main" id="{E33412B3-BFE7-AE6F-E578-632D09154025}"/>
              </a:ext>
            </a:extLst>
          </p:cNvPr>
          <p:cNvSpPr txBox="1"/>
          <p:nvPr/>
        </p:nvSpPr>
        <p:spPr>
          <a:xfrm>
            <a:off x="3063190" y="2963278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PHẠM DUYÊN 14 - 9Slide.vn">
            <a:extLst>
              <a:ext uri="{FF2B5EF4-FFF2-40B4-BE49-F238E27FC236}">
                <a16:creationId xmlns:a16="http://schemas.microsoft.com/office/drawing/2014/main" id="{30D703B5-CCCA-4BF2-59F9-44A918C6CBB6}"/>
              </a:ext>
            </a:extLst>
          </p:cNvPr>
          <p:cNvSpPr txBox="1"/>
          <p:nvPr/>
        </p:nvSpPr>
        <p:spPr>
          <a:xfrm>
            <a:off x="3407127" y="239372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PHẠM DUYÊN 3 - 9Slide.vn">
            <a:extLst>
              <a:ext uri="{FF2B5EF4-FFF2-40B4-BE49-F238E27FC236}">
                <a16:creationId xmlns:a16="http://schemas.microsoft.com/office/drawing/2014/main" id="{7BEE1565-4D7A-B1F4-9EB0-63F563EF3671}"/>
              </a:ext>
            </a:extLst>
          </p:cNvPr>
          <p:cNvSpPr txBox="1"/>
          <p:nvPr/>
        </p:nvSpPr>
        <p:spPr>
          <a:xfrm>
            <a:off x="4577184" y="296327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87FF927-CB15-F529-B45D-BEFC8EE06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074">
            <a:off x="2748668" y="2313362"/>
            <a:ext cx="277056" cy="221644"/>
          </a:xfrm>
          <a:prstGeom prst="rect">
            <a:avLst/>
          </a:prstGeom>
        </p:spPr>
      </p:pic>
      <p:sp>
        <p:nvSpPr>
          <p:cNvPr id="26" name="PHẠM DUYÊN 14 - 9Slide.vn">
            <a:extLst>
              <a:ext uri="{FF2B5EF4-FFF2-40B4-BE49-F238E27FC236}">
                <a16:creationId xmlns:a16="http://schemas.microsoft.com/office/drawing/2014/main" id="{37006915-5086-39E6-FD43-5316C8A202FD}"/>
              </a:ext>
            </a:extLst>
          </p:cNvPr>
          <p:cNvSpPr txBox="1"/>
          <p:nvPr/>
        </p:nvSpPr>
        <p:spPr>
          <a:xfrm>
            <a:off x="3407127" y="357236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PHẠM DUYÊN 5 - 9Slide.vn">
            <a:extLst>
              <a:ext uri="{FF2B5EF4-FFF2-40B4-BE49-F238E27FC236}">
                <a16:creationId xmlns:a16="http://schemas.microsoft.com/office/drawing/2014/main" id="{F672C875-D2E8-6BF7-F511-53A0E3CA76AF}"/>
              </a:ext>
            </a:extLst>
          </p:cNvPr>
          <p:cNvSpPr txBox="1"/>
          <p:nvPr/>
        </p:nvSpPr>
        <p:spPr>
          <a:xfrm>
            <a:off x="3415613" y="4204046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PHẠM DUYÊN 13 - 9Slide.vn">
            <a:extLst>
              <a:ext uri="{FF2B5EF4-FFF2-40B4-BE49-F238E27FC236}">
                <a16:creationId xmlns:a16="http://schemas.microsoft.com/office/drawing/2014/main" id="{02D27C7C-8EB2-CBEB-CFC3-C5AA6C45A34B}"/>
              </a:ext>
            </a:extLst>
          </p:cNvPr>
          <p:cNvSpPr txBox="1"/>
          <p:nvPr/>
        </p:nvSpPr>
        <p:spPr>
          <a:xfrm>
            <a:off x="1905000" y="1575583"/>
            <a:ext cx="2519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1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a) 403 : 3</a:t>
            </a:r>
          </a:p>
        </p:txBody>
      </p:sp>
      <p:sp>
        <p:nvSpPr>
          <p:cNvPr id="37" name="PHẠM DUYÊN 1 - 9Slide.vn">
            <a:extLst>
              <a:ext uri="{FF2B5EF4-FFF2-40B4-BE49-F238E27FC236}">
                <a16:creationId xmlns:a16="http://schemas.microsoft.com/office/drawing/2014/main" id="{0038D46F-D984-B703-EAFF-AA33EABC2D1E}"/>
              </a:ext>
            </a:extLst>
          </p:cNvPr>
          <p:cNvSpPr txBox="1"/>
          <p:nvPr/>
        </p:nvSpPr>
        <p:spPr>
          <a:xfrm>
            <a:off x="8877354" y="296327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38" name="PHẠM DUYÊN 2 - 9Slide.vn">
            <a:extLst>
              <a:ext uri="{FF2B5EF4-FFF2-40B4-BE49-F238E27FC236}">
                <a16:creationId xmlns:a16="http://schemas.microsoft.com/office/drawing/2014/main" id="{5931FFC5-046C-F68F-F6C3-6C23014EAB3D}"/>
              </a:ext>
            </a:extLst>
          </p:cNvPr>
          <p:cNvCxnSpPr>
            <a:cxnSpLocks/>
          </p:cNvCxnSpPr>
          <p:nvPr/>
        </p:nvCxnSpPr>
        <p:spPr>
          <a:xfrm>
            <a:off x="8748719" y="2562990"/>
            <a:ext cx="0" cy="1015599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HẠM DUYÊN 3 - 9Slide.vn">
            <a:extLst>
              <a:ext uri="{FF2B5EF4-FFF2-40B4-BE49-F238E27FC236}">
                <a16:creationId xmlns:a16="http://schemas.microsoft.com/office/drawing/2014/main" id="{6BD5A5A8-726F-7E30-E478-B6B9F05101C2}"/>
              </a:ext>
            </a:extLst>
          </p:cNvPr>
          <p:cNvSpPr txBox="1"/>
          <p:nvPr/>
        </p:nvSpPr>
        <p:spPr>
          <a:xfrm>
            <a:off x="9190279" y="296327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PHẠM DUYÊN 4 - 9Slide.vn">
            <a:extLst>
              <a:ext uri="{FF2B5EF4-FFF2-40B4-BE49-F238E27FC236}">
                <a16:creationId xmlns:a16="http://schemas.microsoft.com/office/drawing/2014/main" id="{A8698E5D-BCE0-BF94-29B3-8A5D2B3F09FB}"/>
              </a:ext>
            </a:extLst>
          </p:cNvPr>
          <p:cNvSpPr txBox="1"/>
          <p:nvPr/>
        </p:nvSpPr>
        <p:spPr>
          <a:xfrm>
            <a:off x="7647347" y="2963278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1" name="PHẠM DUYÊN 6 - 9Slide.vn">
            <a:extLst>
              <a:ext uri="{FF2B5EF4-FFF2-40B4-BE49-F238E27FC236}">
                <a16:creationId xmlns:a16="http://schemas.microsoft.com/office/drawing/2014/main" id="{79EBAD74-D0A1-77CF-9DB0-3C3D1B463EF4}"/>
              </a:ext>
            </a:extLst>
          </p:cNvPr>
          <p:cNvSpPr txBox="1"/>
          <p:nvPr/>
        </p:nvSpPr>
        <p:spPr>
          <a:xfrm>
            <a:off x="7989210" y="357236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2" name="PHẠM DUYÊN 9 - 9Slide.vn">
            <a:extLst>
              <a:ext uri="{FF2B5EF4-FFF2-40B4-BE49-F238E27FC236}">
                <a16:creationId xmlns:a16="http://schemas.microsoft.com/office/drawing/2014/main" id="{E48B136E-7814-9E61-3F6F-B1201179DC0D}"/>
              </a:ext>
            </a:extLst>
          </p:cNvPr>
          <p:cNvCxnSpPr>
            <a:cxnSpLocks/>
          </p:cNvCxnSpPr>
          <p:nvPr/>
        </p:nvCxnSpPr>
        <p:spPr>
          <a:xfrm>
            <a:off x="8759454" y="3032444"/>
            <a:ext cx="935052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HẠM DUYÊN 10 - 9Slide.vn">
            <a:extLst>
              <a:ext uri="{FF2B5EF4-FFF2-40B4-BE49-F238E27FC236}">
                <a16:creationId xmlns:a16="http://schemas.microsoft.com/office/drawing/2014/main" id="{1E3E5543-2A53-30F6-851F-4816CF630CC7}"/>
              </a:ext>
            </a:extLst>
          </p:cNvPr>
          <p:cNvSpPr txBox="1"/>
          <p:nvPr/>
        </p:nvSpPr>
        <p:spPr>
          <a:xfrm>
            <a:off x="8877354" y="2393723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" name="PHẠM DUYÊN 13 - 9Slide.vn">
            <a:extLst>
              <a:ext uri="{FF2B5EF4-FFF2-40B4-BE49-F238E27FC236}">
                <a16:creationId xmlns:a16="http://schemas.microsoft.com/office/drawing/2014/main" id="{A1A25876-147E-6804-AF70-1E643B2EAA4A}"/>
              </a:ext>
            </a:extLst>
          </p:cNvPr>
          <p:cNvSpPr txBox="1"/>
          <p:nvPr/>
        </p:nvSpPr>
        <p:spPr>
          <a:xfrm>
            <a:off x="7647347" y="239372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PHẠM DUYÊN 14 - 9Slide.vn">
            <a:extLst>
              <a:ext uri="{FF2B5EF4-FFF2-40B4-BE49-F238E27FC236}">
                <a16:creationId xmlns:a16="http://schemas.microsoft.com/office/drawing/2014/main" id="{66B217BA-CE5F-D338-DDE7-FA7AA40A8E0F}"/>
              </a:ext>
            </a:extLst>
          </p:cNvPr>
          <p:cNvSpPr txBox="1"/>
          <p:nvPr/>
        </p:nvSpPr>
        <p:spPr>
          <a:xfrm>
            <a:off x="7989210" y="239372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PHẠM DUYÊN 25 - 9Slide.vn">
            <a:extLst>
              <a:ext uri="{FF2B5EF4-FFF2-40B4-BE49-F238E27FC236}">
                <a16:creationId xmlns:a16="http://schemas.microsoft.com/office/drawing/2014/main" id="{D549C7A0-BB50-7303-8D97-36CC8187E7B3}"/>
              </a:ext>
            </a:extLst>
          </p:cNvPr>
          <p:cNvSpPr txBox="1"/>
          <p:nvPr/>
        </p:nvSpPr>
        <p:spPr>
          <a:xfrm>
            <a:off x="7989210" y="2963278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PHẠM DUYÊN 14 - 9Slide.vn">
            <a:extLst>
              <a:ext uri="{FF2B5EF4-FFF2-40B4-BE49-F238E27FC236}">
                <a16:creationId xmlns:a16="http://schemas.microsoft.com/office/drawing/2014/main" id="{57397017-605C-7203-9080-AE1A851A35BA}"/>
              </a:ext>
            </a:extLst>
          </p:cNvPr>
          <p:cNvSpPr txBox="1"/>
          <p:nvPr/>
        </p:nvSpPr>
        <p:spPr>
          <a:xfrm>
            <a:off x="8333147" y="239372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8" name="PHẠM DUYÊN 3 - 9Slide.vn">
            <a:extLst>
              <a:ext uri="{FF2B5EF4-FFF2-40B4-BE49-F238E27FC236}">
                <a16:creationId xmlns:a16="http://schemas.microsoft.com/office/drawing/2014/main" id="{48C27C6B-9015-B9B7-4607-E9FF7B17CE84}"/>
              </a:ext>
            </a:extLst>
          </p:cNvPr>
          <p:cNvSpPr txBox="1"/>
          <p:nvPr/>
        </p:nvSpPr>
        <p:spPr>
          <a:xfrm>
            <a:off x="9503204" y="296327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F78353F-2C04-B322-3E92-4345F87BB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074">
            <a:off x="7674688" y="2313362"/>
            <a:ext cx="277056" cy="221644"/>
          </a:xfrm>
          <a:prstGeom prst="rect">
            <a:avLst/>
          </a:prstGeom>
        </p:spPr>
      </p:pic>
      <p:sp>
        <p:nvSpPr>
          <p:cNvPr id="50" name="PHẠM DUYÊN 14 - 9Slide.vn">
            <a:extLst>
              <a:ext uri="{FF2B5EF4-FFF2-40B4-BE49-F238E27FC236}">
                <a16:creationId xmlns:a16="http://schemas.microsoft.com/office/drawing/2014/main" id="{606902CF-87DA-7B65-C5FB-E9429C52F667}"/>
              </a:ext>
            </a:extLst>
          </p:cNvPr>
          <p:cNvSpPr txBox="1"/>
          <p:nvPr/>
        </p:nvSpPr>
        <p:spPr>
          <a:xfrm>
            <a:off x="8333147" y="357236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1" name="PHẠM DUYÊN 5 - 9Slide.vn">
            <a:extLst>
              <a:ext uri="{FF2B5EF4-FFF2-40B4-BE49-F238E27FC236}">
                <a16:creationId xmlns:a16="http://schemas.microsoft.com/office/drawing/2014/main" id="{70AA18BF-7C7D-183D-F840-EEDA03543794}"/>
              </a:ext>
            </a:extLst>
          </p:cNvPr>
          <p:cNvSpPr txBox="1"/>
          <p:nvPr/>
        </p:nvSpPr>
        <p:spPr>
          <a:xfrm>
            <a:off x="8341633" y="4204046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PHẠM DUYÊN 13 - 9Slide.vn">
            <a:extLst>
              <a:ext uri="{FF2B5EF4-FFF2-40B4-BE49-F238E27FC236}">
                <a16:creationId xmlns:a16="http://schemas.microsoft.com/office/drawing/2014/main" id="{CE81A9F8-8A75-5255-3048-131559B0E90C}"/>
              </a:ext>
            </a:extLst>
          </p:cNvPr>
          <p:cNvSpPr txBox="1"/>
          <p:nvPr/>
        </p:nvSpPr>
        <p:spPr>
          <a:xfrm>
            <a:off x="6831020" y="1575583"/>
            <a:ext cx="2519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1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b) 518 : 5</a:t>
            </a:r>
          </a:p>
        </p:txBody>
      </p:sp>
    </p:spTree>
    <p:extLst>
      <p:ext uri="{BB962C8B-B14F-4D97-AF65-F5344CB8AC3E}">
        <p14:creationId xmlns:p14="http://schemas.microsoft.com/office/powerpoint/2010/main" val="591397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5" grpId="0"/>
      <p:bldP spid="18" grpId="0"/>
      <p:bldP spid="19" grpId="0"/>
      <p:bldP spid="22" grpId="0"/>
      <p:bldP spid="23" grpId="0"/>
      <p:bldP spid="24" grpId="0"/>
      <p:bldP spid="26" grpId="0"/>
      <p:bldP spid="29" grpId="0"/>
      <p:bldP spid="30" grpId="0"/>
      <p:bldP spid="37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HẠM DUYÊN 5 - 9Slide.vn">
            <a:extLst>
              <a:ext uri="{FF2B5EF4-FFF2-40B4-BE49-F238E27FC236}">
                <a16:creationId xmlns:a16="http://schemas.microsoft.com/office/drawing/2014/main" id="{70AA18BF-7C7D-183D-F840-EEDA03543794}"/>
              </a:ext>
            </a:extLst>
          </p:cNvPr>
          <p:cNvSpPr txBox="1"/>
          <p:nvPr/>
        </p:nvSpPr>
        <p:spPr>
          <a:xfrm>
            <a:off x="8341633" y="357236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4F0908A7-B03F-0AE7-B9F9-A6F590DABFD5}"/>
              </a:ext>
            </a:extLst>
          </p:cNvPr>
          <p:cNvGrpSpPr/>
          <p:nvPr/>
        </p:nvGrpSpPr>
        <p:grpSpPr>
          <a:xfrm>
            <a:off x="538957" y="381000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BF1C77A3-5B1D-CAC7-20C3-0A17C5F2E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C14A01A4-D7A6-9A01-DFBD-34EB3412BDAD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5" name="PHẠM DUYÊN 1 2 - 9Slide.vn">
            <a:extLst>
              <a:ext uri="{FF2B5EF4-FFF2-40B4-BE49-F238E27FC236}">
                <a16:creationId xmlns:a16="http://schemas.microsoft.com/office/drawing/2014/main" id="{FE7F48BB-D86D-3FAA-028E-EFEFB94AEAC9}"/>
              </a:ext>
            </a:extLst>
          </p:cNvPr>
          <p:cNvSpPr txBox="1"/>
          <p:nvPr/>
        </p:nvSpPr>
        <p:spPr>
          <a:xfrm>
            <a:off x="1061616" y="456853"/>
            <a:ext cx="6710784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60">
                <a:solidFill>
                  <a:schemeClr val="accent4">
                    <a:lumMod val="75000"/>
                  </a:schemeClr>
                </a:solidFill>
                <a:latin typeface="+mj-lt"/>
              </a:rPr>
              <a:t>Đặt tính rồi tính (theo mẫu)</a:t>
            </a:r>
          </a:p>
        </p:txBody>
      </p:sp>
      <p:sp>
        <p:nvSpPr>
          <p:cNvPr id="8" name="PHẠM DUYÊN 1 - 9Slide.vn">
            <a:extLst>
              <a:ext uri="{FF2B5EF4-FFF2-40B4-BE49-F238E27FC236}">
                <a16:creationId xmlns:a16="http://schemas.microsoft.com/office/drawing/2014/main" id="{C8ABC4C4-7C50-4107-FB21-55D668725FF0}"/>
              </a:ext>
            </a:extLst>
          </p:cNvPr>
          <p:cNvSpPr txBox="1"/>
          <p:nvPr/>
        </p:nvSpPr>
        <p:spPr>
          <a:xfrm>
            <a:off x="3951334" y="296327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9" name="PHẠM DUYÊN 2 - 9Slide.vn">
            <a:extLst>
              <a:ext uri="{FF2B5EF4-FFF2-40B4-BE49-F238E27FC236}">
                <a16:creationId xmlns:a16="http://schemas.microsoft.com/office/drawing/2014/main" id="{CFCB0812-6E12-200C-2499-6050C57D5DD6}"/>
              </a:ext>
            </a:extLst>
          </p:cNvPr>
          <p:cNvCxnSpPr>
            <a:cxnSpLocks/>
          </p:cNvCxnSpPr>
          <p:nvPr/>
        </p:nvCxnSpPr>
        <p:spPr>
          <a:xfrm>
            <a:off x="3822699" y="2562990"/>
            <a:ext cx="0" cy="1015599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B07682AE-14B4-2DCF-EF7E-33685FFE5DCD}"/>
              </a:ext>
            </a:extLst>
          </p:cNvPr>
          <p:cNvSpPr txBox="1"/>
          <p:nvPr/>
        </p:nvSpPr>
        <p:spPr>
          <a:xfrm>
            <a:off x="4264259" y="296327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197C6F19-0CCE-6F05-354F-5A27F543CE55}"/>
              </a:ext>
            </a:extLst>
          </p:cNvPr>
          <p:cNvSpPr txBox="1"/>
          <p:nvPr/>
        </p:nvSpPr>
        <p:spPr>
          <a:xfrm>
            <a:off x="2721327" y="2963278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CD178428-1A30-7036-82A7-8407699A9548}"/>
              </a:ext>
            </a:extLst>
          </p:cNvPr>
          <p:cNvSpPr txBox="1"/>
          <p:nvPr/>
        </p:nvSpPr>
        <p:spPr>
          <a:xfrm>
            <a:off x="3063190" y="357236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4" name="PHẠM DUYÊN 9 - 9Slide.vn">
            <a:extLst>
              <a:ext uri="{FF2B5EF4-FFF2-40B4-BE49-F238E27FC236}">
                <a16:creationId xmlns:a16="http://schemas.microsoft.com/office/drawing/2014/main" id="{47094E6E-F479-4654-48CF-F08210E6B024}"/>
              </a:ext>
            </a:extLst>
          </p:cNvPr>
          <p:cNvCxnSpPr>
            <a:cxnSpLocks/>
          </p:cNvCxnSpPr>
          <p:nvPr/>
        </p:nvCxnSpPr>
        <p:spPr>
          <a:xfrm>
            <a:off x="3833434" y="3032444"/>
            <a:ext cx="1009154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HẠM DUYÊN 10 - 9Slide.vn">
            <a:extLst>
              <a:ext uri="{FF2B5EF4-FFF2-40B4-BE49-F238E27FC236}">
                <a16:creationId xmlns:a16="http://schemas.microsoft.com/office/drawing/2014/main" id="{99F9465B-C0F6-71AB-DF51-3F5DEF5C687A}"/>
              </a:ext>
            </a:extLst>
          </p:cNvPr>
          <p:cNvSpPr txBox="1"/>
          <p:nvPr/>
        </p:nvSpPr>
        <p:spPr>
          <a:xfrm>
            <a:off x="3951334" y="2393723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PHẠM DUYÊN 13 - 9Slide.vn">
            <a:extLst>
              <a:ext uri="{FF2B5EF4-FFF2-40B4-BE49-F238E27FC236}">
                <a16:creationId xmlns:a16="http://schemas.microsoft.com/office/drawing/2014/main" id="{A759DDA7-D9B8-059E-57B4-056748309950}"/>
              </a:ext>
            </a:extLst>
          </p:cNvPr>
          <p:cNvSpPr txBox="1"/>
          <p:nvPr/>
        </p:nvSpPr>
        <p:spPr>
          <a:xfrm>
            <a:off x="2721327" y="239372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PHẠM DUYÊN 14 - 9Slide.vn">
            <a:extLst>
              <a:ext uri="{FF2B5EF4-FFF2-40B4-BE49-F238E27FC236}">
                <a16:creationId xmlns:a16="http://schemas.microsoft.com/office/drawing/2014/main" id="{923AD141-3FAF-E0D5-98C7-2A890DF93415}"/>
              </a:ext>
            </a:extLst>
          </p:cNvPr>
          <p:cNvSpPr txBox="1"/>
          <p:nvPr/>
        </p:nvSpPr>
        <p:spPr>
          <a:xfrm>
            <a:off x="3063190" y="239372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PHẠM DUYÊN 25 - 9Slide.vn">
            <a:extLst>
              <a:ext uri="{FF2B5EF4-FFF2-40B4-BE49-F238E27FC236}">
                <a16:creationId xmlns:a16="http://schemas.microsoft.com/office/drawing/2014/main" id="{E33412B3-BFE7-AE6F-E578-632D09154025}"/>
              </a:ext>
            </a:extLst>
          </p:cNvPr>
          <p:cNvSpPr txBox="1"/>
          <p:nvPr/>
        </p:nvSpPr>
        <p:spPr>
          <a:xfrm>
            <a:off x="3063190" y="2963278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PHẠM DUYÊN 14 - 9Slide.vn">
            <a:extLst>
              <a:ext uri="{FF2B5EF4-FFF2-40B4-BE49-F238E27FC236}">
                <a16:creationId xmlns:a16="http://schemas.microsoft.com/office/drawing/2014/main" id="{30D703B5-CCCA-4BF2-59F9-44A918C6CBB6}"/>
              </a:ext>
            </a:extLst>
          </p:cNvPr>
          <p:cNvSpPr txBox="1"/>
          <p:nvPr/>
        </p:nvSpPr>
        <p:spPr>
          <a:xfrm>
            <a:off x="3407127" y="239372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PHẠM DUYÊN 3 - 9Slide.vn">
            <a:extLst>
              <a:ext uri="{FF2B5EF4-FFF2-40B4-BE49-F238E27FC236}">
                <a16:creationId xmlns:a16="http://schemas.microsoft.com/office/drawing/2014/main" id="{7BEE1565-4D7A-B1F4-9EB0-63F563EF3671}"/>
              </a:ext>
            </a:extLst>
          </p:cNvPr>
          <p:cNvSpPr txBox="1"/>
          <p:nvPr/>
        </p:nvSpPr>
        <p:spPr>
          <a:xfrm>
            <a:off x="4577184" y="296327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87FF927-CB15-F529-B45D-BEFC8EE06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074">
            <a:off x="2748668" y="2313362"/>
            <a:ext cx="277056" cy="221644"/>
          </a:xfrm>
          <a:prstGeom prst="rect">
            <a:avLst/>
          </a:prstGeom>
        </p:spPr>
      </p:pic>
      <p:sp>
        <p:nvSpPr>
          <p:cNvPr id="26" name="PHẠM DUYÊN 14 - 9Slide.vn">
            <a:extLst>
              <a:ext uri="{FF2B5EF4-FFF2-40B4-BE49-F238E27FC236}">
                <a16:creationId xmlns:a16="http://schemas.microsoft.com/office/drawing/2014/main" id="{37006915-5086-39E6-FD43-5316C8A202FD}"/>
              </a:ext>
            </a:extLst>
          </p:cNvPr>
          <p:cNvSpPr txBox="1"/>
          <p:nvPr/>
        </p:nvSpPr>
        <p:spPr>
          <a:xfrm>
            <a:off x="3407127" y="357236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PHẠM DUYÊN 5 - 9Slide.vn">
            <a:extLst>
              <a:ext uri="{FF2B5EF4-FFF2-40B4-BE49-F238E27FC236}">
                <a16:creationId xmlns:a16="http://schemas.microsoft.com/office/drawing/2014/main" id="{F672C875-D2E8-6BF7-F511-53A0E3CA76AF}"/>
              </a:ext>
            </a:extLst>
          </p:cNvPr>
          <p:cNvSpPr txBox="1"/>
          <p:nvPr/>
        </p:nvSpPr>
        <p:spPr>
          <a:xfrm>
            <a:off x="3415613" y="4204046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PHẠM DUYÊN 13 - 9Slide.vn">
            <a:extLst>
              <a:ext uri="{FF2B5EF4-FFF2-40B4-BE49-F238E27FC236}">
                <a16:creationId xmlns:a16="http://schemas.microsoft.com/office/drawing/2014/main" id="{02D27C7C-8EB2-CBEB-CFC3-C5AA6C45A34B}"/>
              </a:ext>
            </a:extLst>
          </p:cNvPr>
          <p:cNvSpPr txBox="1"/>
          <p:nvPr/>
        </p:nvSpPr>
        <p:spPr>
          <a:xfrm>
            <a:off x="1905000" y="1575583"/>
            <a:ext cx="2519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1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c) 844 : 8</a:t>
            </a:r>
          </a:p>
        </p:txBody>
      </p:sp>
      <p:sp>
        <p:nvSpPr>
          <p:cNvPr id="37" name="PHẠM DUYÊN 1 - 9Slide.vn">
            <a:extLst>
              <a:ext uri="{FF2B5EF4-FFF2-40B4-BE49-F238E27FC236}">
                <a16:creationId xmlns:a16="http://schemas.microsoft.com/office/drawing/2014/main" id="{0038D46F-D984-B703-EAFF-AA33EABC2D1E}"/>
              </a:ext>
            </a:extLst>
          </p:cNvPr>
          <p:cNvSpPr txBox="1"/>
          <p:nvPr/>
        </p:nvSpPr>
        <p:spPr>
          <a:xfrm>
            <a:off x="8877354" y="296327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38" name="PHẠM DUYÊN 2 - 9Slide.vn">
            <a:extLst>
              <a:ext uri="{FF2B5EF4-FFF2-40B4-BE49-F238E27FC236}">
                <a16:creationId xmlns:a16="http://schemas.microsoft.com/office/drawing/2014/main" id="{5931FFC5-046C-F68F-F6C3-6C23014EAB3D}"/>
              </a:ext>
            </a:extLst>
          </p:cNvPr>
          <p:cNvCxnSpPr>
            <a:cxnSpLocks/>
          </p:cNvCxnSpPr>
          <p:nvPr/>
        </p:nvCxnSpPr>
        <p:spPr>
          <a:xfrm>
            <a:off x="8748719" y="2562990"/>
            <a:ext cx="0" cy="1015599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HẠM DUYÊN 3 - 9Slide.vn">
            <a:extLst>
              <a:ext uri="{FF2B5EF4-FFF2-40B4-BE49-F238E27FC236}">
                <a16:creationId xmlns:a16="http://schemas.microsoft.com/office/drawing/2014/main" id="{6BD5A5A8-726F-7E30-E478-B6B9F05101C2}"/>
              </a:ext>
            </a:extLst>
          </p:cNvPr>
          <p:cNvSpPr txBox="1"/>
          <p:nvPr/>
        </p:nvSpPr>
        <p:spPr>
          <a:xfrm>
            <a:off x="9190279" y="296327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PHẠM DUYÊN 4 - 9Slide.vn">
            <a:extLst>
              <a:ext uri="{FF2B5EF4-FFF2-40B4-BE49-F238E27FC236}">
                <a16:creationId xmlns:a16="http://schemas.microsoft.com/office/drawing/2014/main" id="{A8698E5D-BCE0-BF94-29B3-8A5D2B3F09FB}"/>
              </a:ext>
            </a:extLst>
          </p:cNvPr>
          <p:cNvSpPr txBox="1"/>
          <p:nvPr/>
        </p:nvSpPr>
        <p:spPr>
          <a:xfrm>
            <a:off x="7989210" y="2963278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42" name="PHẠM DUYÊN 9 - 9Slide.vn">
            <a:extLst>
              <a:ext uri="{FF2B5EF4-FFF2-40B4-BE49-F238E27FC236}">
                <a16:creationId xmlns:a16="http://schemas.microsoft.com/office/drawing/2014/main" id="{E48B136E-7814-9E61-3F6F-B1201179DC0D}"/>
              </a:ext>
            </a:extLst>
          </p:cNvPr>
          <p:cNvCxnSpPr>
            <a:cxnSpLocks/>
          </p:cNvCxnSpPr>
          <p:nvPr/>
        </p:nvCxnSpPr>
        <p:spPr>
          <a:xfrm>
            <a:off x="8759454" y="3032444"/>
            <a:ext cx="751265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HẠM DUYÊN 10 - 9Slide.vn">
            <a:extLst>
              <a:ext uri="{FF2B5EF4-FFF2-40B4-BE49-F238E27FC236}">
                <a16:creationId xmlns:a16="http://schemas.microsoft.com/office/drawing/2014/main" id="{1E3E5543-2A53-30F6-851F-4816CF630CC7}"/>
              </a:ext>
            </a:extLst>
          </p:cNvPr>
          <p:cNvSpPr txBox="1"/>
          <p:nvPr/>
        </p:nvSpPr>
        <p:spPr>
          <a:xfrm>
            <a:off x="8877354" y="2393723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4" name="PHẠM DUYÊN 13 - 9Slide.vn">
            <a:extLst>
              <a:ext uri="{FF2B5EF4-FFF2-40B4-BE49-F238E27FC236}">
                <a16:creationId xmlns:a16="http://schemas.microsoft.com/office/drawing/2014/main" id="{A1A25876-147E-6804-AF70-1E643B2EAA4A}"/>
              </a:ext>
            </a:extLst>
          </p:cNvPr>
          <p:cNvSpPr txBox="1"/>
          <p:nvPr/>
        </p:nvSpPr>
        <p:spPr>
          <a:xfrm>
            <a:off x="7647347" y="239372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5" name="PHẠM DUYÊN 14 - 9Slide.vn">
            <a:extLst>
              <a:ext uri="{FF2B5EF4-FFF2-40B4-BE49-F238E27FC236}">
                <a16:creationId xmlns:a16="http://schemas.microsoft.com/office/drawing/2014/main" id="{66B217BA-CE5F-D338-DDE7-FA7AA40A8E0F}"/>
              </a:ext>
            </a:extLst>
          </p:cNvPr>
          <p:cNvSpPr txBox="1"/>
          <p:nvPr/>
        </p:nvSpPr>
        <p:spPr>
          <a:xfrm>
            <a:off x="7989210" y="239372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PHẠM DUYÊN 25 - 9Slide.vn">
            <a:extLst>
              <a:ext uri="{FF2B5EF4-FFF2-40B4-BE49-F238E27FC236}">
                <a16:creationId xmlns:a16="http://schemas.microsoft.com/office/drawing/2014/main" id="{D549C7A0-BB50-7303-8D97-36CC8187E7B3}"/>
              </a:ext>
            </a:extLst>
          </p:cNvPr>
          <p:cNvSpPr txBox="1"/>
          <p:nvPr/>
        </p:nvSpPr>
        <p:spPr>
          <a:xfrm>
            <a:off x="8333147" y="2963278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PHẠM DUYÊN 14 - 9Slide.vn">
            <a:extLst>
              <a:ext uri="{FF2B5EF4-FFF2-40B4-BE49-F238E27FC236}">
                <a16:creationId xmlns:a16="http://schemas.microsoft.com/office/drawing/2014/main" id="{57397017-605C-7203-9080-AE1A851A35BA}"/>
              </a:ext>
            </a:extLst>
          </p:cNvPr>
          <p:cNvSpPr txBox="1"/>
          <p:nvPr/>
        </p:nvSpPr>
        <p:spPr>
          <a:xfrm>
            <a:off x="8333147" y="2393723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2" name="PHẠM DUYÊN 13 - 9Slide.vn">
            <a:extLst>
              <a:ext uri="{FF2B5EF4-FFF2-40B4-BE49-F238E27FC236}">
                <a16:creationId xmlns:a16="http://schemas.microsoft.com/office/drawing/2014/main" id="{CE81A9F8-8A75-5255-3048-131559B0E90C}"/>
              </a:ext>
            </a:extLst>
          </p:cNvPr>
          <p:cNvSpPr txBox="1"/>
          <p:nvPr/>
        </p:nvSpPr>
        <p:spPr>
          <a:xfrm>
            <a:off x="6831020" y="1575583"/>
            <a:ext cx="2519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1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d) 810 : 9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FD354BC-265B-4590-E71A-69138CD9B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074">
            <a:off x="7683906" y="2332287"/>
            <a:ext cx="277056" cy="2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03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03112 0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" grpId="0"/>
      <p:bldP spid="10" grpId="0"/>
      <p:bldP spid="11" grpId="0"/>
      <p:bldP spid="13" grpId="0"/>
      <p:bldP spid="15" grpId="0"/>
      <p:bldP spid="18" grpId="0"/>
      <p:bldP spid="19" grpId="0"/>
      <p:bldP spid="22" grpId="0"/>
      <p:bldP spid="23" grpId="0"/>
      <p:bldP spid="24" grpId="0"/>
      <p:bldP spid="26" grpId="0"/>
      <p:bldP spid="29" grpId="0"/>
      <p:bldP spid="30" grpId="0"/>
      <p:bldP spid="37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2 - 9Slide.vn">
            <a:extLst>
              <a:ext uri="{FF2B5EF4-FFF2-40B4-BE49-F238E27FC236}">
                <a16:creationId xmlns:a16="http://schemas.microsoft.com/office/drawing/2014/main" id="{140AFD29-DBA0-6C4B-CD15-0CA5E4C787C5}"/>
              </a:ext>
            </a:extLst>
          </p:cNvPr>
          <p:cNvGrpSpPr/>
          <p:nvPr/>
        </p:nvGrpSpPr>
        <p:grpSpPr>
          <a:xfrm>
            <a:off x="538957" y="381000"/>
            <a:ext cx="529493" cy="707886"/>
            <a:chOff x="1806355" y="2764680"/>
            <a:chExt cx="745981" cy="997311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C7067AA8-0526-34F2-1E5F-701775BFC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7" name="91">
              <a:extLst>
                <a:ext uri="{FF2B5EF4-FFF2-40B4-BE49-F238E27FC236}">
                  <a16:creationId xmlns:a16="http://schemas.microsoft.com/office/drawing/2014/main" id="{BE624BCD-EFC3-0067-E5E8-A49158210A06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3BFFD818-57B9-62BD-6D35-1AE03ACA3700}"/>
              </a:ext>
            </a:extLst>
          </p:cNvPr>
          <p:cNvSpPr txBox="1"/>
          <p:nvPr/>
        </p:nvSpPr>
        <p:spPr>
          <a:xfrm>
            <a:off x="1061616" y="456853"/>
            <a:ext cx="5165013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60">
                <a:solidFill>
                  <a:schemeClr val="accent4">
                    <a:lumMod val="75000"/>
                  </a:schemeClr>
                </a:solidFill>
                <a:latin typeface="+mj-lt"/>
              </a:rPr>
              <a:t>Tính nhẩm (theo mẫu)</a:t>
            </a: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104236FB-C8B0-82CB-3289-0CDC060D165C}"/>
              </a:ext>
            </a:extLst>
          </p:cNvPr>
          <p:cNvSpPr/>
          <p:nvPr/>
        </p:nvSpPr>
        <p:spPr>
          <a:xfrm>
            <a:off x="2209800" y="1524000"/>
            <a:ext cx="7772400" cy="327660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4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PHẠM DUYÊN 5 - 9Slide.vn">
            <a:extLst>
              <a:ext uri="{FF2B5EF4-FFF2-40B4-BE49-F238E27FC236}">
                <a16:creationId xmlns:a16="http://schemas.microsoft.com/office/drawing/2014/main" id="{71CA579D-8510-7AF7-1423-38C83FFD306E}"/>
              </a:ext>
            </a:extLst>
          </p:cNvPr>
          <p:cNvSpPr txBox="1"/>
          <p:nvPr/>
        </p:nvSpPr>
        <p:spPr>
          <a:xfrm>
            <a:off x="2955282" y="1828800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1">
                    <a:lumMod val="75000"/>
                  </a:schemeClr>
                </a:solidFill>
                <a:latin typeface="+mj-lt"/>
              </a:rPr>
              <a:t>Mẫu:</a:t>
            </a: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334E263F-DC2F-BF93-6B47-E90C8515D978}"/>
              </a:ext>
            </a:extLst>
          </p:cNvPr>
          <p:cNvSpPr txBox="1"/>
          <p:nvPr/>
        </p:nvSpPr>
        <p:spPr>
          <a:xfrm>
            <a:off x="4776369" y="1828800"/>
            <a:ext cx="2875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600 : 2 =</a:t>
            </a:r>
            <a:r>
              <a:rPr lang="en-US" sz="4000">
                <a:solidFill>
                  <a:schemeClr val="accent5"/>
                </a:solidFill>
              </a:rPr>
              <a:t> </a:t>
            </a:r>
            <a:r>
              <a:rPr lang="en-US" sz="400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153B1386-8645-8C85-3A62-A14EF1DFA007}"/>
              </a:ext>
            </a:extLst>
          </p:cNvPr>
          <p:cNvSpPr txBox="1"/>
          <p:nvPr/>
        </p:nvSpPr>
        <p:spPr>
          <a:xfrm>
            <a:off x="4776369" y="3755886"/>
            <a:ext cx="3235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600 : 2 = </a:t>
            </a:r>
            <a:r>
              <a:rPr lang="en-US" sz="4000">
                <a:solidFill>
                  <a:schemeClr val="accent6"/>
                </a:solidFill>
                <a:latin typeface="+mj-lt"/>
              </a:rPr>
              <a:t>300</a:t>
            </a:r>
          </a:p>
        </p:txBody>
      </p:sp>
      <p:sp>
        <p:nvSpPr>
          <p:cNvPr id="13" name="PHẠM DUYÊN 8 - 9Slide.vn">
            <a:extLst>
              <a:ext uri="{FF2B5EF4-FFF2-40B4-BE49-F238E27FC236}">
                <a16:creationId xmlns:a16="http://schemas.microsoft.com/office/drawing/2014/main" id="{32909B74-24B5-6FE5-AB50-979834656B37}"/>
              </a:ext>
            </a:extLst>
          </p:cNvPr>
          <p:cNvSpPr txBox="1"/>
          <p:nvPr/>
        </p:nvSpPr>
        <p:spPr>
          <a:xfrm>
            <a:off x="2955282" y="2792343"/>
            <a:ext cx="1718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Nhẩm:</a:t>
            </a:r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1500471E-1D2D-EB72-D514-E1F65EDF7DB4}"/>
              </a:ext>
            </a:extLst>
          </p:cNvPr>
          <p:cNvSpPr txBox="1"/>
          <p:nvPr/>
        </p:nvSpPr>
        <p:spPr>
          <a:xfrm>
            <a:off x="4776369" y="2792343"/>
            <a:ext cx="2839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6 trăm : 2 =</a:t>
            </a:r>
          </a:p>
        </p:txBody>
      </p:sp>
      <p:sp>
        <p:nvSpPr>
          <p:cNvPr id="15" name="PHẠM DUYÊN 10 - 9Slide.vn">
            <a:extLst>
              <a:ext uri="{FF2B5EF4-FFF2-40B4-BE49-F238E27FC236}">
                <a16:creationId xmlns:a16="http://schemas.microsoft.com/office/drawing/2014/main" id="{0E52B35E-B407-3159-A92D-E35879408924}"/>
              </a:ext>
            </a:extLst>
          </p:cNvPr>
          <p:cNvSpPr txBox="1"/>
          <p:nvPr/>
        </p:nvSpPr>
        <p:spPr>
          <a:xfrm>
            <a:off x="7576057" y="2792343"/>
            <a:ext cx="1720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6"/>
                </a:solidFill>
                <a:latin typeface="+mj-lt"/>
              </a:rPr>
              <a:t>3 trăm</a:t>
            </a:r>
          </a:p>
        </p:txBody>
      </p:sp>
      <p:sp>
        <p:nvSpPr>
          <p:cNvPr id="16" name="PHẠM DUYÊN 11 - 9Slide.vn">
            <a:extLst>
              <a:ext uri="{FF2B5EF4-FFF2-40B4-BE49-F238E27FC236}">
                <a16:creationId xmlns:a16="http://schemas.microsoft.com/office/drawing/2014/main" id="{A6A72733-FD7D-B8CD-CE59-998278ED8A1A}"/>
              </a:ext>
            </a:extLst>
          </p:cNvPr>
          <p:cNvSpPr txBox="1"/>
          <p:nvPr/>
        </p:nvSpPr>
        <p:spPr>
          <a:xfrm>
            <a:off x="993905" y="5130800"/>
            <a:ext cx="2875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400 : 4 =</a:t>
            </a:r>
            <a:r>
              <a:rPr lang="en-US" sz="4000">
                <a:solidFill>
                  <a:schemeClr val="accent5"/>
                </a:solidFill>
              </a:rPr>
              <a:t> </a:t>
            </a:r>
            <a:r>
              <a:rPr lang="en-US" sz="400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17" name="PHẠM DUYÊN 12 - 9Slide.vn">
            <a:extLst>
              <a:ext uri="{FF2B5EF4-FFF2-40B4-BE49-F238E27FC236}">
                <a16:creationId xmlns:a16="http://schemas.microsoft.com/office/drawing/2014/main" id="{6C047388-95F0-1A9F-E994-B804C8D390D6}"/>
              </a:ext>
            </a:extLst>
          </p:cNvPr>
          <p:cNvSpPr txBox="1"/>
          <p:nvPr/>
        </p:nvSpPr>
        <p:spPr>
          <a:xfrm>
            <a:off x="4658056" y="5130800"/>
            <a:ext cx="2875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600 : 3 =</a:t>
            </a:r>
            <a:r>
              <a:rPr lang="en-US" sz="4000">
                <a:solidFill>
                  <a:schemeClr val="accent5"/>
                </a:solidFill>
              </a:rPr>
              <a:t> </a:t>
            </a:r>
            <a:r>
              <a:rPr lang="en-US" sz="400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18" name="PHẠM DUYÊN 13 - 9Slide.vn">
            <a:extLst>
              <a:ext uri="{FF2B5EF4-FFF2-40B4-BE49-F238E27FC236}">
                <a16:creationId xmlns:a16="http://schemas.microsoft.com/office/drawing/2014/main" id="{53D9EB5F-C7E2-C18A-422F-ED1AEFD98DFF}"/>
              </a:ext>
            </a:extLst>
          </p:cNvPr>
          <p:cNvSpPr txBox="1"/>
          <p:nvPr/>
        </p:nvSpPr>
        <p:spPr>
          <a:xfrm>
            <a:off x="8322207" y="5130800"/>
            <a:ext cx="2875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800 : 2 =</a:t>
            </a:r>
            <a:r>
              <a:rPr lang="en-US" sz="4000">
                <a:solidFill>
                  <a:schemeClr val="accent5"/>
                </a:solidFill>
              </a:rPr>
              <a:t> </a:t>
            </a:r>
            <a:r>
              <a:rPr lang="en-US" sz="4000">
                <a:solidFill>
                  <a:schemeClr val="accent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9475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2 - 9Slide.vn">
            <a:extLst>
              <a:ext uri="{FF2B5EF4-FFF2-40B4-BE49-F238E27FC236}">
                <a16:creationId xmlns:a16="http://schemas.microsoft.com/office/drawing/2014/main" id="{140AFD29-DBA0-6C4B-CD15-0CA5E4C787C5}"/>
              </a:ext>
            </a:extLst>
          </p:cNvPr>
          <p:cNvGrpSpPr/>
          <p:nvPr/>
        </p:nvGrpSpPr>
        <p:grpSpPr>
          <a:xfrm>
            <a:off x="538957" y="381000"/>
            <a:ext cx="529493" cy="707886"/>
            <a:chOff x="1806355" y="2764680"/>
            <a:chExt cx="745981" cy="997311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C7067AA8-0526-34F2-1E5F-701775BFC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7" name="91">
              <a:extLst>
                <a:ext uri="{FF2B5EF4-FFF2-40B4-BE49-F238E27FC236}">
                  <a16:creationId xmlns:a16="http://schemas.microsoft.com/office/drawing/2014/main" id="{BE624BCD-EFC3-0067-E5E8-A49158210A06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3BFFD818-57B9-62BD-6D35-1AE03ACA3700}"/>
              </a:ext>
            </a:extLst>
          </p:cNvPr>
          <p:cNvSpPr txBox="1"/>
          <p:nvPr/>
        </p:nvSpPr>
        <p:spPr>
          <a:xfrm>
            <a:off x="1061616" y="456853"/>
            <a:ext cx="5165013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60">
                <a:solidFill>
                  <a:schemeClr val="accent4">
                    <a:lumMod val="75000"/>
                  </a:schemeClr>
                </a:solidFill>
                <a:latin typeface="+mj-lt"/>
              </a:rPr>
              <a:t>Tính nhẩm (theo mẫu)</a:t>
            </a: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104236FB-C8B0-82CB-3289-0CDC060D165C}"/>
              </a:ext>
            </a:extLst>
          </p:cNvPr>
          <p:cNvSpPr/>
          <p:nvPr/>
        </p:nvSpPr>
        <p:spPr>
          <a:xfrm>
            <a:off x="2209800" y="1524000"/>
            <a:ext cx="7772400" cy="327660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4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334E263F-DC2F-BF93-6B47-E90C8515D978}"/>
              </a:ext>
            </a:extLst>
          </p:cNvPr>
          <p:cNvSpPr txBox="1"/>
          <p:nvPr/>
        </p:nvSpPr>
        <p:spPr>
          <a:xfrm>
            <a:off x="4014369" y="1828800"/>
            <a:ext cx="2875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400 : 4 =</a:t>
            </a:r>
            <a:r>
              <a:rPr lang="en-US" sz="4000">
                <a:solidFill>
                  <a:schemeClr val="accent5"/>
                </a:solidFill>
              </a:rPr>
              <a:t> </a:t>
            </a:r>
            <a:r>
              <a:rPr lang="en-US" sz="400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153B1386-8645-8C85-3A62-A14EF1DFA007}"/>
              </a:ext>
            </a:extLst>
          </p:cNvPr>
          <p:cNvSpPr txBox="1"/>
          <p:nvPr/>
        </p:nvSpPr>
        <p:spPr>
          <a:xfrm>
            <a:off x="4014369" y="3755886"/>
            <a:ext cx="3175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400 : 4 = </a:t>
            </a:r>
            <a:r>
              <a:rPr lang="en-US" sz="4000">
                <a:solidFill>
                  <a:schemeClr val="accent6"/>
                </a:solidFill>
                <a:latin typeface="+mj-lt"/>
              </a:rPr>
              <a:t>100</a:t>
            </a:r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1500471E-1D2D-EB72-D514-E1F65EDF7DB4}"/>
              </a:ext>
            </a:extLst>
          </p:cNvPr>
          <p:cNvSpPr txBox="1"/>
          <p:nvPr/>
        </p:nvSpPr>
        <p:spPr>
          <a:xfrm>
            <a:off x="4014369" y="2792343"/>
            <a:ext cx="2864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4 trăm : 4 =</a:t>
            </a:r>
          </a:p>
        </p:txBody>
      </p:sp>
      <p:sp>
        <p:nvSpPr>
          <p:cNvPr id="15" name="PHẠM DUYÊN 10 - 9Slide.vn">
            <a:extLst>
              <a:ext uri="{FF2B5EF4-FFF2-40B4-BE49-F238E27FC236}">
                <a16:creationId xmlns:a16="http://schemas.microsoft.com/office/drawing/2014/main" id="{0E52B35E-B407-3159-A92D-E35879408924}"/>
              </a:ext>
            </a:extLst>
          </p:cNvPr>
          <p:cNvSpPr txBox="1"/>
          <p:nvPr/>
        </p:nvSpPr>
        <p:spPr>
          <a:xfrm>
            <a:off x="6814057" y="2792343"/>
            <a:ext cx="1635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6"/>
                </a:solidFill>
                <a:latin typeface="+mj-lt"/>
              </a:rPr>
              <a:t>1 trăm</a:t>
            </a:r>
          </a:p>
        </p:txBody>
      </p:sp>
      <p:sp>
        <p:nvSpPr>
          <p:cNvPr id="17" name="PHẠM DUYÊN 12 - 9Slide.vn">
            <a:extLst>
              <a:ext uri="{FF2B5EF4-FFF2-40B4-BE49-F238E27FC236}">
                <a16:creationId xmlns:a16="http://schemas.microsoft.com/office/drawing/2014/main" id="{6C047388-95F0-1A9F-E994-B804C8D390D6}"/>
              </a:ext>
            </a:extLst>
          </p:cNvPr>
          <p:cNvSpPr txBox="1"/>
          <p:nvPr/>
        </p:nvSpPr>
        <p:spPr>
          <a:xfrm>
            <a:off x="4658056" y="5130800"/>
            <a:ext cx="2875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600 : 3 =</a:t>
            </a:r>
            <a:r>
              <a:rPr lang="en-US" sz="4000">
                <a:solidFill>
                  <a:schemeClr val="accent5"/>
                </a:solidFill>
              </a:rPr>
              <a:t> </a:t>
            </a:r>
            <a:r>
              <a:rPr lang="en-US" sz="400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18" name="PHẠM DUYÊN 13 - 9Slide.vn">
            <a:extLst>
              <a:ext uri="{FF2B5EF4-FFF2-40B4-BE49-F238E27FC236}">
                <a16:creationId xmlns:a16="http://schemas.microsoft.com/office/drawing/2014/main" id="{53D9EB5F-C7E2-C18A-422F-ED1AEFD98DFF}"/>
              </a:ext>
            </a:extLst>
          </p:cNvPr>
          <p:cNvSpPr txBox="1"/>
          <p:nvPr/>
        </p:nvSpPr>
        <p:spPr>
          <a:xfrm>
            <a:off x="8322207" y="5130800"/>
            <a:ext cx="2875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800 : 2 =</a:t>
            </a:r>
            <a:r>
              <a:rPr lang="en-US" sz="4000">
                <a:solidFill>
                  <a:schemeClr val="accent5"/>
                </a:solidFill>
              </a:rPr>
              <a:t> </a:t>
            </a:r>
            <a:r>
              <a:rPr lang="en-US" sz="4000">
                <a:solidFill>
                  <a:schemeClr val="accent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7905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2 - 9Slide.vn">
            <a:extLst>
              <a:ext uri="{FF2B5EF4-FFF2-40B4-BE49-F238E27FC236}">
                <a16:creationId xmlns:a16="http://schemas.microsoft.com/office/drawing/2014/main" id="{140AFD29-DBA0-6C4B-CD15-0CA5E4C787C5}"/>
              </a:ext>
            </a:extLst>
          </p:cNvPr>
          <p:cNvGrpSpPr/>
          <p:nvPr/>
        </p:nvGrpSpPr>
        <p:grpSpPr>
          <a:xfrm>
            <a:off x="538957" y="381000"/>
            <a:ext cx="529493" cy="707886"/>
            <a:chOff x="1806355" y="2764680"/>
            <a:chExt cx="745981" cy="997311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C7067AA8-0526-34F2-1E5F-701775BFC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7" name="91">
              <a:extLst>
                <a:ext uri="{FF2B5EF4-FFF2-40B4-BE49-F238E27FC236}">
                  <a16:creationId xmlns:a16="http://schemas.microsoft.com/office/drawing/2014/main" id="{BE624BCD-EFC3-0067-E5E8-A49158210A06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3BFFD818-57B9-62BD-6D35-1AE03ACA3700}"/>
              </a:ext>
            </a:extLst>
          </p:cNvPr>
          <p:cNvSpPr txBox="1"/>
          <p:nvPr/>
        </p:nvSpPr>
        <p:spPr>
          <a:xfrm>
            <a:off x="1061616" y="456853"/>
            <a:ext cx="5165013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4000" spc="-60">
                <a:solidFill>
                  <a:schemeClr val="accent4">
                    <a:lumMod val="75000"/>
                  </a:schemeClr>
                </a:solidFill>
                <a:latin typeface="+mj-lt"/>
              </a:rPr>
              <a:t>Tính nhẩm (theo mẫu)</a:t>
            </a: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104236FB-C8B0-82CB-3289-0CDC060D165C}"/>
              </a:ext>
            </a:extLst>
          </p:cNvPr>
          <p:cNvSpPr/>
          <p:nvPr/>
        </p:nvSpPr>
        <p:spPr>
          <a:xfrm>
            <a:off x="2209800" y="1524000"/>
            <a:ext cx="7772400" cy="327660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4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334E263F-DC2F-BF93-6B47-E90C8515D978}"/>
              </a:ext>
            </a:extLst>
          </p:cNvPr>
          <p:cNvSpPr txBox="1"/>
          <p:nvPr/>
        </p:nvSpPr>
        <p:spPr>
          <a:xfrm>
            <a:off x="4014369" y="1828800"/>
            <a:ext cx="2875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600 : 3 =</a:t>
            </a:r>
            <a:r>
              <a:rPr lang="en-US" sz="4000">
                <a:solidFill>
                  <a:schemeClr val="accent5"/>
                </a:solidFill>
              </a:rPr>
              <a:t> </a:t>
            </a:r>
            <a:r>
              <a:rPr lang="en-US" sz="400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153B1386-8645-8C85-3A62-A14EF1DFA007}"/>
              </a:ext>
            </a:extLst>
          </p:cNvPr>
          <p:cNvSpPr txBox="1"/>
          <p:nvPr/>
        </p:nvSpPr>
        <p:spPr>
          <a:xfrm>
            <a:off x="4014369" y="3755886"/>
            <a:ext cx="3241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600 : 3 = </a:t>
            </a:r>
            <a:r>
              <a:rPr lang="en-US" sz="4000">
                <a:solidFill>
                  <a:schemeClr val="accent6"/>
                </a:solidFill>
                <a:latin typeface="+mj-lt"/>
              </a:rPr>
              <a:t>200</a:t>
            </a:r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1500471E-1D2D-EB72-D514-E1F65EDF7DB4}"/>
              </a:ext>
            </a:extLst>
          </p:cNvPr>
          <p:cNvSpPr txBox="1"/>
          <p:nvPr/>
        </p:nvSpPr>
        <p:spPr>
          <a:xfrm>
            <a:off x="4014369" y="2792343"/>
            <a:ext cx="284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6 trăm : 3 =</a:t>
            </a:r>
          </a:p>
        </p:txBody>
      </p:sp>
      <p:sp>
        <p:nvSpPr>
          <p:cNvPr id="15" name="PHẠM DUYÊN 10 - 9Slide.vn">
            <a:extLst>
              <a:ext uri="{FF2B5EF4-FFF2-40B4-BE49-F238E27FC236}">
                <a16:creationId xmlns:a16="http://schemas.microsoft.com/office/drawing/2014/main" id="{0E52B35E-B407-3159-A92D-E35879408924}"/>
              </a:ext>
            </a:extLst>
          </p:cNvPr>
          <p:cNvSpPr txBox="1"/>
          <p:nvPr/>
        </p:nvSpPr>
        <p:spPr>
          <a:xfrm>
            <a:off x="6814057" y="2792343"/>
            <a:ext cx="172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6"/>
                </a:solidFill>
                <a:latin typeface="+mj-lt"/>
              </a:rPr>
              <a:t>2 trăm</a:t>
            </a:r>
          </a:p>
        </p:txBody>
      </p:sp>
      <p:sp>
        <p:nvSpPr>
          <p:cNvPr id="16" name="PHẠM DUYÊN 11 - 9Slide.vn">
            <a:extLst>
              <a:ext uri="{FF2B5EF4-FFF2-40B4-BE49-F238E27FC236}">
                <a16:creationId xmlns:a16="http://schemas.microsoft.com/office/drawing/2014/main" id="{A6A72733-FD7D-B8CD-CE59-998278ED8A1A}"/>
              </a:ext>
            </a:extLst>
          </p:cNvPr>
          <p:cNvSpPr txBox="1"/>
          <p:nvPr/>
        </p:nvSpPr>
        <p:spPr>
          <a:xfrm>
            <a:off x="993904" y="5130800"/>
            <a:ext cx="3197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400 : 4 = </a:t>
            </a:r>
            <a:r>
              <a:rPr lang="en-US" sz="4000">
                <a:solidFill>
                  <a:schemeClr val="accent6"/>
                </a:solidFill>
                <a:latin typeface="+mj-lt"/>
              </a:rPr>
              <a:t>100</a:t>
            </a:r>
          </a:p>
        </p:txBody>
      </p:sp>
      <p:sp>
        <p:nvSpPr>
          <p:cNvPr id="18" name="PHẠM DUYÊN 13 - 9Slide.vn">
            <a:extLst>
              <a:ext uri="{FF2B5EF4-FFF2-40B4-BE49-F238E27FC236}">
                <a16:creationId xmlns:a16="http://schemas.microsoft.com/office/drawing/2014/main" id="{53D9EB5F-C7E2-C18A-422F-ED1AEFD98DFF}"/>
              </a:ext>
            </a:extLst>
          </p:cNvPr>
          <p:cNvSpPr txBox="1"/>
          <p:nvPr/>
        </p:nvSpPr>
        <p:spPr>
          <a:xfrm>
            <a:off x="8322207" y="5130800"/>
            <a:ext cx="2875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800 : 2 =</a:t>
            </a:r>
            <a:r>
              <a:rPr lang="en-US" sz="4000">
                <a:solidFill>
                  <a:schemeClr val="accent5"/>
                </a:solidFill>
              </a:rPr>
              <a:t> </a:t>
            </a:r>
            <a:r>
              <a:rPr lang="en-US" sz="4000">
                <a:solidFill>
                  <a:schemeClr val="accent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1150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PHẠM DUYÊN 2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8C70CC"/>
      </a:accent1>
      <a:accent2>
        <a:srgbClr val="7473B7"/>
      </a:accent2>
      <a:accent3>
        <a:srgbClr val="7DAED9"/>
      </a:accent3>
      <a:accent4>
        <a:srgbClr val="8178C3"/>
      </a:accent4>
      <a:accent5>
        <a:srgbClr val="B1458F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617</TotalTime>
  <Words>1106</Words>
  <Application>Microsoft Office PowerPoint</Application>
  <PresentationFormat>Widescreen</PresentationFormat>
  <Paragraphs>233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#9Slide01 Noi dung ngan</vt:lpstr>
      <vt:lpstr>UTM Showcard</vt:lpstr>
      <vt:lpstr>Calibri</vt:lpstr>
      <vt:lpstr>Arial</vt:lpstr>
      <vt:lpstr>#9Slide03 HelveBold</vt:lpstr>
      <vt:lpstr>Times New Roman</vt:lpstr>
      <vt:lpstr>#9Slide03 Sofia Pro Soft</vt:lpstr>
      <vt:lpstr>#9Slide03 Sofia Pro Soft Bold</vt:lpstr>
      <vt:lpstr>SVN-Dumpling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Hoài Tú</cp:lastModifiedBy>
  <cp:revision>387</cp:revision>
  <dcterms:created xsi:type="dcterms:W3CDTF">2022-04-08T13:52:22Z</dcterms:created>
  <dcterms:modified xsi:type="dcterms:W3CDTF">2022-12-14T10:18:20Z</dcterms:modified>
  <cp:category>9Slide.vn</cp:category>
</cp:coreProperties>
</file>