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3" r:id="rId2"/>
    <p:sldMasterId id="2147483705" r:id="rId3"/>
  </p:sldMasterIdLst>
  <p:notesMasterIdLst>
    <p:notesMasterId r:id="rId37"/>
  </p:notesMasterIdLst>
  <p:sldIdLst>
    <p:sldId id="308" r:id="rId4"/>
    <p:sldId id="331" r:id="rId5"/>
    <p:sldId id="259" r:id="rId6"/>
    <p:sldId id="258" r:id="rId7"/>
    <p:sldId id="260" r:id="rId8"/>
    <p:sldId id="261" r:id="rId9"/>
    <p:sldId id="262" r:id="rId10"/>
    <p:sldId id="266" r:id="rId11"/>
    <p:sldId id="301" r:id="rId12"/>
    <p:sldId id="257" r:id="rId13"/>
    <p:sldId id="325" r:id="rId14"/>
    <p:sldId id="296" r:id="rId15"/>
    <p:sldId id="302" r:id="rId16"/>
    <p:sldId id="327" r:id="rId17"/>
    <p:sldId id="305" r:id="rId18"/>
    <p:sldId id="328" r:id="rId19"/>
    <p:sldId id="333" r:id="rId20"/>
    <p:sldId id="334" r:id="rId21"/>
    <p:sldId id="307" r:id="rId22"/>
    <p:sldId id="321" r:id="rId23"/>
    <p:sldId id="324" r:id="rId24"/>
    <p:sldId id="335" r:id="rId25"/>
    <p:sldId id="336" r:id="rId26"/>
    <p:sldId id="310" r:id="rId27"/>
    <p:sldId id="312" r:id="rId28"/>
    <p:sldId id="329" r:id="rId29"/>
    <p:sldId id="332" r:id="rId30"/>
    <p:sldId id="330" r:id="rId31"/>
    <p:sldId id="323" r:id="rId32"/>
    <p:sldId id="337" r:id="rId33"/>
    <p:sldId id="315" r:id="rId34"/>
    <p:sldId id="318" r:id="rId35"/>
    <p:sldId id="283" r:id="rId36"/>
  </p:sldIdLst>
  <p:sldSz cx="16256000" cy="9144000"/>
  <p:notesSz cx="6858000" cy="9144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FF6600"/>
    <a:srgbClr val="FFFFCC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0162" autoAdjust="0"/>
  </p:normalViewPr>
  <p:slideViewPr>
    <p:cSldViewPr snapToGrid="0">
      <p:cViewPr varScale="1">
        <p:scale>
          <a:sx n="36" d="100"/>
          <a:sy n="36" d="100"/>
        </p:scale>
        <p:origin x="1524" y="90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16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840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462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17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57862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9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0C931-EB57-4A23-93B1-3B8D93366B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49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44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128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1496484"/>
            <a:ext cx="12192000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4802717"/>
            <a:ext cx="12192000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0" y="486834"/>
            <a:ext cx="35052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486834"/>
            <a:ext cx="10312400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4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16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36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5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5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4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86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55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2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39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1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2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72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569"/>
            <a:ext cx="138176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9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12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5875869"/>
            <a:ext cx="138176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3875618"/>
            <a:ext cx="138176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16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133602"/>
            <a:ext cx="7179733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75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046817"/>
            <a:ext cx="7182556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1" y="2899833"/>
            <a:ext cx="7182556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5" y="2046817"/>
            <a:ext cx="718537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5" y="2899833"/>
            <a:ext cx="718537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47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3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279652"/>
            <a:ext cx="140208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119285"/>
            <a:ext cx="140208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67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12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64067"/>
            <a:ext cx="5348112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5" y="364069"/>
            <a:ext cx="9087556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913469"/>
            <a:ext cx="5348112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5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89" y="6400800"/>
            <a:ext cx="97536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89" y="817033"/>
            <a:ext cx="97536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89" y="7156451"/>
            <a:ext cx="97536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27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662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66186"/>
            <a:ext cx="36576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66186"/>
            <a:ext cx="10701867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4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434167"/>
            <a:ext cx="6908800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486834"/>
            <a:ext cx="140208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0"/>
            <a:ext cx="6877049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0"/>
            <a:ext cx="6910917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6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316567"/>
            <a:ext cx="8229600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7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8" y="609600"/>
            <a:ext cx="5242983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316567"/>
            <a:ext cx="8229600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8" y="2743200"/>
            <a:ext cx="5242983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5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486834"/>
            <a:ext cx="140208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8475134"/>
            <a:ext cx="5486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8475134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66184"/>
            <a:ext cx="146304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33602"/>
            <a:ext cx="146304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11/22/2022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8475136"/>
            <a:ext cx="5147733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8475136"/>
            <a:ext cx="379306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2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jpeg"/><Relationship Id="rId15" Type="http://schemas.microsoft.com/office/2007/relationships/hdphoto" Target="../media/hdphoto4.wdp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microsoft.com/office/2007/relationships/hdphoto" Target="../media/hdphoto2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microsoft.com/office/2007/relationships/hdphoto" Target="../media/hdphoto2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openxmlformats.org/officeDocument/2006/relationships/image" Target="../media/image54.png"/><Relationship Id="rId1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56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microsoft.com/office/2007/relationships/hdphoto" Target="../media/hdphoto9.wdp"/><Relationship Id="rId26" Type="http://schemas.openxmlformats.org/officeDocument/2006/relationships/image" Target="../media/image21.png"/><Relationship Id="rId21" Type="http://schemas.microsoft.com/office/2007/relationships/hdphoto" Target="../media/hdphoto10.wdp"/><Relationship Id="rId34" Type="http://schemas.openxmlformats.org/officeDocument/2006/relationships/image" Target="../media/image24.GIF"/><Relationship Id="rId7" Type="http://schemas.openxmlformats.org/officeDocument/2006/relationships/slide" Target="slide4.xml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5" Type="http://schemas.microsoft.com/office/2007/relationships/hdphoto" Target="../media/hdphoto12.wdp"/><Relationship Id="rId33" Type="http://schemas.microsoft.com/office/2007/relationships/hdphoto" Target="../media/hdphoto15.wdp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18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24" Type="http://schemas.openxmlformats.org/officeDocument/2006/relationships/image" Target="../media/image20.png"/><Relationship Id="rId32" Type="http://schemas.openxmlformats.org/officeDocument/2006/relationships/image" Target="../media/image23.png"/><Relationship Id="rId37" Type="http://schemas.openxmlformats.org/officeDocument/2006/relationships/image" Target="../media/image26.GIF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23" Type="http://schemas.microsoft.com/office/2007/relationships/hdphoto" Target="../media/hdphoto11.wdp"/><Relationship Id="rId28" Type="http://schemas.openxmlformats.org/officeDocument/2006/relationships/image" Target="../media/image22.png"/><Relationship Id="rId36" Type="http://schemas.microsoft.com/office/2007/relationships/hdphoto" Target="../media/hdphoto16.wdp"/><Relationship Id="rId10" Type="http://schemas.openxmlformats.org/officeDocument/2006/relationships/slide" Target="slide6.xml"/><Relationship Id="rId19" Type="http://schemas.openxmlformats.org/officeDocument/2006/relationships/slide" Target="slide5.xml"/><Relationship Id="rId31" Type="http://schemas.microsoft.com/office/2007/relationships/hdphoto" Target="../media/hdphoto1.wdp"/><Relationship Id="rId4" Type="http://schemas.openxmlformats.org/officeDocument/2006/relationships/slide" Target="slide9.xml"/><Relationship Id="rId9" Type="http://schemas.microsoft.com/office/2007/relationships/hdphoto" Target="../media/hdphoto6.wdp"/><Relationship Id="rId14" Type="http://schemas.openxmlformats.org/officeDocument/2006/relationships/image" Target="../media/image16.png"/><Relationship Id="rId22" Type="http://schemas.openxmlformats.org/officeDocument/2006/relationships/image" Target="../media/image19.png"/><Relationship Id="rId27" Type="http://schemas.microsoft.com/office/2007/relationships/hdphoto" Target="../media/hdphoto13.wdp"/><Relationship Id="rId30" Type="http://schemas.openxmlformats.org/officeDocument/2006/relationships/image" Target="../media/image5.png"/><Relationship Id="rId35" Type="http://schemas.openxmlformats.org/officeDocument/2006/relationships/image" Target="../media/image25.png"/><Relationship Id="rId8" Type="http://schemas.openxmlformats.org/officeDocument/2006/relationships/image" Target="../media/image14.png"/><Relationship Id="rId3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3.wdp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26.wdp"/><Relationship Id="rId5" Type="http://schemas.openxmlformats.org/officeDocument/2006/relationships/image" Target="../media/image52.png"/><Relationship Id="rId10" Type="http://schemas.openxmlformats.org/officeDocument/2006/relationships/image" Target="../media/image68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7.png"/><Relationship Id="rId4" Type="http://schemas.openxmlformats.org/officeDocument/2006/relationships/image" Target="../media/image28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7.wdp"/><Relationship Id="rId11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slide" Target="slide3.xm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7.png"/><Relationship Id="rId4" Type="http://schemas.openxmlformats.org/officeDocument/2006/relationships/image" Target="../media/image28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7.png"/><Relationship Id="rId4" Type="http://schemas.openxmlformats.org/officeDocument/2006/relationships/image" Target="../media/image28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7.png"/><Relationship Id="rId4" Type="http://schemas.openxmlformats.org/officeDocument/2006/relationships/image" Target="../media/image28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3.wav"/><Relationship Id="rId7" Type="http://schemas.microsoft.com/office/2007/relationships/hdphoto" Target="../media/hdphoto2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9.wdp"/><Relationship Id="rId4" Type="http://schemas.openxmlformats.org/officeDocument/2006/relationships/image" Target="../media/image31.png"/><Relationship Id="rId9" Type="http://schemas.microsoft.com/office/2007/relationships/hdphoto" Target="../media/hdphoto2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7294" y="1782958"/>
            <a:ext cx="9841413" cy="1927497"/>
          </a:xfrm>
        </p:spPr>
        <p:txBody>
          <a:bodyPr>
            <a:normAutofit fontScale="90000"/>
          </a:bodyPr>
          <a:lstStyle/>
          <a:p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81" y="3931920"/>
            <a:ext cx="438150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3049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1642" y="-26030"/>
            <a:ext cx="16449140" cy="34552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32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76797" y="19127"/>
            <a:ext cx="16449140" cy="31595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62495" tIns="81248" rIns="162495" bIns="81248" rtlCol="0" anchor="ctr"/>
          <a:lstStyle/>
          <a:p>
            <a:pPr algn="ctr"/>
            <a:endParaRPr lang="en-US" sz="4267" dirty="0"/>
          </a:p>
        </p:txBody>
      </p:sp>
      <p:sp>
        <p:nvSpPr>
          <p:cNvPr id="5" name="Rectangle 4"/>
          <p:cNvSpPr/>
          <p:nvPr/>
        </p:nvSpPr>
        <p:spPr>
          <a:xfrm>
            <a:off x="0" y="8746837"/>
            <a:ext cx="16256000" cy="2370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7504" y="3902747"/>
            <a:ext cx="10583941" cy="173358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8647" y="3823254"/>
            <a:ext cx="1764145" cy="1764145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089462" y="-948076"/>
            <a:ext cx="4390459" cy="408307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252732" y="969436"/>
            <a:ext cx="3176251" cy="984735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333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5333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936" y="394920"/>
            <a:ext cx="12733867" cy="180540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0666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10666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85114" y="3906335"/>
            <a:ext cx="1761067" cy="1696211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4267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689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26598" y="4202933"/>
            <a:ext cx="8989247" cy="106693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TỚ NHỚ CẬU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8906934"/>
            <a:ext cx="16256000" cy="237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473" tIns="81237" rIns="162473" bIns="81237" spcCol="0" rtlCol="0" anchor="ctr"/>
          <a:lstStyle/>
          <a:p>
            <a:pPr algn="ctr"/>
            <a:endParaRPr lang="en-US" sz="32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698"/>
            <a:ext cx="16256000" cy="8960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94" y="5542471"/>
            <a:ext cx="14506641" cy="25704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858" y="-154277"/>
            <a:ext cx="5535309" cy="43420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77520" y="1367652"/>
            <a:ext cx="7678673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95375" y="455174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694" y="3414456"/>
            <a:ext cx="14506641" cy="25704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5981150" y="3976600"/>
            <a:ext cx="1104154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lang="en-US" altLang="zh-CN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điệu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  </a:t>
            </a:r>
          </a:p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595" y="4162347"/>
            <a:ext cx="1462616" cy="1344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3791" y="6101088"/>
            <a:ext cx="1462616" cy="14626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5981150" y="6315797"/>
            <a:ext cx="972664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6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69" y="156248"/>
            <a:ext cx="13577377" cy="883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42446" y="7653431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3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2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000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5180453" y="7585203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1906809" y="3358518"/>
            <a:ext cx="16028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66732" y="6311399"/>
            <a:ext cx="1432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3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382097"/>
            <a:ext cx="13463960" cy="9526097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211" y="3716249"/>
            <a:ext cx="6135611" cy="613561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333" y="1098647"/>
            <a:ext cx="5497846" cy="804535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37047" y="1556760"/>
            <a:ext cx="5418667" cy="840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7630" y="31293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nắn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nót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727158" y="8623436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2126" y="4606973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cặm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cụi</a:t>
            </a:r>
            <a:endParaRPr lang="en-US" sz="6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560693" y="824661"/>
            <a:ext cx="15732235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1578" y="1960047"/>
            <a:ext cx="14269964" cy="307770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453156" y="1839225"/>
            <a:ext cx="896844" cy="90635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0022" y="1769581"/>
            <a:ext cx="14235996" cy="46212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>
              <a:lnSpc>
                <a:spcPct val="120000"/>
              </a:lnSpc>
            </a:pP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0130" y="1742454"/>
            <a:ext cx="863870" cy="80015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9535" y="1505058"/>
            <a:ext cx="14156483" cy="63524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4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0264" y="1342377"/>
            <a:ext cx="818542" cy="80015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96" y="61648"/>
            <a:ext cx="1881384" cy="132838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969B3F6-FC67-43FB-82B2-FF721DC57B79}"/>
              </a:ext>
            </a:extLst>
          </p:cNvPr>
          <p:cNvCxnSpPr>
            <a:cxnSpLocks/>
          </p:cNvCxnSpPr>
          <p:nvPr/>
        </p:nvCxnSpPr>
        <p:spPr>
          <a:xfrm>
            <a:off x="8154504" y="5569277"/>
            <a:ext cx="2036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6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418666" y="645151"/>
            <a:ext cx="5418667" cy="8400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806600" y="1704146"/>
            <a:ext cx="110496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267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Cặm</a:t>
            </a:r>
            <a:r>
              <a:rPr lang="en-US" altLang="zh-CN" sz="4267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cụi</a:t>
            </a:r>
            <a:r>
              <a:rPr lang="en-US" altLang="zh-CN" sz="4267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chỉ,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miệt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mài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làm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việc</a:t>
            </a:r>
            <a:r>
              <a:rPr lang="en-US" altLang="zh-CN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1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What Kids Read At Hamilton Grange – The Hamilton Ti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4" y="2735262"/>
            <a:ext cx="7967133" cy="528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8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655" y="2683757"/>
            <a:ext cx="2080684" cy="175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7293" y="5828875"/>
            <a:ext cx="2588788" cy="210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1626975"/>
            <a:ext cx="2301937" cy="21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509399" y="6096002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5384800" y="53814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996031" y="3653284"/>
            <a:ext cx="576592" cy="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8451153" y="3219680"/>
            <a:ext cx="576592" cy="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9878145" y="4520491"/>
            <a:ext cx="576592" cy="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8437383" y="718385"/>
            <a:ext cx="510392" cy="60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16" y="7938737"/>
            <a:ext cx="2516821" cy="12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775200" y="1814971"/>
            <a:ext cx="812800" cy="8128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565696" y="1686408"/>
            <a:ext cx="11683192" cy="1756681"/>
          </a:xfrm>
          <a:prstGeom prst="wedgeEllipseCallout">
            <a:avLst>
              <a:gd name="adj1" fmla="val -57200"/>
              <a:gd name="adj2" fmla="val 2521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031209" y="706530"/>
            <a:ext cx="5418667" cy="840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9499C835-6942-4985-A2C8-7F05A71FA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772" y="5842860"/>
            <a:ext cx="4121121" cy="4121121"/>
          </a:xfrm>
          <a:prstGeom prst="rect">
            <a:avLst/>
          </a:prstGeom>
        </p:spPr>
      </p:pic>
      <p:pic>
        <p:nvPicPr>
          <p:cNvPr id="8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337"/>
            <a:ext cx="4176486" cy="417648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7851" y="2044443"/>
            <a:ext cx="14139674" cy="18301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45293" y="4330326"/>
            <a:ext cx="14542407" cy="18301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indent="395288">
              <a:lnSpc>
                <a:spcPct val="120000"/>
              </a:lnSpc>
            </a:pP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027873" y="2562314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2815671" y="2483123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2727953" y="2546438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42344" y="4878095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4310007" y="4785019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4186021" y="4778195"/>
            <a:ext cx="123986" cy="853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9695" y="244228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2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648" y="367786"/>
            <a:ext cx="14661265" cy="7947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20749" y="7644405"/>
            <a:ext cx="11915492" cy="134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1" y="94702"/>
            <a:ext cx="6535180" cy="4857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63041" y="5132803"/>
            <a:ext cx="11602177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8800" b="1" spc="1067" dirty="0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spc="1067" dirty="0" err="1">
                <a:solidFill>
                  <a:srgbClr val="FF0000"/>
                </a:solidFill>
                <a:latin typeface="iCiel Mijas" panose="02000506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8800" b="1" spc="1067" dirty="0">
              <a:solidFill>
                <a:srgbClr val="FF0000"/>
              </a:solidFill>
              <a:latin typeface="iCiel Mijas" panose="02000506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801" y="436346"/>
            <a:ext cx="5497847" cy="870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6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97217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79508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69427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074617"/>
            <a:ext cx="16256000" cy="1065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3" y="7050110"/>
            <a:ext cx="2631539" cy="20228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744560" y="-199631"/>
            <a:ext cx="1274187" cy="116800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74857" y="116109"/>
            <a:ext cx="703750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4267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94926" y="839889"/>
            <a:ext cx="1335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06858" y="2389759"/>
            <a:ext cx="1111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buồn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5" t="66797" r="18633" b="19531"/>
          <a:stretch/>
        </p:blipFill>
        <p:spPr bwMode="auto">
          <a:xfrm>
            <a:off x="3817518" y="3939629"/>
            <a:ext cx="8109398" cy="334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đồng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với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điều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47726" y="1753796"/>
            <a:ext cx="11780548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thường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88" t="52734" r="18911" b="23633"/>
          <a:stretch/>
        </p:blipFill>
        <p:spPr bwMode="auto">
          <a:xfrm>
            <a:off x="2564423" y="2998622"/>
            <a:ext cx="9381693" cy="4174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06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488" y="1110723"/>
            <a:ext cx="5519909" cy="807764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11618099" y="5149543"/>
            <a:ext cx="4637901" cy="430374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9275" y="279726"/>
            <a:ext cx="1576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Vì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phải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nhiều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lần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gửi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5345" y="1764231"/>
            <a:ext cx="10935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phải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lại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nhiều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lần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gửi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vì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làm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nó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37001" y="5149543"/>
            <a:ext cx="10754054" cy="11364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Các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thường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làm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hiện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tình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thiết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32" y="4982785"/>
            <a:ext cx="1509309" cy="14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ave 13"/>
          <p:cNvSpPr/>
          <p:nvPr/>
        </p:nvSpPr>
        <p:spPr>
          <a:xfrm>
            <a:off x="277090" y="831238"/>
            <a:ext cx="15701820" cy="1037557"/>
          </a:xfrm>
          <a:prstGeom prst="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4"/>
          <p:cNvSpPr txBox="1"/>
          <p:nvPr/>
        </p:nvSpPr>
        <p:spPr>
          <a:xfrm>
            <a:off x="3511580" y="2460087"/>
            <a:ext cx="57735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Rủ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cùng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6" name="Text Box 4"/>
          <p:cNvSpPr txBox="1"/>
          <p:nvPr/>
        </p:nvSpPr>
        <p:spPr>
          <a:xfrm>
            <a:off x="3511581" y="4370446"/>
            <a:ext cx="95503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gọi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điện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trao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đổi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7" name="Text Box 4"/>
          <p:cNvSpPr txBox="1"/>
          <p:nvPr/>
        </p:nvSpPr>
        <p:spPr>
          <a:xfrm>
            <a:off x="3511580" y="3433307"/>
            <a:ext cx="65903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Cho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mượn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18" name="Text Box 4"/>
          <p:cNvSpPr txBox="1"/>
          <p:nvPr/>
        </p:nvSpPr>
        <p:spPr>
          <a:xfrm>
            <a:off x="3550296" y="5246570"/>
            <a:ext cx="100865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Tặng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quà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dịp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267" dirty="0" err="1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4267" dirty="0">
                <a:ln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16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" y="8099090"/>
            <a:ext cx="16256000" cy="10659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08" y="-564788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538" y="-369906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86F1B3D7-58B9-4288-A1C5-63FCFA409B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" y="7046824"/>
            <a:ext cx="2631539" cy="202283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48681" y="676710"/>
            <a:ext cx="14398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Theo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sẽ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của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80080" y="2593187"/>
            <a:ext cx="117805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Nếu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của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sẽ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buồn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hoặc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rất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Có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sẽ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giận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vì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̃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lời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hứa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A_图片 1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116" y="5411743"/>
            <a:ext cx="4176486" cy="417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449346"/>
            <a:ext cx="3510079" cy="46946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57" y="6832451"/>
            <a:ext cx="2478388" cy="2478388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38" y="-1102451"/>
            <a:ext cx="14003553" cy="8720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3116027" y="1809551"/>
            <a:ext cx="2810940" cy="709499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90140" y="3192945"/>
            <a:ext cx="855814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defRPr/>
            </a:pP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7200" b="1" spc="1067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7200" b="1" spc="1067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7200" b="1" spc="1067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49133" y="361421"/>
            <a:ext cx="1469019" cy="14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35" y="-20741"/>
            <a:ext cx="3556000" cy="2486464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8040509" y="2848528"/>
            <a:ext cx="1201488" cy="322259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191066" y="3605831"/>
            <a:ext cx="1924481" cy="454632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2174650" y="4748055"/>
            <a:ext cx="2196831" cy="636984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5415197" y="5220664"/>
            <a:ext cx="2580340" cy="6096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132714" y="3021276"/>
            <a:ext cx="1500157" cy="393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2051792" y="6592839"/>
            <a:ext cx="5564429" cy="25669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0670139" y="2713374"/>
            <a:ext cx="408611" cy="3112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0632814" y="3977756"/>
            <a:ext cx="767279" cy="5845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1125717" y="2524328"/>
            <a:ext cx="767279" cy="584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5348269" y="2760388"/>
            <a:ext cx="767279" cy="584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11233113" y="2842204"/>
            <a:ext cx="552489" cy="4208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71" y="2478665"/>
            <a:ext cx="2414131" cy="106221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76305" y="6465492"/>
            <a:ext cx="2588788" cy="210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19" y="1194783"/>
            <a:ext cx="1291436" cy="119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492032" y="35973"/>
            <a:ext cx="673568" cy="67356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812" y="6639964"/>
            <a:ext cx="2076792" cy="1556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222913" y="3288833"/>
            <a:ext cx="767279" cy="5845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5731907" y="6973097"/>
            <a:ext cx="767279" cy="584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257615" y="7040121"/>
            <a:ext cx="767279" cy="5845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964629" y="6680832"/>
            <a:ext cx="767279" cy="584531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001774" y="318461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1311155" y="1790054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9711667" y="1932392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-218523" y="761293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883661" y="3540760"/>
            <a:ext cx="9351433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3631763" y="4060364"/>
            <a:ext cx="12494928" cy="4970728"/>
          </a:xfrm>
          <a:prstGeom prst="wedgeRoundRectCallout">
            <a:avLst>
              <a:gd name="adj1" fmla="val -15393"/>
              <a:gd name="adj2" fmla="val -8762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defTabSz="1219170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48248" y="647541"/>
            <a:ext cx="15732235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TÔI NHỚ CẬU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882" y="1333273"/>
            <a:ext cx="15732235" cy="657173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rủ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“A,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thềm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biêt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khồn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i!”.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cụi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463550" algn="just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</a:t>
            </a:r>
          </a:p>
          <a:p>
            <a:pPr indent="463550">
              <a:lnSpc>
                <a:spcPct val="120000"/>
              </a:lnSpc>
            </a:pP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5852" y="135229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59695" y="290495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335579" y="4319421"/>
            <a:ext cx="411257" cy="46823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9695" y="244228"/>
            <a:ext cx="5418667" cy="840019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299" y="350588"/>
            <a:ext cx="1048681" cy="77919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309" y="1686423"/>
            <a:ext cx="967287" cy="7187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387" y="-158676"/>
            <a:ext cx="1656853" cy="12026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917" y="631834"/>
            <a:ext cx="1775896" cy="13610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00" y="-12736"/>
            <a:ext cx="2047388" cy="16487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72" y="-239323"/>
            <a:ext cx="1098523" cy="1784225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497921" y="764957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4191042" y="1509335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5737596" y="2408529"/>
            <a:ext cx="358465" cy="310576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25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0868"/>
            <a:ext cx="16256000" cy="16193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781821" y="350588"/>
            <a:ext cx="1218841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Đóng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sóc</a:t>
            </a:r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kiến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̉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đáp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lời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chào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lúc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02841" y="-114041"/>
            <a:ext cx="1314449" cy="1619251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5" t="58039" r="17277" b="19530"/>
          <a:stretch/>
        </p:blipFill>
        <p:spPr bwMode="auto">
          <a:xfrm>
            <a:off x="3306650" y="2045781"/>
            <a:ext cx="9642699" cy="608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79576" y="1044015"/>
            <a:ext cx="2501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97906" y="1061713"/>
            <a:ext cx="2501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16188" y="1756229"/>
            <a:ext cx="19758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8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53" y="-48163"/>
            <a:ext cx="16256000" cy="9143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19" y="-48164"/>
            <a:ext cx="12099084" cy="86505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699" y="6313025"/>
            <a:ext cx="4715303" cy="276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" y="-33855"/>
            <a:ext cx="4873344" cy="25806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6" y="5582825"/>
            <a:ext cx="4035459" cy="3346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201" y="1858315"/>
            <a:ext cx="102596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sẽ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nói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với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0398" y="2984455"/>
            <a:ext cx="9479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chuyển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một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trường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7547" y="5229234"/>
            <a:ext cx="9479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Tan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trước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còn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ở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lại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̀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mẹ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đón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607547" y="2546828"/>
            <a:ext cx="4084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2119" y="5136885"/>
            <a:ext cx="16271348" cy="40059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203" y="1191"/>
            <a:ext cx="13823793" cy="91416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116" y="6277271"/>
            <a:ext cx="16251768" cy="2865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7" y="3793229"/>
            <a:ext cx="1080545" cy="12758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740" y="393945"/>
            <a:ext cx="2033347" cy="36396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67" y="5436709"/>
            <a:ext cx="15915273" cy="37149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57183" y="2861994"/>
            <a:ext cx="10177528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267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856" y="203201"/>
            <a:ext cx="12025745" cy="51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203201" y="2682434"/>
            <a:ext cx="16052801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302219" y="-1931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3679713" y="108990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79782" y="1421608"/>
            <a:ext cx="11637817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6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hôm trước các em đã học là bài gì?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7052909"/>
            <a:ext cx="5892800" cy="1710617"/>
          </a:xfrm>
          <a:prstGeom prst="wedgeRectCallout">
            <a:avLst>
              <a:gd name="adj1" fmla="val 78278"/>
              <a:gd name="adj2" fmla="val -9987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020801" y="8012330"/>
            <a:ext cx="2235200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7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32800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74" y="203201"/>
            <a:ext cx="13017591" cy="516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06400" y="2626339"/>
            <a:ext cx="167640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153060" y="155361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4325601" y="-86587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46037" y="812069"/>
            <a:ext cx="12518828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bài 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 </a:t>
            </a:r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về 2 bạn là Bê vàng và....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6433623"/>
            <a:ext cx="5486400" cy="2653227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 trắng</a:t>
            </a:r>
          </a:p>
        </p:txBody>
      </p:sp>
      <p:sp>
        <p:nvSpPr>
          <p:cNvPr id="18" name="Right Arrow 17">
            <a:hlinkClick r:id="rId10" action="ppaction://hlinksldjump"/>
          </p:cNvPr>
          <p:cNvSpPr/>
          <p:nvPr/>
        </p:nvSpPr>
        <p:spPr>
          <a:xfrm>
            <a:off x="14864866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47315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37" y="1016002"/>
            <a:ext cx="12385964" cy="43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09600" y="2651739"/>
            <a:ext cx="156464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319315" y="0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4122401" y="-353161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5891" y="1149167"/>
            <a:ext cx="11665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bạn bê vàng và dê trắng sống ở đâu?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1" y="6733635"/>
            <a:ext cx="5985164" cy="2410365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xanh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864866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32800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51911"/>
            <a:ext cx="10160000" cy="49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625600" y="2651739"/>
            <a:ext cx="130048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116115" y="32494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2162973" y="451910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0219" y="1305280"/>
            <a:ext cx="9901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 vàng đi tìm cái gì?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6410036"/>
            <a:ext cx="7518400" cy="2752437"/>
          </a:xfrm>
          <a:prstGeom prst="wedgeRectCallout">
            <a:avLst>
              <a:gd name="adj1" fmla="val 56051"/>
              <a:gd name="adj2" fmla="val -6288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altLang="vi-VN" sz="96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tìm cỏ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864866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32800" y="7908218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1016002"/>
            <a:ext cx="12842101" cy="43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625600" y="2651739"/>
            <a:ext cx="13004800" cy="6492261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-170874" y="181183"/>
            <a:ext cx="2249715" cy="139764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2162973" y="451910"/>
            <a:ext cx="2104572" cy="27383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67710" y="1459347"/>
            <a:ext cx="1008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47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48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Tình trạng thiếu nước do nắng lâu, không mưa gây ra gọi là gì?</a:t>
            </a:r>
            <a:endParaRPr lang="en-US" altLang="vi-VN" sz="48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6793824"/>
            <a:ext cx="4876800" cy="2350176"/>
          </a:xfrm>
          <a:prstGeom prst="wedgeRectCallout">
            <a:avLst>
              <a:gd name="adj1" fmla="val 162512"/>
              <a:gd name="adj2" fmla="val -6787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 hán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4837157" y="8203050"/>
            <a:ext cx="1391135" cy="94095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8447315" y="7835029"/>
            <a:ext cx="1422400" cy="104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91440" y="8169205"/>
            <a:ext cx="16256000" cy="992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32" y="3193446"/>
            <a:ext cx="7167643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cùng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0798" y="642361"/>
            <a:ext cx="2286360" cy="94211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endParaRPr lang="en-US" sz="42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539" tIns="81269" rIns="162539" bIns="81269" spcCol="0" rtlCol="0" anchor="ctr"/>
            <a:lstStyle/>
            <a:p>
              <a:pPr algn="ctr"/>
              <a:r>
                <a:rPr lang="en-US" sz="4267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1674" y="1613662"/>
            <a:ext cx="1855305" cy="1192695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727158" y="8671562"/>
            <a:ext cx="14115594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FB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25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25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https://www.facebook.com/nhat.linh.3557440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6256000" cy="601807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ttps://i.pinimg.com/564x/c5/14/68/c5146895b96c281e4da8e559aa42f99c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664" y="1264353"/>
            <a:ext cx="8140428" cy="6477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0798" y="5352871"/>
            <a:ext cx="7167643" cy="1395167"/>
          </a:xfrm>
          <a:prstGeom prst="rect">
            <a:avLst/>
          </a:prstGeom>
          <a:noFill/>
        </p:spPr>
        <p:txBody>
          <a:bodyPr wrap="square" lIns="162473" tIns="81237" rIns="162473" bIns="81237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bạn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cảm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thấy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́ </a:t>
            </a:r>
            <a:r>
              <a:rPr lang="en-US" sz="4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nào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481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3484</TotalTime>
  <Words>1948</Words>
  <Application>Microsoft Office PowerPoint</Application>
  <PresentationFormat>Custom</PresentationFormat>
  <Paragraphs>126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Mijas</vt:lpstr>
      <vt:lpstr>Times New Roman</vt:lpstr>
      <vt:lpstr>方正粗圆_GBK</vt:lpstr>
      <vt:lpstr>Office Theme</vt:lpstr>
      <vt:lpstr>1_Office Theme</vt:lpstr>
      <vt:lpstr>3_Office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 PRO</cp:lastModifiedBy>
  <cp:revision>115</cp:revision>
  <dcterms:created xsi:type="dcterms:W3CDTF">2021-05-31T08:31:14Z</dcterms:created>
  <dcterms:modified xsi:type="dcterms:W3CDTF">2022-11-22T14:29:05Z</dcterms:modified>
</cp:coreProperties>
</file>