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sldIdLst>
    <p:sldId id="256" r:id="rId3"/>
    <p:sldId id="283" r:id="rId4"/>
    <p:sldId id="372" r:id="rId5"/>
    <p:sldId id="284" r:id="rId6"/>
    <p:sldId id="373" r:id="rId7"/>
    <p:sldId id="285" r:id="rId8"/>
    <p:sldId id="374" r:id="rId9"/>
    <p:sldId id="286" r:id="rId10"/>
    <p:sldId id="279" r:id="rId11"/>
    <p:sldId id="287" r:id="rId12"/>
    <p:sldId id="28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CE983-34DB-479A-9DF5-D58A53CBBE77}" v="493" dt="2021-11-07T11:51:16.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10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ơ nguyễn" userId="1d70a463e08dd161" providerId="LiveId" clId="{E34C808F-7F86-4176-9AD7-4714974B6EED}"/>
    <pc:docChg chg="modSld">
      <pc:chgData name="thơ nguyễn" userId="1d70a463e08dd161" providerId="LiveId" clId="{E34C808F-7F86-4176-9AD7-4714974B6EED}" dt="2021-11-07T11:38:55.823" v="11" actId="20577"/>
      <pc:docMkLst>
        <pc:docMk/>
      </pc:docMkLst>
      <pc:sldChg chg="modSp mod">
        <pc:chgData name="thơ nguyễn" userId="1d70a463e08dd161" providerId="LiveId" clId="{E34C808F-7F86-4176-9AD7-4714974B6EED}" dt="2021-11-07T11:38:55.823" v="11" actId="20577"/>
        <pc:sldMkLst>
          <pc:docMk/>
          <pc:sldMk cId="2442039679" sldId="288"/>
        </pc:sldMkLst>
        <pc:spChg chg="mod">
          <ac:chgData name="thơ nguyễn" userId="1d70a463e08dd161" providerId="LiveId" clId="{E34C808F-7F86-4176-9AD7-4714974B6EED}" dt="2021-11-07T11:38:55.823" v="11" actId="20577"/>
          <ac:spMkLst>
            <pc:docMk/>
            <pc:sldMk cId="2442039679" sldId="288"/>
            <ac:spMk id="4" creationId="{00000000-0000-0000-0000-000000000000}"/>
          </ac:spMkLst>
        </pc:spChg>
      </pc:sldChg>
    </pc:docChg>
  </pc:docChgLst>
  <pc:docChgLst>
    <pc:chgData name="thơ nguyễn" userId="1d70a463e08dd161" providerId="LiveId" clId="{B71CE983-34DB-479A-9DF5-D58A53CBBE77}"/>
    <pc:docChg chg="custSel addSld delSld modSld delMainMaster">
      <pc:chgData name="thơ nguyễn" userId="1d70a463e08dd161" providerId="LiveId" clId="{B71CE983-34DB-479A-9DF5-D58A53CBBE77}" dt="2021-11-07T11:51:45.150" v="695" actId="1035"/>
      <pc:docMkLst>
        <pc:docMk/>
      </pc:docMkLst>
      <pc:sldChg chg="delSp mod">
        <pc:chgData name="thơ nguyễn" userId="1d70a463e08dd161" providerId="LiveId" clId="{B71CE983-34DB-479A-9DF5-D58A53CBBE77}" dt="2021-11-07T11:42:49.715" v="143" actId="478"/>
        <pc:sldMkLst>
          <pc:docMk/>
          <pc:sldMk cId="2232845012" sldId="256"/>
        </pc:sldMkLst>
        <pc:spChg chg="del">
          <ac:chgData name="thơ nguyễn" userId="1d70a463e08dd161" providerId="LiveId" clId="{B71CE983-34DB-479A-9DF5-D58A53CBBE77}" dt="2021-11-07T11:42:49.715" v="143" actId="478"/>
          <ac:spMkLst>
            <pc:docMk/>
            <pc:sldMk cId="2232845012" sldId="256"/>
            <ac:spMk id="16" creationId="{00000000-0000-0000-0000-000000000000}"/>
          </ac:spMkLst>
        </pc:spChg>
      </pc:sldChg>
      <pc:sldChg chg="del">
        <pc:chgData name="thơ nguyễn" userId="1d70a463e08dd161" providerId="LiveId" clId="{B71CE983-34DB-479A-9DF5-D58A53CBBE77}" dt="2021-11-07T11:40:51.449" v="1" actId="47"/>
        <pc:sldMkLst>
          <pc:docMk/>
          <pc:sldMk cId="2812410410" sldId="264"/>
        </pc:sldMkLst>
      </pc:sldChg>
      <pc:sldChg chg="delSp mod">
        <pc:chgData name="thơ nguyễn" userId="1d70a463e08dd161" providerId="LiveId" clId="{B71CE983-34DB-479A-9DF5-D58A53CBBE77}" dt="2021-11-07T11:51:09.121" v="656" actId="478"/>
        <pc:sldMkLst>
          <pc:docMk/>
          <pc:sldMk cId="2282026975" sldId="270"/>
        </pc:sldMkLst>
        <pc:spChg chg="del">
          <ac:chgData name="thơ nguyễn" userId="1d70a463e08dd161" providerId="LiveId" clId="{B71CE983-34DB-479A-9DF5-D58A53CBBE77}" dt="2021-11-07T11:51:09.121" v="656" actId="478"/>
          <ac:spMkLst>
            <pc:docMk/>
            <pc:sldMk cId="2282026975" sldId="270"/>
            <ac:spMk id="17" creationId="{00000000-0000-0000-0000-000000000000}"/>
          </ac:spMkLst>
        </pc:spChg>
      </pc:sldChg>
      <pc:sldChg chg="delSp mod">
        <pc:chgData name="thơ nguyễn" userId="1d70a463e08dd161" providerId="LiveId" clId="{B71CE983-34DB-479A-9DF5-D58A53CBBE77}" dt="2021-11-07T11:50:10.716" v="653" actId="478"/>
        <pc:sldMkLst>
          <pc:docMk/>
          <pc:sldMk cId="2973157277" sldId="279"/>
        </pc:sldMkLst>
        <pc:spChg chg="del">
          <ac:chgData name="thơ nguyễn" userId="1d70a463e08dd161" providerId="LiveId" clId="{B71CE983-34DB-479A-9DF5-D58A53CBBE77}" dt="2021-11-07T11:50:10.716" v="653" actId="478"/>
          <ac:spMkLst>
            <pc:docMk/>
            <pc:sldMk cId="2973157277" sldId="279"/>
            <ac:spMk id="4" creationId="{00000000-0000-0000-0000-000000000000}"/>
          </ac:spMkLst>
        </pc:spChg>
      </pc:sldChg>
      <pc:sldChg chg="delSp modSp mod delAnim">
        <pc:chgData name="thơ nguyễn" userId="1d70a463e08dd161" providerId="LiveId" clId="{B71CE983-34DB-479A-9DF5-D58A53CBBE77}" dt="2021-11-07T11:43:00.300" v="147" actId="1076"/>
        <pc:sldMkLst>
          <pc:docMk/>
          <pc:sldMk cId="1612817618" sldId="283"/>
        </pc:sldMkLst>
        <pc:spChg chg="del">
          <ac:chgData name="thơ nguyễn" userId="1d70a463e08dd161" providerId="LiveId" clId="{B71CE983-34DB-479A-9DF5-D58A53CBBE77}" dt="2021-11-07T11:40:54.842" v="2" actId="478"/>
          <ac:spMkLst>
            <pc:docMk/>
            <pc:sldMk cId="1612817618" sldId="283"/>
            <ac:spMk id="11" creationId="{00000000-0000-0000-0000-000000000000}"/>
          </ac:spMkLst>
        </pc:spChg>
        <pc:grpChg chg="del">
          <ac:chgData name="thơ nguyễn" userId="1d70a463e08dd161" providerId="LiveId" clId="{B71CE983-34DB-479A-9DF5-D58A53CBBE77}" dt="2021-11-07T11:42:54.930" v="145" actId="478"/>
          <ac:grpSpMkLst>
            <pc:docMk/>
            <pc:sldMk cId="1612817618" sldId="283"/>
            <ac:grpSpMk id="9" creationId="{00000000-0000-0000-0000-000000000000}"/>
          </ac:grpSpMkLst>
        </pc:grpChg>
        <pc:grpChg chg="mod">
          <ac:chgData name="thơ nguyễn" userId="1d70a463e08dd161" providerId="LiveId" clId="{B71CE983-34DB-479A-9DF5-D58A53CBBE77}" dt="2021-11-07T11:43:00.300" v="147" actId="1076"/>
          <ac:grpSpMkLst>
            <pc:docMk/>
            <pc:sldMk cId="1612817618" sldId="283"/>
            <ac:grpSpMk id="12" creationId="{00000000-0000-0000-0000-000000000000}"/>
          </ac:grpSpMkLst>
        </pc:grpChg>
        <pc:picChg chg="del">
          <ac:chgData name="thơ nguyễn" userId="1d70a463e08dd161" providerId="LiveId" clId="{B71CE983-34DB-479A-9DF5-D58A53CBBE77}" dt="2021-11-07T11:42:53.314" v="144" actId="478"/>
          <ac:picMkLst>
            <pc:docMk/>
            <pc:sldMk cId="1612817618" sldId="283"/>
            <ac:picMk id="16" creationId="{00000000-0000-0000-0000-000000000000}"/>
          </ac:picMkLst>
        </pc:picChg>
        <pc:picChg chg="mod">
          <ac:chgData name="thơ nguyễn" userId="1d70a463e08dd161" providerId="LiveId" clId="{B71CE983-34DB-479A-9DF5-D58A53CBBE77}" dt="2021-11-07T11:42:57.828" v="146" actId="1076"/>
          <ac:picMkLst>
            <pc:docMk/>
            <pc:sldMk cId="1612817618" sldId="283"/>
            <ac:picMk id="17" creationId="{00000000-0000-0000-0000-000000000000}"/>
          </ac:picMkLst>
        </pc:picChg>
        <pc:picChg chg="mod">
          <ac:chgData name="thơ nguyễn" userId="1d70a463e08dd161" providerId="LiveId" clId="{B71CE983-34DB-479A-9DF5-D58A53CBBE77}" dt="2021-11-07T11:42:57.828" v="146" actId="1076"/>
          <ac:picMkLst>
            <pc:docMk/>
            <pc:sldMk cId="1612817618" sldId="283"/>
            <ac:picMk id="18" creationId="{00000000-0000-0000-0000-000000000000}"/>
          </ac:picMkLst>
        </pc:picChg>
        <pc:picChg chg="mod">
          <ac:chgData name="thơ nguyễn" userId="1d70a463e08dd161" providerId="LiveId" clId="{B71CE983-34DB-479A-9DF5-D58A53CBBE77}" dt="2021-11-07T11:42:57.828" v="146" actId="1076"/>
          <ac:picMkLst>
            <pc:docMk/>
            <pc:sldMk cId="1612817618" sldId="283"/>
            <ac:picMk id="1026" creationId="{00000000-0000-0000-0000-000000000000}"/>
          </ac:picMkLst>
        </pc:picChg>
      </pc:sldChg>
      <pc:sldChg chg="delSp modSp mod modAnim">
        <pc:chgData name="thơ nguyễn" userId="1d70a463e08dd161" providerId="LiveId" clId="{B71CE983-34DB-479A-9DF5-D58A53CBBE77}" dt="2021-11-07T11:46:23.790" v="294"/>
        <pc:sldMkLst>
          <pc:docMk/>
          <pc:sldMk cId="1517120485" sldId="284"/>
        </pc:sldMkLst>
        <pc:spChg chg="mod">
          <ac:chgData name="thơ nguyễn" userId="1d70a463e08dd161" providerId="LiveId" clId="{B71CE983-34DB-479A-9DF5-D58A53CBBE77}" dt="2021-11-07T11:43:25.116" v="150" actId="1076"/>
          <ac:spMkLst>
            <pc:docMk/>
            <pc:sldMk cId="1517120485" sldId="284"/>
            <ac:spMk id="9" creationId="{00000000-0000-0000-0000-000000000000}"/>
          </ac:spMkLst>
        </pc:spChg>
        <pc:spChg chg="mod">
          <ac:chgData name="thơ nguyễn" userId="1d70a463e08dd161" providerId="LiveId" clId="{B71CE983-34DB-479A-9DF5-D58A53CBBE77}" dt="2021-11-07T11:44:48.245" v="284" actId="14100"/>
          <ac:spMkLst>
            <pc:docMk/>
            <pc:sldMk cId="1517120485" sldId="284"/>
            <ac:spMk id="10" creationId="{00000000-0000-0000-0000-000000000000}"/>
          </ac:spMkLst>
        </pc:spChg>
        <pc:spChg chg="del">
          <ac:chgData name="thơ nguyễn" userId="1d70a463e08dd161" providerId="LiveId" clId="{B71CE983-34DB-479A-9DF5-D58A53CBBE77}" dt="2021-11-07T11:43:05.189" v="148" actId="478"/>
          <ac:spMkLst>
            <pc:docMk/>
            <pc:sldMk cId="1517120485" sldId="284"/>
            <ac:spMk id="11" creationId="{00000000-0000-0000-0000-000000000000}"/>
          </ac:spMkLst>
        </pc:spChg>
      </pc:sldChg>
      <pc:sldChg chg="delSp mod modAnim">
        <pc:chgData name="thơ nguyễn" userId="1d70a463e08dd161" providerId="LiveId" clId="{B71CE983-34DB-479A-9DF5-D58A53CBBE77}" dt="2021-11-07T11:48:10.443" v="454"/>
        <pc:sldMkLst>
          <pc:docMk/>
          <pc:sldMk cId="816004390" sldId="285"/>
        </pc:sldMkLst>
        <pc:spChg chg="del">
          <ac:chgData name="thơ nguyễn" userId="1d70a463e08dd161" providerId="LiveId" clId="{B71CE983-34DB-479A-9DF5-D58A53CBBE77}" dt="2021-11-07T11:45:28.729" v="289" actId="478"/>
          <ac:spMkLst>
            <pc:docMk/>
            <pc:sldMk cId="816004390" sldId="285"/>
            <ac:spMk id="11" creationId="{00000000-0000-0000-0000-000000000000}"/>
          </ac:spMkLst>
        </pc:spChg>
      </pc:sldChg>
      <pc:sldChg chg="delSp modSp mod">
        <pc:chgData name="thơ nguyễn" userId="1d70a463e08dd161" providerId="LiveId" clId="{B71CE983-34DB-479A-9DF5-D58A53CBBE77}" dt="2021-11-07T11:48:20.732" v="457" actId="1076"/>
        <pc:sldMkLst>
          <pc:docMk/>
          <pc:sldMk cId="693373261" sldId="286"/>
        </pc:sldMkLst>
        <pc:spChg chg="mod">
          <ac:chgData name="thơ nguyễn" userId="1d70a463e08dd161" providerId="LiveId" clId="{B71CE983-34DB-479A-9DF5-D58A53CBBE77}" dt="2021-11-07T11:48:20.732" v="457" actId="1076"/>
          <ac:spMkLst>
            <pc:docMk/>
            <pc:sldMk cId="693373261" sldId="286"/>
            <ac:spMk id="9" creationId="{00000000-0000-0000-0000-000000000000}"/>
          </ac:spMkLst>
        </pc:spChg>
        <pc:spChg chg="mod">
          <ac:chgData name="thơ nguyễn" userId="1d70a463e08dd161" providerId="LiveId" clId="{B71CE983-34DB-479A-9DF5-D58A53CBBE77}" dt="2021-11-07T11:48:18.764" v="456" actId="1076"/>
          <ac:spMkLst>
            <pc:docMk/>
            <pc:sldMk cId="693373261" sldId="286"/>
            <ac:spMk id="10" creationId="{00000000-0000-0000-0000-000000000000}"/>
          </ac:spMkLst>
        </pc:spChg>
        <pc:spChg chg="del">
          <ac:chgData name="thơ nguyễn" userId="1d70a463e08dd161" providerId="LiveId" clId="{B71CE983-34DB-479A-9DF5-D58A53CBBE77}" dt="2021-11-07T11:48:15.576" v="455" actId="478"/>
          <ac:spMkLst>
            <pc:docMk/>
            <pc:sldMk cId="693373261" sldId="286"/>
            <ac:spMk id="11" creationId="{00000000-0000-0000-0000-000000000000}"/>
          </ac:spMkLst>
        </pc:spChg>
      </pc:sldChg>
      <pc:sldChg chg="modSp add mod">
        <pc:chgData name="thơ nguyễn" userId="1d70a463e08dd161" providerId="LiveId" clId="{B71CE983-34DB-479A-9DF5-D58A53CBBE77}" dt="2021-11-07T11:51:45.150" v="695" actId="1035"/>
        <pc:sldMkLst>
          <pc:docMk/>
          <pc:sldMk cId="3031281558" sldId="371"/>
        </pc:sldMkLst>
        <pc:spChg chg="mod">
          <ac:chgData name="thơ nguyễn" userId="1d70a463e08dd161" providerId="LiveId" clId="{B71CE983-34DB-479A-9DF5-D58A53CBBE77}" dt="2021-11-07T11:41:07.949" v="21" actId="20577"/>
          <ac:spMkLst>
            <pc:docMk/>
            <pc:sldMk cId="3031281558" sldId="371"/>
            <ac:spMk id="8" creationId="{87D4C757-6D78-43BF-9213-2816F13C3F25}"/>
          </ac:spMkLst>
        </pc:spChg>
        <pc:spChg chg="mod">
          <ac:chgData name="thơ nguyễn" userId="1d70a463e08dd161" providerId="LiveId" clId="{B71CE983-34DB-479A-9DF5-D58A53CBBE77}" dt="2021-11-07T11:51:45.150" v="695" actId="1035"/>
          <ac:spMkLst>
            <pc:docMk/>
            <pc:sldMk cId="3031281558" sldId="371"/>
            <ac:spMk id="9" creationId="{468C09B9-55C9-439C-9B21-7617BA7AA0D4}"/>
          </ac:spMkLst>
        </pc:spChg>
        <pc:spChg chg="mod">
          <ac:chgData name="thơ nguyễn" userId="1d70a463e08dd161" providerId="LiveId" clId="{B71CE983-34DB-479A-9DF5-D58A53CBBE77}" dt="2021-11-07T11:42:29.584" v="135" actId="20577"/>
          <ac:spMkLst>
            <pc:docMk/>
            <pc:sldMk cId="3031281558" sldId="371"/>
            <ac:spMk id="15" creationId="{ED9FD327-72FD-4803-ACB6-FB417063220B}"/>
          </ac:spMkLst>
        </pc:spChg>
      </pc:sldChg>
      <pc:sldChg chg="modSp add mod modAnim">
        <pc:chgData name="thơ nguyễn" userId="1d70a463e08dd161" providerId="LiveId" clId="{B71CE983-34DB-479A-9DF5-D58A53CBBE77}" dt="2021-11-07T11:47:45.445" v="449" actId="14100"/>
        <pc:sldMkLst>
          <pc:docMk/>
          <pc:sldMk cId="2974630285" sldId="372"/>
        </pc:sldMkLst>
        <pc:spChg chg="mod">
          <ac:chgData name="thơ nguyễn" userId="1d70a463e08dd161" providerId="LiveId" clId="{B71CE983-34DB-479A-9DF5-D58A53CBBE77}" dt="2021-11-07T11:47:41.686" v="448" actId="20577"/>
          <ac:spMkLst>
            <pc:docMk/>
            <pc:sldMk cId="2974630285" sldId="372"/>
            <ac:spMk id="9" creationId="{00000000-0000-0000-0000-000000000000}"/>
          </ac:spMkLst>
        </pc:spChg>
        <pc:spChg chg="mod">
          <ac:chgData name="thơ nguyễn" userId="1d70a463e08dd161" providerId="LiveId" clId="{B71CE983-34DB-479A-9DF5-D58A53CBBE77}" dt="2021-11-07T11:47:45.445" v="449" actId="14100"/>
          <ac:spMkLst>
            <pc:docMk/>
            <pc:sldMk cId="2974630285" sldId="372"/>
            <ac:spMk id="10" creationId="{00000000-0000-0000-0000-000000000000}"/>
          </ac:spMkLst>
        </pc:spChg>
      </pc:sldChg>
      <pc:sldChg chg="modSp add mod modAnim">
        <pc:chgData name="thơ nguyễn" userId="1d70a463e08dd161" providerId="LiveId" clId="{B71CE983-34DB-479A-9DF5-D58A53CBBE77}" dt="2021-11-07T11:48:03.384" v="453"/>
        <pc:sldMkLst>
          <pc:docMk/>
          <pc:sldMk cId="1126232093" sldId="373"/>
        </pc:sldMkLst>
        <pc:spChg chg="mod">
          <ac:chgData name="thơ nguyễn" userId="1d70a463e08dd161" providerId="LiveId" clId="{B71CE983-34DB-479A-9DF5-D58A53CBBE77}" dt="2021-11-07T11:47:22.846" v="444" actId="20577"/>
          <ac:spMkLst>
            <pc:docMk/>
            <pc:sldMk cId="1126232093" sldId="373"/>
            <ac:spMk id="9" creationId="{00000000-0000-0000-0000-000000000000}"/>
          </ac:spMkLst>
        </pc:spChg>
        <pc:grpChg chg="mod">
          <ac:chgData name="thơ nguyễn" userId="1d70a463e08dd161" providerId="LiveId" clId="{B71CE983-34DB-479A-9DF5-D58A53CBBE77}" dt="2021-11-07T11:46:15.780" v="292" actId="1076"/>
          <ac:grpSpMkLst>
            <pc:docMk/>
            <pc:sldMk cId="1126232093" sldId="373"/>
            <ac:grpSpMk id="12" creationId="{00000000-0000-0000-0000-000000000000}"/>
          </ac:grpSpMkLst>
        </pc:grpChg>
      </pc:sldChg>
      <pc:sldChg chg="modSp add mod modAnim">
        <pc:chgData name="thơ nguyễn" userId="1d70a463e08dd161" providerId="LiveId" clId="{B71CE983-34DB-479A-9DF5-D58A53CBBE77}" dt="2021-11-07T11:50:01.299" v="652"/>
        <pc:sldMkLst>
          <pc:docMk/>
          <pc:sldMk cId="369910264" sldId="374"/>
        </pc:sldMkLst>
        <pc:spChg chg="mod">
          <ac:chgData name="thơ nguyễn" userId="1d70a463e08dd161" providerId="LiveId" clId="{B71CE983-34DB-479A-9DF5-D58A53CBBE77}" dt="2021-11-07T11:49:39.220" v="645" actId="1076"/>
          <ac:spMkLst>
            <pc:docMk/>
            <pc:sldMk cId="369910264" sldId="374"/>
            <ac:spMk id="9" creationId="{00000000-0000-0000-0000-000000000000}"/>
          </ac:spMkLst>
        </pc:spChg>
        <pc:spChg chg="mod">
          <ac:chgData name="thơ nguyễn" userId="1d70a463e08dd161" providerId="LiveId" clId="{B71CE983-34DB-479A-9DF5-D58A53CBBE77}" dt="2021-11-07T11:49:43.269" v="646" actId="14100"/>
          <ac:spMkLst>
            <pc:docMk/>
            <pc:sldMk cId="369910264" sldId="374"/>
            <ac:spMk id="10" creationId="{00000000-0000-0000-0000-000000000000}"/>
          </ac:spMkLst>
        </pc:spChg>
      </pc:sldChg>
      <pc:sldChg chg="new del">
        <pc:chgData name="thơ nguyễn" userId="1d70a463e08dd161" providerId="LiveId" clId="{B71CE983-34DB-479A-9DF5-D58A53CBBE77}" dt="2021-11-07T11:51:04.777" v="655" actId="47"/>
        <pc:sldMkLst>
          <pc:docMk/>
          <pc:sldMk cId="174979855" sldId="375"/>
        </pc:sldMkLst>
      </pc:sldChg>
      <pc:sldChg chg="addSp modSp add mod">
        <pc:chgData name="thơ nguyễn" userId="1d70a463e08dd161" providerId="LiveId" clId="{B71CE983-34DB-479A-9DF5-D58A53CBBE77}" dt="2021-11-07T11:51:36.626" v="683" actId="1037"/>
        <pc:sldMkLst>
          <pc:docMk/>
          <pc:sldMk cId="1698575647" sldId="375"/>
        </pc:sldMkLst>
        <pc:spChg chg="mod">
          <ac:chgData name="thơ nguyễn" userId="1d70a463e08dd161" providerId="LiveId" clId="{B71CE983-34DB-479A-9DF5-D58A53CBBE77}" dt="2021-11-07T11:51:36.626" v="683" actId="1037"/>
          <ac:spMkLst>
            <pc:docMk/>
            <pc:sldMk cId="1698575647" sldId="375"/>
            <ac:spMk id="9" creationId="{468C09B9-55C9-439C-9B21-7617BA7AA0D4}"/>
          </ac:spMkLst>
        </pc:spChg>
        <pc:spChg chg="add mod">
          <ac:chgData name="thơ nguyễn" userId="1d70a463e08dd161" providerId="LiveId" clId="{B71CE983-34DB-479A-9DF5-D58A53CBBE77}" dt="2021-11-07T11:51:25.934" v="674" actId="1037"/>
          <ac:spMkLst>
            <pc:docMk/>
            <pc:sldMk cId="1698575647" sldId="375"/>
            <ac:spMk id="10" creationId="{6DE9736D-9492-48C6-ABA9-FD949CDAF669}"/>
          </ac:spMkLst>
        </pc:spChg>
      </pc:sldChg>
      <pc:sldMasterChg chg="del delSldLayout">
        <pc:chgData name="thơ nguyễn" userId="1d70a463e08dd161" providerId="LiveId" clId="{B71CE983-34DB-479A-9DF5-D58A53CBBE77}" dt="2021-11-07T11:40:51.449" v="1" actId="47"/>
        <pc:sldMasterMkLst>
          <pc:docMk/>
          <pc:sldMasterMk cId="1348452565" sldId="2147483660"/>
        </pc:sldMasterMkLst>
        <pc:sldLayoutChg chg="del">
          <pc:chgData name="thơ nguyễn" userId="1d70a463e08dd161" providerId="LiveId" clId="{B71CE983-34DB-479A-9DF5-D58A53CBBE77}" dt="2021-11-07T11:40:51.449" v="1" actId="47"/>
          <pc:sldLayoutMkLst>
            <pc:docMk/>
            <pc:sldMasterMk cId="1348452565" sldId="2147483660"/>
            <pc:sldLayoutMk cId="3801607167" sldId="2147483661"/>
          </pc:sldLayoutMkLst>
        </pc:sldLayoutChg>
        <pc:sldLayoutChg chg="del">
          <pc:chgData name="thơ nguyễn" userId="1d70a463e08dd161" providerId="LiveId" clId="{B71CE983-34DB-479A-9DF5-D58A53CBBE77}" dt="2021-11-07T11:40:51.449" v="1" actId="47"/>
          <pc:sldLayoutMkLst>
            <pc:docMk/>
            <pc:sldMasterMk cId="1348452565" sldId="2147483660"/>
            <pc:sldLayoutMk cId="825456677" sldId="2147483662"/>
          </pc:sldLayoutMkLst>
        </pc:sldLayoutChg>
        <pc:sldLayoutChg chg="del">
          <pc:chgData name="thơ nguyễn" userId="1d70a463e08dd161" providerId="LiveId" clId="{B71CE983-34DB-479A-9DF5-D58A53CBBE77}" dt="2021-11-07T11:40:51.449" v="1" actId="47"/>
          <pc:sldLayoutMkLst>
            <pc:docMk/>
            <pc:sldMasterMk cId="1348452565" sldId="2147483660"/>
            <pc:sldLayoutMk cId="230408588" sldId="2147483663"/>
          </pc:sldLayoutMkLst>
        </pc:sldLayoutChg>
        <pc:sldLayoutChg chg="del">
          <pc:chgData name="thơ nguyễn" userId="1d70a463e08dd161" providerId="LiveId" clId="{B71CE983-34DB-479A-9DF5-D58A53CBBE77}" dt="2021-11-07T11:40:51.449" v="1" actId="47"/>
          <pc:sldLayoutMkLst>
            <pc:docMk/>
            <pc:sldMasterMk cId="1348452565" sldId="2147483660"/>
            <pc:sldLayoutMk cId="4217711278" sldId="2147483664"/>
          </pc:sldLayoutMkLst>
        </pc:sldLayoutChg>
        <pc:sldLayoutChg chg="del">
          <pc:chgData name="thơ nguyễn" userId="1d70a463e08dd161" providerId="LiveId" clId="{B71CE983-34DB-479A-9DF5-D58A53CBBE77}" dt="2021-11-07T11:40:51.449" v="1" actId="47"/>
          <pc:sldLayoutMkLst>
            <pc:docMk/>
            <pc:sldMasterMk cId="1348452565" sldId="2147483660"/>
            <pc:sldLayoutMk cId="2165050882" sldId="2147483665"/>
          </pc:sldLayoutMkLst>
        </pc:sldLayoutChg>
        <pc:sldLayoutChg chg="del">
          <pc:chgData name="thơ nguyễn" userId="1d70a463e08dd161" providerId="LiveId" clId="{B71CE983-34DB-479A-9DF5-D58A53CBBE77}" dt="2021-11-07T11:40:51.449" v="1" actId="47"/>
          <pc:sldLayoutMkLst>
            <pc:docMk/>
            <pc:sldMasterMk cId="1348452565" sldId="2147483660"/>
            <pc:sldLayoutMk cId="274346325" sldId="2147483666"/>
          </pc:sldLayoutMkLst>
        </pc:sldLayoutChg>
        <pc:sldLayoutChg chg="del">
          <pc:chgData name="thơ nguyễn" userId="1d70a463e08dd161" providerId="LiveId" clId="{B71CE983-34DB-479A-9DF5-D58A53CBBE77}" dt="2021-11-07T11:40:51.449" v="1" actId="47"/>
          <pc:sldLayoutMkLst>
            <pc:docMk/>
            <pc:sldMasterMk cId="1348452565" sldId="2147483660"/>
            <pc:sldLayoutMk cId="2393283042" sldId="2147483667"/>
          </pc:sldLayoutMkLst>
        </pc:sldLayoutChg>
        <pc:sldLayoutChg chg="del">
          <pc:chgData name="thơ nguyễn" userId="1d70a463e08dd161" providerId="LiveId" clId="{B71CE983-34DB-479A-9DF5-D58A53CBBE77}" dt="2021-11-07T11:40:51.449" v="1" actId="47"/>
          <pc:sldLayoutMkLst>
            <pc:docMk/>
            <pc:sldMasterMk cId="1348452565" sldId="2147483660"/>
            <pc:sldLayoutMk cId="2048570032" sldId="2147483668"/>
          </pc:sldLayoutMkLst>
        </pc:sldLayoutChg>
        <pc:sldLayoutChg chg="del">
          <pc:chgData name="thơ nguyễn" userId="1d70a463e08dd161" providerId="LiveId" clId="{B71CE983-34DB-479A-9DF5-D58A53CBBE77}" dt="2021-11-07T11:40:51.449" v="1" actId="47"/>
          <pc:sldLayoutMkLst>
            <pc:docMk/>
            <pc:sldMasterMk cId="1348452565" sldId="2147483660"/>
            <pc:sldLayoutMk cId="2758960007" sldId="2147483669"/>
          </pc:sldLayoutMkLst>
        </pc:sldLayoutChg>
        <pc:sldLayoutChg chg="del">
          <pc:chgData name="thơ nguyễn" userId="1d70a463e08dd161" providerId="LiveId" clId="{B71CE983-34DB-479A-9DF5-D58A53CBBE77}" dt="2021-11-07T11:40:51.449" v="1" actId="47"/>
          <pc:sldLayoutMkLst>
            <pc:docMk/>
            <pc:sldMasterMk cId="1348452565" sldId="2147483660"/>
            <pc:sldLayoutMk cId="1189101540" sldId="2147483670"/>
          </pc:sldLayoutMkLst>
        </pc:sldLayoutChg>
        <pc:sldLayoutChg chg="del">
          <pc:chgData name="thơ nguyễn" userId="1d70a463e08dd161" providerId="LiveId" clId="{B71CE983-34DB-479A-9DF5-D58A53CBBE77}" dt="2021-11-07T11:40:51.449" v="1" actId="47"/>
          <pc:sldLayoutMkLst>
            <pc:docMk/>
            <pc:sldMasterMk cId="1348452565" sldId="2147483660"/>
            <pc:sldLayoutMk cId="23170109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5</a:t>
            </a:fld>
            <a:endParaRPr lang="en-US"/>
          </a:p>
        </p:txBody>
      </p:sp>
    </p:spTree>
    <p:extLst>
      <p:ext uri="{BB962C8B-B14F-4D97-AF65-F5344CB8AC3E}">
        <p14:creationId xmlns:p14="http://schemas.microsoft.com/office/powerpoint/2010/main" val="155295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6</a:t>
            </a:fld>
            <a:endParaRPr lang="en-US"/>
          </a:p>
        </p:txBody>
      </p:sp>
    </p:spTree>
    <p:extLst>
      <p:ext uri="{BB962C8B-B14F-4D97-AF65-F5344CB8AC3E}">
        <p14:creationId xmlns:p14="http://schemas.microsoft.com/office/powerpoint/2010/main" val="275921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11/22/2022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11/22/2022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10</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3785652"/>
          </a:xfrm>
          <a:prstGeom prst="rect">
            <a:avLst/>
          </a:prstGeom>
        </p:spPr>
        <p:txBody>
          <a:bodyPr wrap="square">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Tree>
    <p:extLst>
      <p:ext uri="{BB962C8B-B14F-4D97-AF65-F5344CB8AC3E}">
        <p14:creationId xmlns:p14="http://schemas.microsoft.com/office/powerpoint/2010/main" val="178983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       Cứ vào giờ ra chơi là nhóm lớp em sẽ xuống sân trường chơi nhảy dây. Nhóm của em chơi thường có </a:t>
            </a:r>
            <a:r>
              <a:rPr lang="en-US" sz="3200" b="1" dirty="0" err="1">
                <a:solidFill>
                  <a:srgbClr val="002060"/>
                </a:solidFill>
                <a:latin typeface="Arial-Rounded" pitchFamily="34" charset="0"/>
                <a:ea typeface="Arial-Rounded" pitchFamily="34" charset="0"/>
                <a:cs typeface="Arial-Rounded" pitchFamily="34" charset="0"/>
              </a:rPr>
              <a:t>năm</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đến</a:t>
            </a:r>
            <a:r>
              <a:rPr lang="en-US" sz="3200" b="1" dirty="0">
                <a:solidFill>
                  <a:srgbClr val="002060"/>
                </a:solidFill>
                <a:latin typeface="Arial-Rounded" pitchFamily="34" charset="0"/>
                <a:ea typeface="Arial-Rounded" pitchFamily="34" charset="0"/>
                <a:cs typeface="Arial-Rounded" pitchFamily="34" charset="0"/>
              </a:rPr>
              <a:t>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val="244203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92599" y="80538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7879678" y="1789372"/>
            <a:ext cx="3304677" cy="32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4488588" y="1789371"/>
            <a:ext cx="3304018"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985529" y="1818350"/>
            <a:ext cx="3560205"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86818" y="2551837"/>
            <a:ext cx="6142789" cy="1908215"/>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Có</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những</a:t>
            </a:r>
            <a:r>
              <a:rPr lang="en-US" sz="3600" b="1" dirty="0">
                <a:solidFill>
                  <a:srgbClr val="002060"/>
                </a:solidFill>
                <a:latin typeface="Arial-Rounded" pitchFamily="34" charset="0"/>
                <a:ea typeface="Arial-Rounded" pitchFamily="34" charset="0"/>
                <a:cs typeface="Arial-Rounded" pitchFamily="34" charset="0"/>
              </a:rPr>
              <a:t> ai </a:t>
            </a:r>
            <a:r>
              <a:rPr lang="en-US" sz="3600" b="1" dirty="0" err="1">
                <a:solidFill>
                  <a:srgbClr val="002060"/>
                </a:solidFill>
                <a:latin typeface="Arial-Rounded" pitchFamily="34" charset="0"/>
                <a:ea typeface="Arial-Rounded" pitchFamily="34" charset="0"/>
                <a:cs typeface="Arial-Rounded" pitchFamily="34" charset="0"/>
              </a:rPr>
              <a:t>trong</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bức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tranh</a:t>
            </a:r>
            <a:r>
              <a:rPr lang="en-US" sz="3600" b="1" dirty="0">
                <a:solidFill>
                  <a:srgbClr val="002060"/>
                </a:solidFill>
                <a:latin typeface="Arial-Rounded" pitchFamily="34" charset="0"/>
                <a:ea typeface="Arial-Rounded" pitchFamily="34" charset="0"/>
                <a:cs typeface="Arial-Rounded" pitchFamily="34" charset="0"/>
              </a:rPr>
              <a:t>?</a:t>
            </a:r>
          </a:p>
          <a:p>
            <a:pPr>
              <a:spcBef>
                <a:spcPts val="1200"/>
              </a:spcBef>
            </a:pP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Các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bạn</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đang</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làm</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gì</a:t>
            </a:r>
            <a:r>
              <a:rPr lang="en-US" sz="3600" b="1" dirty="0">
                <a:solidFill>
                  <a:srgbClr val="002060"/>
                </a:solidFill>
                <a:latin typeface="Arial-Rounded" pitchFamily="34" charset="0"/>
                <a:ea typeface="Arial-Rounded" pitchFamily="34" charset="0"/>
                <a:cs typeface="Arial-Rounded" pitchFamily="34" charset="0"/>
              </a:rPr>
              <a:t>?</a:t>
            </a:r>
          </a:p>
          <a:p>
            <a:r>
              <a:rPr lang="en-US" sz="3600" b="1" dirty="0" err="1">
                <a:solidFill>
                  <a:srgbClr val="002060"/>
                </a:solidFill>
                <a:latin typeface="Arial-Rounded" pitchFamily="34" charset="0"/>
                <a:ea typeface="Arial-Rounded" pitchFamily="34" charset="0"/>
                <a:cs typeface="Arial-Rounded" pitchFamily="34" charset="0"/>
              </a:rPr>
              <a:t>Vì</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sao</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em</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biết</a:t>
            </a:r>
            <a:r>
              <a:rPr lang="en-US" sz="3600" b="1" dirty="0">
                <a:solidFill>
                  <a:srgbClr val="002060"/>
                </a:solidFill>
                <a:latin typeface="Arial-Rounded" pitchFamily="34" charset="0"/>
                <a:ea typeface="Arial-Rounded" pitchFamily="34" charset="0"/>
                <a:cs typeface="Arial-Rounded" pitchFamily="34" charset="0"/>
              </a:rPr>
              <a:t>?</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ounded Rectangle 9"/>
          <p:cNvSpPr/>
          <p:nvPr/>
        </p:nvSpPr>
        <p:spPr>
          <a:xfrm>
            <a:off x="5384383" y="2266950"/>
            <a:ext cx="6417091" cy="2324100"/>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6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08732" y="1340035"/>
            <a:ext cx="6142789" cy="3970318"/>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 Bức tranh nói về hai bạn học sinh đang nói chuyện ríu rít, trên vai khoác chiếc cặp nhỏ tung tăng đến trường.</a:t>
            </a:r>
          </a:p>
          <a:p>
            <a:r>
              <a:rPr lang="en-US" sz="3600" b="1" dirty="0">
                <a:solidFill>
                  <a:srgbClr val="002060"/>
                </a:solidFill>
                <a:latin typeface="Arial-Rounded" pitchFamily="34" charset="0"/>
                <a:ea typeface="Arial-Rounded" pitchFamily="34" charset="0"/>
                <a:cs typeface="Arial-Rounded" pitchFamily="34" charset="0"/>
              </a:rPr>
              <a:t>- Phía xa xa, mẹ dắt con cùng đến trường, vừa đi vừa kể chuyện cho nhau nghe.</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ounded Rectangle 9"/>
          <p:cNvSpPr/>
          <p:nvPr/>
        </p:nvSpPr>
        <p:spPr>
          <a:xfrm>
            <a:off x="5501523" y="1182351"/>
            <a:ext cx="6349998"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12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14567" y="3448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575301" y="2467037"/>
            <a:ext cx="6142789" cy="1908215"/>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Các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bạn</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đang</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làm</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gì</a:t>
            </a:r>
            <a:r>
              <a:rPr lang="en-US" sz="3600" b="1" dirty="0">
                <a:solidFill>
                  <a:srgbClr val="002060"/>
                </a:solidFill>
                <a:latin typeface="Arial-Rounded" pitchFamily="34" charset="0"/>
                <a:ea typeface="Arial-Rounded" pitchFamily="34" charset="0"/>
                <a:cs typeface="Arial-Rounded" pitchFamily="34" charset="0"/>
              </a:rPr>
              <a:t>?</a:t>
            </a:r>
          </a:p>
          <a:p>
            <a:pPr>
              <a:spcBef>
                <a:spcPts val="1200"/>
              </a:spcBef>
            </a:pPr>
            <a:r>
              <a:rPr lang="en-US" sz="3600" b="1" dirty="0">
                <a:solidFill>
                  <a:srgbClr val="002060"/>
                </a:solidFill>
                <a:latin typeface="Arial-Rounded" pitchFamily="34" charset="0"/>
                <a:ea typeface="Arial-Rounded" pitchFamily="34" charset="0"/>
                <a:cs typeface="Arial-Rounded" pitchFamily="34" charset="0"/>
              </a:rPr>
              <a:t>+ Theo </a:t>
            </a:r>
            <a:r>
              <a:rPr lang="en-US" sz="3600" b="1" dirty="0" err="1">
                <a:solidFill>
                  <a:srgbClr val="002060"/>
                </a:solidFill>
                <a:latin typeface="Arial-Rounded" pitchFamily="34" charset="0"/>
                <a:ea typeface="Arial-Rounded" pitchFamily="34" charset="0"/>
                <a:cs typeface="Arial-Rounded" pitchFamily="34" charset="0"/>
              </a:rPr>
              <a:t>em</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các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bạn</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là</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những</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học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sinh</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như</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thế</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nào</a:t>
            </a:r>
            <a:r>
              <a:rPr lang="en-US" sz="3600" b="1" dirty="0">
                <a:solidFill>
                  <a:srgbClr val="002060"/>
                </a:solidFill>
                <a:latin typeface="Arial-Rounded" pitchFamily="34" charset="0"/>
                <a:ea typeface="Arial-Rounded" pitchFamily="34" charset="0"/>
                <a:cs typeface="Arial-Rounded" pitchFamily="34" charset="0"/>
              </a:rPr>
              <a:t>?</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23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anim calcmode="lin" valueType="num">
                                      <p:cBhvr>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696284" y="2038412"/>
            <a:ext cx="6142789" cy="286232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817718" y="1915300"/>
            <a:ext cx="6142789" cy="3108543"/>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Tranh</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vẽ</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cảnh</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gì</a:t>
            </a:r>
            <a:r>
              <a:rPr lang="en-US" sz="3600" b="1" dirty="0">
                <a:solidFill>
                  <a:srgbClr val="002060"/>
                </a:solidFill>
                <a:latin typeface="Arial-Rounded" pitchFamily="34" charset="0"/>
                <a:ea typeface="Arial-Rounded" pitchFamily="34" charset="0"/>
                <a:cs typeface="Arial-Rounded" pitchFamily="34" charset="0"/>
              </a:rPr>
              <a:t>? Ở </a:t>
            </a:r>
            <a:r>
              <a:rPr lang="en-US" sz="3600" b="1" dirty="0" err="1">
                <a:solidFill>
                  <a:srgbClr val="002060"/>
                </a:solidFill>
                <a:latin typeface="Arial-Rounded" pitchFamily="34" charset="0"/>
                <a:ea typeface="Arial-Rounded" pitchFamily="34" charset="0"/>
                <a:cs typeface="Arial-Rounded" pitchFamily="34" charset="0"/>
              </a:rPr>
              <a:t>đâu</a:t>
            </a:r>
            <a:r>
              <a:rPr lang="en-US" sz="3600" b="1" dirty="0">
                <a:solidFill>
                  <a:srgbClr val="002060"/>
                </a:solidFill>
                <a:latin typeface="Arial-Rounded" pitchFamily="34" charset="0"/>
                <a:ea typeface="Arial-Rounded" pitchFamily="34" charset="0"/>
                <a:cs typeface="Arial-Rounded" pitchFamily="34" charset="0"/>
              </a:rPr>
              <a:t>?</a:t>
            </a:r>
          </a:p>
          <a:p>
            <a:pPr>
              <a:spcBef>
                <a:spcPts val="1200"/>
              </a:spcBef>
            </a:pP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Các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bạn</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đang</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làm</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gì</a:t>
            </a:r>
            <a:r>
              <a:rPr lang="en-US" sz="3600" b="1" dirty="0">
                <a:solidFill>
                  <a:srgbClr val="002060"/>
                </a:solidFill>
                <a:latin typeface="Arial-Rounded" pitchFamily="34" charset="0"/>
                <a:ea typeface="Arial-Rounded" pitchFamily="34" charset="0"/>
                <a:cs typeface="Arial-Rounded" pitchFamily="34" charset="0"/>
              </a:rPr>
              <a:t>?</a:t>
            </a:r>
          </a:p>
          <a:p>
            <a:pPr>
              <a:spcBef>
                <a:spcPts val="1200"/>
              </a:spcBef>
            </a:pP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Em</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thấy</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giờ</a:t>
            </a:r>
            <a:r>
              <a:rPr lang="en-US" sz="3600" b="1" dirty="0">
                <a:solidFill>
                  <a:srgbClr val="002060"/>
                </a:solidFill>
                <a:latin typeface="Arial-Rounded" pitchFamily="34" charset="0"/>
                <a:ea typeface="Arial-Rounded" pitchFamily="34" charset="0"/>
                <a:cs typeface="Arial-Rounded" pitchFamily="34" charset="0"/>
              </a:rPr>
              <a:t> ra </a:t>
            </a:r>
            <a:r>
              <a:rPr lang="en-US" sz="3600" b="1" dirty="0" err="1">
                <a:solidFill>
                  <a:srgbClr val="002060"/>
                </a:solidFill>
                <a:latin typeface="Arial-Rounded" pitchFamily="34" charset="0"/>
                <a:ea typeface="Arial-Rounded" pitchFamily="34" charset="0"/>
                <a:cs typeface="Arial-Rounded" pitchFamily="34" charset="0"/>
              </a:rPr>
              <a:t>chơi</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của</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các</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bạn</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như</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thế</a:t>
            </a:r>
            <a:r>
              <a:rPr lang="en-US" sz="3600" b="1" dirty="0">
                <a:solidFill>
                  <a:srgbClr val="002060"/>
                </a:solidFill>
                <a:latin typeface="Arial-Rounded" pitchFamily="34" charset="0"/>
                <a:ea typeface="Arial-Rounded" pitchFamily="34" charset="0"/>
                <a:cs typeface="Arial-Rounded" pitchFamily="34" charset="0"/>
              </a:rPr>
              <a:t> </a:t>
            </a:r>
            <a:r>
              <a:rPr lang="en-US" sz="3600" b="1" dirty="0" err="1">
                <a:solidFill>
                  <a:srgbClr val="002060"/>
                </a:solidFill>
                <a:latin typeface="Arial-Rounded" pitchFamily="34" charset="0"/>
                <a:ea typeface="Arial-Rounded" pitchFamily="34" charset="0"/>
                <a:cs typeface="Arial-Rounded" pitchFamily="34" charset="0"/>
              </a:rPr>
              <a:t>nào</a:t>
            </a:r>
            <a:r>
              <a:rPr lang="en-US" sz="3600" b="1" dirty="0">
                <a:solidFill>
                  <a:srgbClr val="002060"/>
                </a:solidFill>
                <a:latin typeface="Arial-Rounded" pitchFamily="34" charset="0"/>
                <a:ea typeface="Arial-Rounded" pitchFamily="34" charset="0"/>
                <a:cs typeface="Arial-Rounded" pitchFamily="34" charset="0"/>
              </a:rPr>
              <a:t>?</a:t>
            </a:r>
          </a:p>
          <a:p>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563604" y="1721515"/>
            <a:ext cx="6128084" cy="296478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wipe(left)">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743909" y="1797390"/>
            <a:ext cx="6142789" cy="390876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 Bức tranh nói về một giờ học thể dục hoặc giờ ra chơi của các bạn học sinh.</a:t>
            </a:r>
          </a:p>
          <a:p>
            <a:pPr marL="571500" indent="-571500">
              <a:buFontTx/>
              <a:buChar char="-"/>
            </a:pPr>
            <a:r>
              <a:rPr lang="en-US" sz="3600" b="1" dirty="0">
                <a:solidFill>
                  <a:srgbClr val="002060"/>
                </a:solidFill>
                <a:latin typeface="Arial-Rounded" pitchFamily="34" charset="0"/>
                <a:ea typeface="Arial-Rounded" pitchFamily="34" charset="0"/>
                <a:cs typeface="Arial-Rounded" pitchFamily="34" charset="0"/>
              </a:rPr>
              <a:t>1 nhóm đang chơi đá cầu.</a:t>
            </a:r>
          </a:p>
          <a:p>
            <a:pPr marL="571500" indent="-571500">
              <a:buFontTx/>
              <a:buChar char="-"/>
            </a:pPr>
            <a:r>
              <a:rPr lang="en-US" sz="3600" b="1" dirty="0">
                <a:solidFill>
                  <a:srgbClr val="002060"/>
                </a:solidFill>
                <a:latin typeface="Arial-Rounded" pitchFamily="34" charset="0"/>
                <a:ea typeface="Arial-Rounded" pitchFamily="34" charset="0"/>
                <a:cs typeface="Arial-Rounded" pitchFamily="34" charset="0"/>
              </a:rPr>
              <a:t>Xa xa có 2 bạn nữ đang chơi nhảy dây.</a:t>
            </a:r>
          </a:p>
          <a:p>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563604" y="1721515"/>
            <a:ext cx="6128084" cy="3496114"/>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Arial-Rounded" pitchFamily="34" charset="0"/>
                  <a:ea typeface="Arial-Rounded" pitchFamily="34" charset="0"/>
                  <a:cs typeface="Arial-Rounded" pitchFamily="34" charset="0"/>
                </a:rPr>
                <a:t> Viết 3 – 4 câu kể về một hoạt động em tham gia </a:t>
              </a:r>
            </a:p>
            <a:p>
              <a:r>
                <a:rPr lang="en-US" sz="3200" b="1" dirty="0">
                  <a:solidFill>
                    <a:srgbClr val="008200"/>
                  </a:solidFill>
                  <a:latin typeface="Arial-Rounded" pitchFamily="34" charset="0"/>
                  <a:ea typeface="Arial-Rounded" pitchFamily="34" charset="0"/>
                  <a:cs typeface="Arial-Rounded" pitchFamily="34" charset="0"/>
                </a:rPr>
                <a:t>cùng các bạn.</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740568"/>
            <a:ext cx="10796337" cy="3352800"/>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022158" y="1893474"/>
            <a:ext cx="10227893" cy="3046988"/>
          </a:xfrm>
          <a:prstGeom prst="rect">
            <a:avLst/>
          </a:prstGeom>
          <a:noFill/>
        </p:spPr>
        <p:txBody>
          <a:bodyPr wrap="square" rtlCol="0">
            <a:spAutoFit/>
          </a:bodyPr>
          <a:lstStyle/>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Em đã tham gia hoạt động gì cùng các bạn? (học tập, vui chơi,..)</a:t>
            </a:r>
          </a:p>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Hoạt động đó diễn ra ở đâu? Có những bạn nào cùng tham gia?</a:t>
            </a:r>
          </a:p>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Em và các bạn đã làm những việc gì?</a:t>
            </a:r>
          </a:p>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Em cảm thấy thế nào khi tham gia những hoạt động đó?</a:t>
            </a: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539</Words>
  <Application>Microsoft Office PowerPoint</Application>
  <PresentationFormat>Widescreen</PresentationFormat>
  <Paragraphs>43</Paragraphs>
  <Slides>12</Slides>
  <Notes>2</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Arial-Rounded</vt:lpstr>
      <vt:lpstr>Calibri</vt:lpstr>
      <vt:lpstr>Calibri Light</vt:lpstr>
      <vt:lpstr>iCiel Cadena</vt:lpstr>
      <vt:lpstr>iCiel Crocante</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 PRO</cp:lastModifiedBy>
  <cp:revision>206</cp:revision>
  <dcterms:created xsi:type="dcterms:W3CDTF">2021-05-29T04:05:18Z</dcterms:created>
  <dcterms:modified xsi:type="dcterms:W3CDTF">2022-11-22T14:39:58Z</dcterms:modified>
</cp:coreProperties>
</file>