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1" r:id="rId3"/>
    <p:sldId id="259" r:id="rId4"/>
    <p:sldId id="260" r:id="rId5"/>
    <p:sldId id="261" r:id="rId6"/>
    <p:sldId id="272" r:id="rId7"/>
    <p:sldId id="262" r:id="rId8"/>
    <p:sldId id="263" r:id="rId9"/>
    <p:sldId id="27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0BDA-5AFC-4802-A800-D68D0C1FB15C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9ED6-A33C-4D3D-BDE4-47C3A0F58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41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4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9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5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3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01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14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57B8-D1A1-4602-A692-964B1F5A3F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audio" Target="../media/media1.mp3"/><Relationship Id="rId16" Type="http://schemas.openxmlformats.org/officeDocument/2006/relationships/image" Target="../media/image25.emf"/><Relationship Id="rId1" Type="http://schemas.microsoft.com/office/2007/relationships/media" Target="../media/media1.mp3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115115"/>
            <a:ext cx="6979709" cy="282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98" y="1312136"/>
            <a:ext cx="4964748" cy="5545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4" y="3342544"/>
            <a:ext cx="6238875" cy="2721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538" y="4782898"/>
            <a:ext cx="600143" cy="56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25" y="5347032"/>
            <a:ext cx="620750" cy="583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4572" y="4769886"/>
            <a:ext cx="73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3340" y="540515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97" y="131605"/>
            <a:ext cx="11049795" cy="330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85" y="3332162"/>
            <a:ext cx="6330289" cy="50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85" y="5209678"/>
            <a:ext cx="7745423" cy="60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951" y="3826699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sáng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6951" y="4287356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trưa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6950" y="4749021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đêm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3953676"/>
            <a:ext cx="901338" cy="342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4415342"/>
            <a:ext cx="1091519" cy="326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8" y="4837118"/>
            <a:ext cx="1022173" cy="380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802" y="5597305"/>
            <a:ext cx="194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Thấp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6801" y="6058970"/>
            <a:ext cx="19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Cao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781" y="6099783"/>
            <a:ext cx="1022173" cy="380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5654503"/>
            <a:ext cx="1091519" cy="3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1" y="349243"/>
            <a:ext cx="9825508" cy="2015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301" y="3087414"/>
            <a:ext cx="10621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37 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&lt; 38 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&lt; 39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nên nhiệt độ 38 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39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cao hơn nhiệt độ cơ thể của người bình thường.</a:t>
            </a:r>
            <a:b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4503" y="2364377"/>
            <a:ext cx="207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145" y="2529177"/>
            <a:ext cx="611481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l = ?ml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22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86" y="22600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10ml x 3 =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56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2" y="384609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6216" y="404181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981" y="1100683"/>
            <a:ext cx="679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200ml + 320ml = 620ml.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72" y="38312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0A674180-CD83-4482-ADD3-15FCD75E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521006" y="-2253136"/>
            <a:ext cx="12593846" cy="1136427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8EBED37-86F3-4721-8426-64590A2C3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56" y="173208"/>
            <a:ext cx="1525393" cy="156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466" y="2061512"/>
            <a:ext cx="600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Bài 33: </a:t>
            </a:r>
            <a:r>
              <a:rPr lang="en-US" sz="6000" dirty="0" err="1" smtClean="0"/>
              <a:t>Nhiệt</a:t>
            </a:r>
            <a:r>
              <a:rPr lang="en-US" sz="6000" dirty="0" smtClean="0"/>
              <a:t> </a:t>
            </a:r>
            <a:r>
              <a:rPr lang="en-US" sz="6000" dirty="0" err="1" smtClean="0"/>
              <a:t>độ</a:t>
            </a:r>
            <a:r>
              <a:rPr lang="en-US" sz="6000" dirty="0" smtClean="0"/>
              <a:t> </a:t>
            </a:r>
            <a:r>
              <a:rPr lang="en-US" sz="6000" dirty="0" err="1" smtClean="0"/>
              <a:t>Đơn</a:t>
            </a:r>
            <a:r>
              <a:rPr lang="en-US" sz="6000" dirty="0" smtClean="0"/>
              <a:t> </a:t>
            </a:r>
            <a:r>
              <a:rPr lang="en-US" sz="6000" dirty="0" err="1" smtClean="0"/>
              <a:t>vị</a:t>
            </a:r>
            <a:r>
              <a:rPr lang="en-US" sz="6000" dirty="0" smtClean="0"/>
              <a:t> </a:t>
            </a:r>
            <a:r>
              <a:rPr lang="en-US" sz="6000" dirty="0" err="1" smtClean="0"/>
              <a:t>đo</a:t>
            </a:r>
            <a:r>
              <a:rPr lang="en-US" sz="6000" dirty="0" smtClean="0"/>
              <a:t> </a:t>
            </a:r>
            <a:r>
              <a:rPr lang="en-US" sz="6000" dirty="0" err="1" smtClean="0"/>
              <a:t>nhiệt</a:t>
            </a:r>
            <a:r>
              <a:rPr lang="en-US" sz="6000" dirty="0" smtClean="0"/>
              <a:t> </a:t>
            </a:r>
            <a:r>
              <a:rPr lang="en-US" sz="6000" dirty="0" err="1" smtClean="0"/>
              <a:t>độ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60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0" y="126547"/>
            <a:ext cx="9974581" cy="3831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" y="4222704"/>
            <a:ext cx="9830172" cy="20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52423" y="2112386"/>
            <a:ext cx="434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50" y="338726"/>
            <a:ext cx="1359399" cy="555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12"/>
            <a:ext cx="9193532" cy="4937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3208" y="4728753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3208" y="5190418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85</Words>
  <Application>Microsoft Office PowerPoint</Application>
  <PresentationFormat>Widescreen</PresentationFormat>
  <Paragraphs>32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#9Slide07 IcielNabila</vt:lpstr>
      <vt:lpstr>Arial</vt:lpstr>
      <vt:lpstr>Calibri</vt:lpstr>
      <vt:lpstr>Calibri Light</vt:lpstr>
      <vt:lpstr>等线</vt:lpstr>
      <vt:lpstr>Lato Light</vt:lpstr>
      <vt:lpstr>OpenSans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</cp:revision>
  <dcterms:created xsi:type="dcterms:W3CDTF">2022-08-11T16:31:55Z</dcterms:created>
  <dcterms:modified xsi:type="dcterms:W3CDTF">2022-08-14T10:34:27Z</dcterms:modified>
</cp:coreProperties>
</file>