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705" r:id="rId3"/>
    <p:sldMasterId id="2147483717" r:id="rId4"/>
    <p:sldMasterId id="2147483739" r:id="rId5"/>
  </p:sldMasterIdLst>
  <p:notesMasterIdLst>
    <p:notesMasterId r:id="rId26"/>
  </p:notesMasterIdLst>
  <p:sldIdLst>
    <p:sldId id="365" r:id="rId6"/>
    <p:sldId id="262" r:id="rId7"/>
    <p:sldId id="2007577093" r:id="rId8"/>
    <p:sldId id="2007577094" r:id="rId9"/>
    <p:sldId id="2007577095" r:id="rId10"/>
    <p:sldId id="2007577096" r:id="rId11"/>
    <p:sldId id="257" r:id="rId12"/>
    <p:sldId id="366" r:id="rId13"/>
    <p:sldId id="372" r:id="rId14"/>
    <p:sldId id="258" r:id="rId15"/>
    <p:sldId id="370" r:id="rId16"/>
    <p:sldId id="356" r:id="rId17"/>
    <p:sldId id="369" r:id="rId18"/>
    <p:sldId id="375" r:id="rId19"/>
    <p:sldId id="376" r:id="rId20"/>
    <p:sldId id="377" r:id="rId21"/>
    <p:sldId id="378" r:id="rId22"/>
    <p:sldId id="362" r:id="rId23"/>
    <p:sldId id="2007577097" r:id="rId24"/>
    <p:sldId id="3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739C1-298E-4BC4-BA73-1EEEBBC49FF6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EDC8-F581-455B-85E1-5B2F4409E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939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079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4695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261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017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5942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Học trực tiếp thì cho HS giơ tay</a:t>
            </a:r>
          </a:p>
          <a:p>
            <a:r>
              <a:rPr lang="en-US"/>
              <a:t>Học online gv có thể cho hs thi đua chat trên khung chat để dễ quản lí</a:t>
            </a:r>
          </a:p>
        </p:txBody>
      </p:sp>
    </p:spTree>
    <p:extLst>
      <p:ext uri="{BB962C8B-B14F-4D97-AF65-F5344CB8AC3E}">
        <p14:creationId xmlns:p14="http://schemas.microsoft.com/office/powerpoint/2010/main" val="1378243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Học trực tiếp thì cho HS giơ tay</a:t>
            </a:r>
          </a:p>
          <a:p>
            <a:r>
              <a:rPr lang="en-US"/>
              <a:t>Học online gv có thể cho hs thi đua chat trên khung chat để dễ quản lí</a:t>
            </a:r>
          </a:p>
        </p:txBody>
      </p:sp>
    </p:spTree>
    <p:extLst>
      <p:ext uri="{BB962C8B-B14F-4D97-AF65-F5344CB8AC3E}">
        <p14:creationId xmlns:p14="http://schemas.microsoft.com/office/powerpoint/2010/main" val="29734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Học trực tiếp thì cho HS giơ tay</a:t>
            </a:r>
          </a:p>
          <a:p>
            <a:r>
              <a:rPr lang="en-US"/>
              <a:t>Học online gv có thể cho hs thi đua chat trên khung chat để dễ quản lí</a:t>
            </a:r>
          </a:p>
        </p:txBody>
      </p:sp>
    </p:spTree>
    <p:extLst>
      <p:ext uri="{BB962C8B-B14F-4D97-AF65-F5344CB8AC3E}">
        <p14:creationId xmlns:p14="http://schemas.microsoft.com/office/powerpoint/2010/main" val="3308729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Học trực tiếp thì cho HS giơ tay</a:t>
            </a:r>
          </a:p>
          <a:p>
            <a:r>
              <a:rPr lang="en-US"/>
              <a:t>Học online gv có thể cho hs thi đua chat trên khung chat để dễ quản lí</a:t>
            </a:r>
          </a:p>
        </p:txBody>
      </p:sp>
    </p:spTree>
    <p:extLst>
      <p:ext uri="{BB962C8B-B14F-4D97-AF65-F5344CB8AC3E}">
        <p14:creationId xmlns:p14="http://schemas.microsoft.com/office/powerpoint/2010/main" val="1531992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842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5.xml"/><Relationship Id="rId5" Type="http://schemas.openxmlformats.org/officeDocument/2006/relationships/slide" Target="../slides/slide2.xml"/><Relationship Id="rId4" Type="http://schemas.openxmlformats.org/officeDocument/2006/relationships/slide" Target="../slides/slide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1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95450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32663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828531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67917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68652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863616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06150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9112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91479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33" y="3297958"/>
            <a:ext cx="12192000" cy="355956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513600" y="4344400"/>
            <a:ext cx="7168800" cy="8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513600" y="5115891"/>
            <a:ext cx="7168800" cy="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433092" y="7111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588539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4746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0058392" y="5847797"/>
            <a:ext cx="2133608" cy="103560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 rot="10800000">
            <a:off x="9" y="8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95093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407333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93098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281019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07631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495692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50219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635272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30011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110734" y="1638233"/>
            <a:ext cx="12413259" cy="42799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" name="Google Shape;77;p13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6270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9508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9508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4247648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3571351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3571351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68681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61919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61919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9488732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8812433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8812433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77769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9376293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829054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2318660" y="2617041"/>
            <a:ext cx="6985733" cy="16238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5281214" y="-48016"/>
            <a:ext cx="6875069" cy="6954029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7576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87367" y="4208670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877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8010567" y="7191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8010567" y="119159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8010567" y="27173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8010567" y="3189815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8010567" y="4712551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8010567" y="5184981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834595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66456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43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10954758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22973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22973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68467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68467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22973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22973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68467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68467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55488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/>
          <p:nvPr/>
        </p:nvSpPr>
        <p:spPr>
          <a:xfrm rot="-5400000">
            <a:off x="4499107" y="-1032800"/>
            <a:ext cx="3197493" cy="123357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8"/>
          <p:cNvSpPr/>
          <p:nvPr/>
        </p:nvSpPr>
        <p:spPr>
          <a:xfrm rot="-5400000">
            <a:off x="4499158" y="-838650"/>
            <a:ext cx="3197493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8"/>
          <p:cNvSpPr/>
          <p:nvPr/>
        </p:nvSpPr>
        <p:spPr>
          <a:xfrm rot="-5400000">
            <a:off x="5521466" y="-5521325"/>
            <a:ext cx="1144425" cy="12187089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9508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2"/>
          </p:nvPr>
        </p:nvSpPr>
        <p:spPr>
          <a:xfrm>
            <a:off x="9508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3"/>
          </p:nvPr>
        </p:nvSpPr>
        <p:spPr>
          <a:xfrm>
            <a:off x="44744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4"/>
          </p:nvPr>
        </p:nvSpPr>
        <p:spPr>
          <a:xfrm>
            <a:off x="44744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5"/>
          </p:nvPr>
        </p:nvSpPr>
        <p:spPr>
          <a:xfrm>
            <a:off x="79980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6"/>
          </p:nvPr>
        </p:nvSpPr>
        <p:spPr>
          <a:xfrm>
            <a:off x="79980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ubTitle" idx="7"/>
          </p:nvPr>
        </p:nvSpPr>
        <p:spPr>
          <a:xfrm>
            <a:off x="9508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8"/>
          </p:nvPr>
        </p:nvSpPr>
        <p:spPr>
          <a:xfrm>
            <a:off x="9508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ubTitle" idx="9"/>
          </p:nvPr>
        </p:nvSpPr>
        <p:spPr>
          <a:xfrm>
            <a:off x="44744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ubTitle" idx="13"/>
          </p:nvPr>
        </p:nvSpPr>
        <p:spPr>
          <a:xfrm>
            <a:off x="44744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ubTitle" idx="14"/>
          </p:nvPr>
        </p:nvSpPr>
        <p:spPr>
          <a:xfrm>
            <a:off x="79980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15"/>
          </p:nvPr>
        </p:nvSpPr>
        <p:spPr>
          <a:xfrm>
            <a:off x="79980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32622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/>
          <p:nvPr/>
        </p:nvSpPr>
        <p:spPr>
          <a:xfrm flipH="1">
            <a:off x="8394181" y="1"/>
            <a:ext cx="3797820" cy="312779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5120833" y="593367"/>
            <a:ext cx="612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1"/>
          </p:nvPr>
        </p:nvSpPr>
        <p:spPr>
          <a:xfrm>
            <a:off x="4354684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2"/>
          </p:nvPr>
        </p:nvSpPr>
        <p:spPr>
          <a:xfrm>
            <a:off x="4354684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3"/>
          </p:nvPr>
        </p:nvSpPr>
        <p:spPr>
          <a:xfrm>
            <a:off x="7627851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4"/>
          </p:nvPr>
        </p:nvSpPr>
        <p:spPr>
          <a:xfrm>
            <a:off x="7627851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5"/>
          </p:nvPr>
        </p:nvSpPr>
        <p:spPr>
          <a:xfrm>
            <a:off x="5307033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6"/>
          </p:nvPr>
        </p:nvSpPr>
        <p:spPr>
          <a:xfrm>
            <a:off x="5307033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7"/>
          </p:nvPr>
        </p:nvSpPr>
        <p:spPr>
          <a:xfrm>
            <a:off x="8580200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8"/>
          </p:nvPr>
        </p:nvSpPr>
        <p:spPr>
          <a:xfrm>
            <a:off x="8580200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03568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140800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058424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42698052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24707400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903748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9753775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177336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522558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204099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1070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376446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575605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61361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9550000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50812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6091414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8390157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20590833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0317719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6663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871181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4605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311729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2022/8/18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729F22D-DA32-44E6-9B8E-EF7F7173FB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284922"/>
            <a:ext cx="1191569" cy="119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/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88D899-EC9D-416D-8F43-22484C9A33E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284922"/>
            <a:ext cx="1191569" cy="119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ransition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943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CBF27A-7745-47A6-A078-BE99CF28E02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284922"/>
            <a:ext cx="1191569" cy="119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98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25345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6.png"/><Relationship Id="rId3" Type="http://schemas.openxmlformats.org/officeDocument/2006/relationships/tags" Target="../tags/tag6.xml"/><Relationship Id="rId7" Type="http://schemas.openxmlformats.org/officeDocument/2006/relationships/image" Target="../media/image9.png"/><Relationship Id="rId12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2.png"/><Relationship Id="rId4" Type="http://schemas.openxmlformats.org/officeDocument/2006/relationships/tags" Target="../tags/tag7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4.xml"/><Relationship Id="rId7" Type="http://schemas.openxmlformats.org/officeDocument/2006/relationships/image" Target="../media/image10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5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9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20140" y="0"/>
            <a:ext cx="9951720" cy="6858000"/>
            <a:chOff x="1323" y="0"/>
            <a:chExt cx="11754" cy="8100"/>
          </a:xfrm>
        </p:grpSpPr>
        <p:pic>
          <p:nvPicPr>
            <p:cNvPr id="85" name="图片 84" descr="组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/>
            <a:srcRect b="59052"/>
            <a:stretch>
              <a:fillRect/>
            </a:stretch>
          </p:blipFill>
          <p:spPr>
            <a:xfrm flipV="1">
              <a:off x="1323" y="0"/>
              <a:ext cx="11755" cy="1868"/>
            </a:xfrm>
            <a:prstGeom prst="rect">
              <a:avLst/>
            </a:prstGeom>
          </p:spPr>
        </p:pic>
        <p:pic>
          <p:nvPicPr>
            <p:cNvPr id="14" name="图片 13" descr="组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b="59052"/>
            <a:stretch>
              <a:fillRect/>
            </a:stretch>
          </p:blipFill>
          <p:spPr>
            <a:xfrm>
              <a:off x="1323" y="6232"/>
              <a:ext cx="11755" cy="1868"/>
            </a:xfrm>
            <a:prstGeom prst="rect">
              <a:avLst/>
            </a:prstGeom>
          </p:spPr>
        </p:pic>
      </p:grpSp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pic>
        <p:nvPicPr>
          <p:cNvPr id="98" name="图片 97" descr="新年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427" y="933027"/>
            <a:ext cx="4069927" cy="5608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CD79AD-BAC0-4299-83EE-BF7F497B77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7401" y="1908209"/>
            <a:ext cx="5468586" cy="20728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31160"/>
            <a:ext cx="12185227" cy="4130040"/>
          </a:xfrm>
          <a:prstGeom prst="rect">
            <a:avLst/>
          </a:prstGeom>
        </p:spPr>
      </p:pic>
      <p:pic>
        <p:nvPicPr>
          <p:cNvPr id="93" name="图片 92" descr="D:\资料\组 4.png组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rot="5400000">
            <a:off x="3625321" y="-1463039"/>
            <a:ext cx="5135033" cy="105079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10C848E-7B30-4549-8CDC-9A388C362366}"/>
              </a:ext>
            </a:extLst>
          </p:cNvPr>
          <p:cNvGrpSpPr/>
          <p:nvPr/>
        </p:nvGrpSpPr>
        <p:grpSpPr>
          <a:xfrm>
            <a:off x="4386050" y="177800"/>
            <a:ext cx="3413125" cy="1796256"/>
            <a:chOff x="4386050" y="177800"/>
            <a:chExt cx="3413125" cy="1796256"/>
          </a:xfrm>
        </p:grpSpPr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DA11D579-2C10-416F-979C-A89AF4AE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50" y="177800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C1C0957-DE2D-4A13-89B1-D8F32F874DCF}"/>
                </a:ext>
              </a:extLst>
            </p:cNvPr>
            <p:cNvSpPr/>
            <p:nvPr/>
          </p:nvSpPr>
          <p:spPr>
            <a:xfrm>
              <a:off x="4800600" y="1488281"/>
              <a:ext cx="2647950" cy="4857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Thảo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luận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nhóm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AB45E20-F312-41F2-991E-CBA89DC7EEA9}"/>
              </a:ext>
            </a:extLst>
          </p:cNvPr>
          <p:cNvSpPr txBox="1"/>
          <p:nvPr/>
        </p:nvSpPr>
        <p:spPr>
          <a:xfrm>
            <a:off x="1771650" y="2495550"/>
            <a:ext cx="91630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  <a:cs typeface="Pattaya" panose="00000500000000000000" pitchFamily="2" charset="-34"/>
              </a:rPr>
              <a:t>Q</a:t>
            </a:r>
            <a:r>
              <a:rPr lang="vi-VN" sz="4000" dirty="0">
                <a:solidFill>
                  <a:srgbClr val="FFFF00"/>
                </a:solidFill>
                <a:cs typeface="Pattaya" panose="00000500000000000000" pitchFamily="2" charset="-34"/>
              </a:rPr>
              <a:t>uan sát đồng tiền và mô tả các hình ảnh trên mặt trước và mặt sau tờ tiền đó (hình ảnh Bác Hồ, danh lam thắng cảnh,...).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6709483" y="1361955"/>
            <a:ext cx="5560060" cy="5535507"/>
            <a:chOff x="6179" y="658"/>
            <a:chExt cx="6567" cy="6538"/>
          </a:xfrm>
        </p:grpSpPr>
        <p:sp>
          <p:nvSpPr>
            <p:cNvPr id="5" name="Google Shape;196;p25"/>
            <p:cNvSpPr/>
            <p:nvPr/>
          </p:nvSpPr>
          <p:spPr>
            <a:xfrm>
              <a:off x="6179" y="658"/>
              <a:ext cx="6567" cy="6538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5" name="图片 34" descr="D:\资料\图片3.png图片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780" y="1339"/>
              <a:ext cx="5366" cy="5360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06757" y="357580"/>
            <a:ext cx="10772488" cy="5926742"/>
            <a:chOff x="882" y="-58"/>
            <a:chExt cx="17393" cy="9569"/>
          </a:xfrm>
        </p:grpSpPr>
        <p:grpSp>
          <p:nvGrpSpPr>
            <p:cNvPr id="38" name="组合 37"/>
            <p:cNvGrpSpPr/>
            <p:nvPr/>
          </p:nvGrpSpPr>
          <p:grpSpPr>
            <a:xfrm>
              <a:off x="882" y="-58"/>
              <a:ext cx="7741" cy="4204"/>
              <a:chOff x="882" y="-58"/>
              <a:chExt cx="7741" cy="4204"/>
            </a:xfrm>
          </p:grpSpPr>
          <p:pic>
            <p:nvPicPr>
              <p:cNvPr id="39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002" y="-58"/>
                <a:ext cx="1415" cy="1415"/>
              </a:xfrm>
              <a:prstGeom prst="rect">
                <a:avLst/>
              </a:prstGeom>
            </p:spPr>
          </p:pic>
          <p:pic>
            <p:nvPicPr>
              <p:cNvPr id="40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703" y="-58"/>
                <a:ext cx="920" cy="920"/>
              </a:xfrm>
              <a:prstGeom prst="rect">
                <a:avLst/>
              </a:prstGeom>
            </p:spPr>
          </p:pic>
          <p:pic>
            <p:nvPicPr>
              <p:cNvPr id="41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42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951" y="8207"/>
              <a:ext cx="1304" cy="1304"/>
            </a:xfrm>
            <a:prstGeom prst="rect">
              <a:avLst/>
            </a:prstGeom>
          </p:spPr>
        </p:pic>
        <p:pic>
          <p:nvPicPr>
            <p:cNvPr id="43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971" y="3226"/>
              <a:ext cx="1304" cy="130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AC9F66-D1FA-401E-9709-26A73FAD59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757" y="2073337"/>
            <a:ext cx="5791702" cy="29385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20140" y="0"/>
            <a:ext cx="9951720" cy="6858000"/>
            <a:chOff x="1323" y="0"/>
            <a:chExt cx="11754" cy="8100"/>
          </a:xfrm>
        </p:grpSpPr>
        <p:pic>
          <p:nvPicPr>
            <p:cNvPr id="85" name="图片 84" descr="组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 b="59052"/>
            <a:stretch>
              <a:fillRect/>
            </a:stretch>
          </p:blipFill>
          <p:spPr>
            <a:xfrm flipV="1">
              <a:off x="1323" y="0"/>
              <a:ext cx="11755" cy="1868"/>
            </a:xfrm>
            <a:prstGeom prst="rect">
              <a:avLst/>
            </a:prstGeom>
          </p:spPr>
        </p:pic>
        <p:pic>
          <p:nvPicPr>
            <p:cNvPr id="14" name="图片 13" descr="组 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rcRect b="59052"/>
            <a:stretch>
              <a:fillRect/>
            </a:stretch>
          </p:blipFill>
          <p:spPr>
            <a:xfrm>
              <a:off x="1323" y="6232"/>
              <a:ext cx="11755" cy="1868"/>
            </a:xfrm>
            <a:prstGeom prst="rect">
              <a:avLst/>
            </a:prstGeom>
          </p:spPr>
        </p:pic>
      </p:grpSp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162403">
            <a:off x="2135292" y="333375"/>
            <a:ext cx="9648613" cy="5571279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08094" y="4964853"/>
            <a:ext cx="11205633" cy="1791547"/>
            <a:chOff x="476" y="5864"/>
            <a:chExt cx="13235" cy="2116"/>
          </a:xfrm>
        </p:grpSpPr>
        <p:pic>
          <p:nvPicPr>
            <p:cNvPr id="29" name="image 104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476" y="6772"/>
              <a:ext cx="954" cy="954"/>
            </a:xfrm>
            <a:prstGeom prst="rect">
              <a:avLst/>
            </a:prstGeom>
          </p:spPr>
        </p:pic>
        <p:pic>
          <p:nvPicPr>
            <p:cNvPr id="30" name="image 104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565" y="5864"/>
              <a:ext cx="954" cy="954"/>
            </a:xfrm>
            <a:prstGeom prst="rect">
              <a:avLst/>
            </a:prstGeom>
          </p:spPr>
        </p:pic>
        <p:pic>
          <p:nvPicPr>
            <p:cNvPr id="31" name="image 104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2757" y="6091"/>
              <a:ext cx="954" cy="954"/>
            </a:xfrm>
            <a:prstGeom prst="rect">
              <a:avLst/>
            </a:prstGeom>
          </p:spPr>
        </p:pic>
        <p:pic>
          <p:nvPicPr>
            <p:cNvPr id="32" name="image 104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730" y="7026"/>
              <a:ext cx="954" cy="954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994" y="2181014"/>
            <a:ext cx="3740573" cy="3740573"/>
          </a:xfrm>
          <a:prstGeom prst="rect">
            <a:avLst/>
          </a:prstGeom>
        </p:spPr>
      </p:pic>
      <p:pic>
        <p:nvPicPr>
          <p:cNvPr id="2" name="Giới thiệu một số tờ tiền Việt Nam_1080p">
            <a:hlinkClick r:id="" action="ppaction://media"/>
            <a:extLst>
              <a:ext uri="{FF2B5EF4-FFF2-40B4-BE49-F238E27FC236}">
                <a16:creationId xmlns:a16="http://schemas.microsoft.com/office/drawing/2014/main" id="{8DB5B268-15B1-4D6B-9FBE-F69D20E28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2173" y="294839"/>
            <a:ext cx="9501554" cy="5241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7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84" descr="组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59052"/>
          <a:stretch>
            <a:fillRect/>
          </a:stretch>
        </p:blipFill>
        <p:spPr>
          <a:xfrm flipV="1">
            <a:off x="1120140" y="0"/>
            <a:ext cx="9952567" cy="1581573"/>
          </a:xfrm>
          <a:prstGeom prst="rect">
            <a:avLst/>
          </a:prstGeom>
        </p:spPr>
      </p:pic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66856E-BEC0-4D72-A6C1-993956064D7B}"/>
              </a:ext>
            </a:extLst>
          </p:cNvPr>
          <p:cNvGrpSpPr/>
          <p:nvPr/>
        </p:nvGrpSpPr>
        <p:grpSpPr>
          <a:xfrm>
            <a:off x="1612744" y="1328057"/>
            <a:ext cx="9121931" cy="2374323"/>
            <a:chOff x="1612744" y="1604813"/>
            <a:chExt cx="9121931" cy="2097567"/>
          </a:xfrm>
        </p:grpSpPr>
        <p:sp>
          <p:nvSpPr>
            <p:cNvPr id="617" name="Google Shape;617;p36"/>
            <p:cNvSpPr/>
            <p:nvPr/>
          </p:nvSpPr>
          <p:spPr>
            <a:xfrm>
              <a:off x="1619250" y="1821180"/>
              <a:ext cx="9115425" cy="18812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rgbClr val="FEB44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i="0" u="none" strike="noStrike" kern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46F4079-5C75-42D5-AC45-E2FCFCA9A52D}"/>
                </a:ext>
              </a:extLst>
            </p:cNvPr>
            <p:cNvGrpSpPr/>
            <p:nvPr/>
          </p:nvGrpSpPr>
          <p:grpSpPr>
            <a:xfrm>
              <a:off x="1612744" y="1604813"/>
              <a:ext cx="8579006" cy="1881200"/>
              <a:chOff x="1612744" y="1604813"/>
              <a:chExt cx="8579006" cy="1881200"/>
            </a:xfrm>
          </p:grpSpPr>
          <p:sp>
            <p:nvSpPr>
              <p:cNvPr id="618" name="Google Shape;618;p36"/>
              <p:cNvSpPr/>
              <p:nvPr/>
            </p:nvSpPr>
            <p:spPr>
              <a:xfrm>
                <a:off x="1612744" y="1604813"/>
                <a:ext cx="8579006" cy="1881200"/>
              </a:xfrm>
              <a:prstGeom prst="roundRect">
                <a:avLst>
                  <a:gd name="adj" fmla="val 2800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i="0" u="none" strike="noStrike" kern="0" normalizeH="0" baseline="0" noProof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0" name="Google Shape;480;p33"/>
              <p:cNvSpPr txBox="1"/>
              <p:nvPr/>
            </p:nvSpPr>
            <p:spPr>
              <a:xfrm>
                <a:off x="1924050" y="1776940"/>
                <a:ext cx="7908845" cy="1281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lvl="0" algn="just" defTabSz="914377">
                  <a:defRPr/>
                </a:pPr>
                <a:r>
                  <a:rPr lang="vi-VN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Trên các đồng tiền Việt Nam, có một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vi-VN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mặt giống nhau: hình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vi-VN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Bác Hồ, dòng chữ “Cộng hoà xã hội chủ nghĩa Việt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vi-VN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Nam” và mệnh giá tiền (chữ và số).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endParaRPr kumimoji="0" lang="en-US" sz="2800" i="0" u="none" strike="noStrike" kern="120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cs typeface="iCiel Cucho" pitchFamily="50" charset="0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36DCA4-A501-4760-8FA2-38E5899E1939}"/>
              </a:ext>
            </a:extLst>
          </p:cNvPr>
          <p:cNvGrpSpPr/>
          <p:nvPr/>
        </p:nvGrpSpPr>
        <p:grpSpPr>
          <a:xfrm>
            <a:off x="1612744" y="4103213"/>
            <a:ext cx="8960006" cy="2105934"/>
            <a:chOff x="1612744" y="4103213"/>
            <a:chExt cx="8960006" cy="210593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0B9578B-2441-47A3-A479-3302E1D0974F}"/>
                </a:ext>
              </a:extLst>
            </p:cNvPr>
            <p:cNvGrpSpPr/>
            <p:nvPr/>
          </p:nvGrpSpPr>
          <p:grpSpPr>
            <a:xfrm>
              <a:off x="1612744" y="4103213"/>
              <a:ext cx="8960006" cy="2105934"/>
              <a:chOff x="1612744" y="4103213"/>
              <a:chExt cx="8960006" cy="2105934"/>
            </a:xfrm>
          </p:grpSpPr>
          <p:sp>
            <p:nvSpPr>
              <p:cNvPr id="614" name="Google Shape;614;p36"/>
              <p:cNvSpPr/>
              <p:nvPr/>
            </p:nvSpPr>
            <p:spPr>
              <a:xfrm>
                <a:off x="1612744" y="4327947"/>
                <a:ext cx="8960006" cy="1881200"/>
              </a:xfrm>
              <a:prstGeom prst="roundRect">
                <a:avLst>
                  <a:gd name="adj" fmla="val 28003"/>
                </a:avLst>
              </a:prstGeom>
              <a:noFill/>
              <a:ln w="28575" cap="flat" cmpd="sng">
                <a:solidFill>
                  <a:srgbClr val="FEB44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i="0" u="none" strike="noStrike" kern="0" normalizeH="0" baseline="0" noProof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" name="Google Shape;621;p36"/>
              <p:cNvSpPr/>
              <p:nvPr/>
            </p:nvSpPr>
            <p:spPr>
              <a:xfrm>
                <a:off x="1619250" y="4103213"/>
                <a:ext cx="8572500" cy="1881200"/>
              </a:xfrm>
              <a:prstGeom prst="roundRect">
                <a:avLst>
                  <a:gd name="adj" fmla="val 2800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i="0" u="none" strike="noStrike" kern="0" normalizeH="0" baseline="0" noProof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1781387" y="4132580"/>
              <a:ext cx="8057728" cy="1307253"/>
              <a:chOff x="1026" y="2117"/>
              <a:chExt cx="9517" cy="1544"/>
            </a:xfrm>
          </p:grpSpPr>
          <p:sp>
            <p:nvSpPr>
              <p:cNvPr id="16" name="Google Shape;479;p33"/>
              <p:cNvSpPr txBox="1"/>
              <p:nvPr/>
            </p:nvSpPr>
            <p:spPr>
              <a:xfrm>
                <a:off x="1716" y="2117"/>
                <a:ext cx="2464" cy="5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altLang="en-GB" sz="2800" i="0" u="none" strike="noStrike" kern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ea typeface="思源黑体 CN Medium" panose="020B0600000000000000" charset="-122"/>
                  <a:cs typeface="Algerian" panose="04020705040A02060702" charset="0"/>
                  <a:sym typeface="+mn-ea"/>
                </a:endParaRPr>
              </a:p>
            </p:txBody>
          </p:sp>
          <p:sp>
            <p:nvSpPr>
              <p:cNvPr id="4" name="Google Shape;480;p33"/>
              <p:cNvSpPr txBox="1"/>
              <p:nvPr/>
            </p:nvSpPr>
            <p:spPr>
              <a:xfrm>
                <a:off x="1026" y="2147"/>
                <a:ext cx="9517" cy="1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Trên mặt khác, ngoài dòng chữ “Ngân hàng Nhà nước Việt Nam”, mệnh giá tiền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en-US" sz="2800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còn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en-US" sz="2800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có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en-US" sz="2800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các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en-US" sz="2800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hình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en-US" sz="2800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ảnh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ở </a:t>
                </a:r>
                <a:r>
                  <a:rPr lang="en-US" sz="2800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các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en-US" sz="2800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tờ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en-US" sz="2800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tiền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.</a:t>
                </a:r>
                <a:endParaRPr kumimoji="0" lang="en-GB" sz="2800" i="0" u="none" strike="noStrike" kern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ea typeface="思源黑体 CN Light" panose="020B0300000000000000" charset="-122"/>
                  <a:cs typeface="Baloo 2"/>
                  <a:sym typeface="Baloo 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" grpId="0" animBg="1"/>
      <p:bldP spid="618" grpId="0" animBg="1"/>
      <p:bldP spid="614" grpId="0" animBg="1"/>
      <p:bldP spid="6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-160155" y="2319867"/>
            <a:ext cx="4174913" cy="4538133"/>
            <a:chOff x="7193" y="1247"/>
            <a:chExt cx="4931" cy="5360"/>
          </a:xfrm>
        </p:grpSpPr>
        <p:sp>
          <p:nvSpPr>
            <p:cNvPr id="5" name="Google Shape;196;p25"/>
            <p:cNvSpPr/>
            <p:nvPr/>
          </p:nvSpPr>
          <p:spPr>
            <a:xfrm>
              <a:off x="7193" y="1370"/>
              <a:ext cx="4931" cy="490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5" name="图片 34" descr="D:\资料\图片5.png图片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flipH="1">
              <a:off x="7541" y="1247"/>
              <a:ext cx="4129" cy="5360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1006758" y="452963"/>
            <a:ext cx="10504925" cy="5032373"/>
            <a:chOff x="882" y="96"/>
            <a:chExt cx="16961" cy="8125"/>
          </a:xfrm>
        </p:grpSpPr>
        <p:grpSp>
          <p:nvGrpSpPr>
            <p:cNvPr id="19" name="组合 18"/>
            <p:cNvGrpSpPr/>
            <p:nvPr/>
          </p:nvGrpSpPr>
          <p:grpSpPr>
            <a:xfrm>
              <a:off x="882" y="96"/>
              <a:ext cx="11027" cy="4050"/>
              <a:chOff x="882" y="96"/>
              <a:chExt cx="11027" cy="4050"/>
            </a:xfrm>
          </p:grpSpPr>
          <p:pic>
            <p:nvPicPr>
              <p:cNvPr id="23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10494" y="96"/>
                <a:ext cx="1415" cy="1415"/>
              </a:xfrm>
              <a:prstGeom prst="rect">
                <a:avLst/>
              </a:prstGeom>
            </p:spPr>
          </p:pic>
          <p:pic>
            <p:nvPicPr>
              <p:cNvPr id="24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703" y="407"/>
                <a:ext cx="920" cy="920"/>
              </a:xfrm>
              <a:prstGeom prst="rect">
                <a:avLst/>
              </a:prstGeom>
            </p:spPr>
          </p:pic>
          <p:pic>
            <p:nvPicPr>
              <p:cNvPr id="25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26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704" y="6917"/>
              <a:ext cx="1304" cy="1304"/>
            </a:xfrm>
            <a:prstGeom prst="rect">
              <a:avLst/>
            </a:prstGeom>
          </p:spPr>
        </p:pic>
        <p:pic>
          <p:nvPicPr>
            <p:cNvPr id="27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539" y="3762"/>
              <a:ext cx="1304" cy="130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CDF2D48-105B-4E08-AE1B-1AC51E7EA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4152" y="2270445"/>
            <a:ext cx="6486706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77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 descr="D:\资料\组 4.png组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 rot="5400000">
            <a:off x="2838726" y="-2108875"/>
            <a:ext cx="6675165" cy="116649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C833E2-3585-45E6-9677-15E76073D487}"/>
              </a:ext>
            </a:extLst>
          </p:cNvPr>
          <p:cNvSpPr txBox="1"/>
          <p:nvPr/>
        </p:nvSpPr>
        <p:spPr>
          <a:xfrm>
            <a:off x="1828800" y="1570994"/>
            <a:ext cx="9163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FF00"/>
                </a:solidFill>
                <a:cs typeface="Pattaya" panose="00000500000000000000" pitchFamily="2" charset="-34"/>
              </a:rPr>
              <a:t>Sắm vai người mua hàng, người bán hàng</a:t>
            </a:r>
            <a:endParaRPr lang="en-US" sz="2800" b="1" dirty="0">
              <a:solidFill>
                <a:srgbClr val="FFFF00"/>
              </a:solidFill>
              <a:cs typeface="Pattaya" panose="00000500000000000000" pitchFamily="2" charset="-3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cs typeface="Pattaya" panose="00000500000000000000" pitchFamily="2" charset="-34"/>
              </a:rPr>
              <a:t>D</a:t>
            </a:r>
            <a:r>
              <a:rPr lang="vi-VN" sz="2800" b="1" dirty="0">
                <a:solidFill>
                  <a:srgbClr val="FFFF00"/>
                </a:solidFill>
                <a:cs typeface="Pattaya" panose="00000500000000000000" pitchFamily="2" charset="-34"/>
              </a:rPr>
              <a:t>ùng thẻ ghi tiền để mua hàng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AC1B2B-C6C9-48C0-B45F-ACA5EF6FA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630" y="-59554"/>
            <a:ext cx="9163082" cy="1609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241FEB-1C66-4F07-A167-C6852F36F9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3433" y="2734885"/>
            <a:ext cx="790575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92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 descr="D:\资料\组 4.png组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 rot="5400000">
            <a:off x="2838726" y="-2108875"/>
            <a:ext cx="6675165" cy="11664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AB45E20-F312-41F2-991E-CBA89DC7EEA9}"/>
              </a:ext>
            </a:extLst>
          </p:cNvPr>
          <p:cNvSpPr txBox="1"/>
          <p:nvPr/>
        </p:nvSpPr>
        <p:spPr>
          <a:xfrm>
            <a:off x="1594783" y="219416"/>
            <a:ext cx="916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phiếu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mua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hàng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C833E2-3585-45E6-9677-15E76073D487}"/>
              </a:ext>
            </a:extLst>
          </p:cNvPr>
          <p:cNvSpPr txBox="1"/>
          <p:nvPr/>
        </p:nvSpPr>
        <p:spPr>
          <a:xfrm>
            <a:off x="1209675" y="1751969"/>
            <a:ext cx="986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A2FCC-6248-4122-AE5A-9A4F59C9D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6212" y="2336744"/>
            <a:ext cx="4519613" cy="319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50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84" descr="组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59052"/>
          <a:stretch>
            <a:fillRect/>
          </a:stretch>
        </p:blipFill>
        <p:spPr>
          <a:xfrm flipV="1">
            <a:off x="1120140" y="0"/>
            <a:ext cx="9952567" cy="1581573"/>
          </a:xfrm>
          <a:prstGeom prst="rect">
            <a:avLst/>
          </a:prstGeom>
        </p:spPr>
      </p:pic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66856E-BEC0-4D72-A6C1-993956064D7B}"/>
              </a:ext>
            </a:extLst>
          </p:cNvPr>
          <p:cNvGrpSpPr/>
          <p:nvPr/>
        </p:nvGrpSpPr>
        <p:grpSpPr>
          <a:xfrm>
            <a:off x="1363797" y="587586"/>
            <a:ext cx="9121931" cy="1581574"/>
            <a:chOff x="1612744" y="1604813"/>
            <a:chExt cx="9121931" cy="2097567"/>
          </a:xfrm>
        </p:grpSpPr>
        <p:sp>
          <p:nvSpPr>
            <p:cNvPr id="617" name="Google Shape;617;p36"/>
            <p:cNvSpPr/>
            <p:nvPr/>
          </p:nvSpPr>
          <p:spPr>
            <a:xfrm>
              <a:off x="1619250" y="1821180"/>
              <a:ext cx="9115425" cy="18812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rgbClr val="FEB44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C000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46F4079-5C75-42D5-AC45-E2FCFCA9A52D}"/>
                </a:ext>
              </a:extLst>
            </p:cNvPr>
            <p:cNvGrpSpPr/>
            <p:nvPr/>
          </p:nvGrpSpPr>
          <p:grpSpPr>
            <a:xfrm>
              <a:off x="1612744" y="1604813"/>
              <a:ext cx="8579006" cy="1881200"/>
              <a:chOff x="1612744" y="1604813"/>
              <a:chExt cx="8579006" cy="1881200"/>
            </a:xfrm>
          </p:grpSpPr>
          <p:sp>
            <p:nvSpPr>
              <p:cNvPr id="618" name="Google Shape;618;p36"/>
              <p:cNvSpPr/>
              <p:nvPr/>
            </p:nvSpPr>
            <p:spPr>
              <a:xfrm>
                <a:off x="1612744" y="1604813"/>
                <a:ext cx="8579006" cy="1881200"/>
              </a:xfrm>
              <a:prstGeom prst="roundRect">
                <a:avLst>
                  <a:gd name="adj" fmla="val 2800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BC000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0" name="Google Shape;480;p33"/>
              <p:cNvSpPr txBox="1"/>
              <p:nvPr/>
            </p:nvSpPr>
            <p:spPr>
              <a:xfrm>
                <a:off x="1947824" y="1663194"/>
                <a:ext cx="7908845" cy="1281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324485">
                  <a:lnSpc>
                    <a:spcPct val="108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</a:tabLst>
                </a:pP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mua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món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mua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món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13" name="组合 35">
            <a:extLst>
              <a:ext uri="{FF2B5EF4-FFF2-40B4-BE49-F238E27FC236}">
                <a16:creationId xmlns:a16="http://schemas.microsoft.com/office/drawing/2014/main" id="{896C23FB-F568-48D3-8D1B-83A7385170C5}"/>
              </a:ext>
            </a:extLst>
          </p:cNvPr>
          <p:cNvGrpSpPr/>
          <p:nvPr/>
        </p:nvGrpSpPr>
        <p:grpSpPr>
          <a:xfrm>
            <a:off x="10080171" y="4537134"/>
            <a:ext cx="2134689" cy="2304014"/>
            <a:chOff x="6179" y="658"/>
            <a:chExt cx="6567" cy="6538"/>
          </a:xfrm>
        </p:grpSpPr>
        <p:sp>
          <p:nvSpPr>
            <p:cNvPr id="14" name="Google Shape;196;p25">
              <a:extLst>
                <a:ext uri="{FF2B5EF4-FFF2-40B4-BE49-F238E27FC236}">
                  <a16:creationId xmlns:a16="http://schemas.microsoft.com/office/drawing/2014/main" id="{8525B812-68E2-4697-A7A9-A125BED680CD}"/>
                </a:ext>
              </a:extLst>
            </p:cNvPr>
            <p:cNvSpPr/>
            <p:nvPr/>
          </p:nvSpPr>
          <p:spPr>
            <a:xfrm>
              <a:off x="6179" y="658"/>
              <a:ext cx="6567" cy="6538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5" name="图片 34" descr="D:\资料\图片3.png图片3">
              <a:extLst>
                <a:ext uri="{FF2B5EF4-FFF2-40B4-BE49-F238E27FC236}">
                  <a16:creationId xmlns:a16="http://schemas.microsoft.com/office/drawing/2014/main" id="{7D7D3F03-8396-4004-92B2-0868C3948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6780" y="1339"/>
              <a:ext cx="5366" cy="536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48C049-C5DA-4B7B-B47F-97FBFF898116}"/>
              </a:ext>
            </a:extLst>
          </p:cNvPr>
          <p:cNvGrpSpPr/>
          <p:nvPr/>
        </p:nvGrpSpPr>
        <p:grpSpPr>
          <a:xfrm>
            <a:off x="1370303" y="2480789"/>
            <a:ext cx="9121931" cy="1581574"/>
            <a:chOff x="1612744" y="1604813"/>
            <a:chExt cx="9121931" cy="2097567"/>
          </a:xfrm>
        </p:grpSpPr>
        <p:sp>
          <p:nvSpPr>
            <p:cNvPr id="19" name="Google Shape;617;p36">
              <a:extLst>
                <a:ext uri="{FF2B5EF4-FFF2-40B4-BE49-F238E27FC236}">
                  <a16:creationId xmlns:a16="http://schemas.microsoft.com/office/drawing/2014/main" id="{25DA55BA-3345-48A9-AFF6-D5C6D7F25834}"/>
                </a:ext>
              </a:extLst>
            </p:cNvPr>
            <p:cNvSpPr/>
            <p:nvPr/>
          </p:nvSpPr>
          <p:spPr>
            <a:xfrm>
              <a:off x="1619250" y="1821180"/>
              <a:ext cx="9115425" cy="18812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rgbClr val="FEB44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C000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9C519CD-1085-4BE0-8295-ED46E2D91B7D}"/>
                </a:ext>
              </a:extLst>
            </p:cNvPr>
            <p:cNvGrpSpPr/>
            <p:nvPr/>
          </p:nvGrpSpPr>
          <p:grpSpPr>
            <a:xfrm>
              <a:off x="1612744" y="1604813"/>
              <a:ext cx="8579006" cy="1881200"/>
              <a:chOff x="1612744" y="1604813"/>
              <a:chExt cx="8579006" cy="1881200"/>
            </a:xfrm>
          </p:grpSpPr>
          <p:sp>
            <p:nvSpPr>
              <p:cNvPr id="21" name="Google Shape;618;p36">
                <a:extLst>
                  <a:ext uri="{FF2B5EF4-FFF2-40B4-BE49-F238E27FC236}">
                    <a16:creationId xmlns:a16="http://schemas.microsoft.com/office/drawing/2014/main" id="{979F4287-CD3F-4819-AE3E-1F5BC2EBEFFA}"/>
                  </a:ext>
                </a:extLst>
              </p:cNvPr>
              <p:cNvSpPr/>
              <p:nvPr/>
            </p:nvSpPr>
            <p:spPr>
              <a:xfrm>
                <a:off x="1612744" y="1604813"/>
                <a:ext cx="8579006" cy="1881200"/>
              </a:xfrm>
              <a:prstGeom prst="roundRect">
                <a:avLst>
                  <a:gd name="adj" fmla="val 2800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BC000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480;p33">
                <a:extLst>
                  <a:ext uri="{FF2B5EF4-FFF2-40B4-BE49-F238E27FC236}">
                    <a16:creationId xmlns:a16="http://schemas.microsoft.com/office/drawing/2014/main" id="{609532FF-605D-4246-BE6E-0D976CF26EC5}"/>
                  </a:ext>
                </a:extLst>
              </p:cNvPr>
              <p:cNvSpPr txBox="1"/>
              <p:nvPr/>
            </p:nvSpPr>
            <p:spPr>
              <a:xfrm>
                <a:off x="1947824" y="1663193"/>
                <a:ext cx="8243926" cy="1281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324485" algn="just">
                  <a:lnSpc>
                    <a:spcPct val="108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</a:tabLst>
                </a:pP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Em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đã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chi bao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nhiêu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tiền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?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Em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tính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tiền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nhầm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lẫn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gì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không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?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290477-10AB-4977-9A53-6C14678E43B0}"/>
              </a:ext>
            </a:extLst>
          </p:cNvPr>
          <p:cNvGrpSpPr/>
          <p:nvPr/>
        </p:nvGrpSpPr>
        <p:grpSpPr>
          <a:xfrm>
            <a:off x="1376809" y="4230032"/>
            <a:ext cx="9121931" cy="2040382"/>
            <a:chOff x="1612744" y="1604813"/>
            <a:chExt cx="9121931" cy="2097567"/>
          </a:xfrm>
        </p:grpSpPr>
        <p:sp>
          <p:nvSpPr>
            <p:cNvPr id="25" name="Google Shape;617;p36">
              <a:extLst>
                <a:ext uri="{FF2B5EF4-FFF2-40B4-BE49-F238E27FC236}">
                  <a16:creationId xmlns:a16="http://schemas.microsoft.com/office/drawing/2014/main" id="{95F940BD-CE0C-4D1F-A5A7-85580008BFE1}"/>
                </a:ext>
              </a:extLst>
            </p:cNvPr>
            <p:cNvSpPr/>
            <p:nvPr/>
          </p:nvSpPr>
          <p:spPr>
            <a:xfrm>
              <a:off x="1619250" y="1821180"/>
              <a:ext cx="9115425" cy="18812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rgbClr val="FEB44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C000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2D05F4D-0434-42D8-AA19-47DB856881A1}"/>
                </a:ext>
              </a:extLst>
            </p:cNvPr>
            <p:cNvGrpSpPr/>
            <p:nvPr/>
          </p:nvGrpSpPr>
          <p:grpSpPr>
            <a:xfrm>
              <a:off x="1612744" y="1604813"/>
              <a:ext cx="8579006" cy="1881200"/>
              <a:chOff x="1612744" y="1604813"/>
              <a:chExt cx="8579006" cy="1881200"/>
            </a:xfrm>
          </p:grpSpPr>
          <p:sp>
            <p:nvSpPr>
              <p:cNvPr id="27" name="Google Shape;618;p36">
                <a:extLst>
                  <a:ext uri="{FF2B5EF4-FFF2-40B4-BE49-F238E27FC236}">
                    <a16:creationId xmlns:a16="http://schemas.microsoft.com/office/drawing/2014/main" id="{FE0EDC52-3C2F-4D9D-B365-7ABE495D0C90}"/>
                  </a:ext>
                </a:extLst>
              </p:cNvPr>
              <p:cNvSpPr/>
              <p:nvPr/>
            </p:nvSpPr>
            <p:spPr>
              <a:xfrm>
                <a:off x="1612744" y="1604813"/>
                <a:ext cx="8579006" cy="1881200"/>
              </a:xfrm>
              <a:prstGeom prst="roundRect">
                <a:avLst>
                  <a:gd name="adj" fmla="val 2800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BC000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480;p33">
                <a:extLst>
                  <a:ext uri="{FF2B5EF4-FFF2-40B4-BE49-F238E27FC236}">
                    <a16:creationId xmlns:a16="http://schemas.microsoft.com/office/drawing/2014/main" id="{DB35510E-F78F-4E1A-815F-D6D43942D176}"/>
                  </a:ext>
                </a:extLst>
              </p:cNvPr>
              <p:cNvSpPr txBox="1"/>
              <p:nvPr/>
            </p:nvSpPr>
            <p:spPr>
              <a:xfrm>
                <a:off x="1947824" y="1663193"/>
                <a:ext cx="8243926" cy="1281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321945" algn="just">
                  <a:lnSpc>
                    <a:spcPct val="108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Em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kiểm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tra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lại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hàng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khi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mua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không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?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Em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để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tiền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ở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đâu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?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Em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mang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túi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đi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mua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hàng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không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5504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" grpId="0" animBg="1"/>
      <p:bldP spid="618" grpId="0" animBg="1"/>
      <p:bldP spid="19" grpId="0" animBg="1"/>
      <p:bldP spid="21" grpId="0" animBg="1"/>
      <p:bldP spid="2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20140" y="0"/>
            <a:ext cx="9951720" cy="6858000"/>
            <a:chOff x="1323" y="0"/>
            <a:chExt cx="11754" cy="8100"/>
          </a:xfrm>
        </p:grpSpPr>
        <p:pic>
          <p:nvPicPr>
            <p:cNvPr id="85" name="图片 84" descr="组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b="59052"/>
            <a:stretch>
              <a:fillRect/>
            </a:stretch>
          </p:blipFill>
          <p:spPr>
            <a:xfrm flipV="1">
              <a:off x="1323" y="0"/>
              <a:ext cx="11755" cy="1868"/>
            </a:xfrm>
            <a:prstGeom prst="rect">
              <a:avLst/>
            </a:prstGeom>
          </p:spPr>
        </p:pic>
        <p:pic>
          <p:nvPicPr>
            <p:cNvPr id="14" name="图片 13" descr="组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b="59052"/>
            <a:stretch>
              <a:fillRect/>
            </a:stretch>
          </p:blipFill>
          <p:spPr>
            <a:xfrm>
              <a:off x="1323" y="6232"/>
              <a:ext cx="11755" cy="1868"/>
            </a:xfrm>
            <a:prstGeom prst="rect">
              <a:avLst/>
            </a:prstGeom>
          </p:spPr>
        </p:pic>
      </p:grpSp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28793" y="328507"/>
            <a:ext cx="7729431" cy="6859915"/>
            <a:chOff x="1324" y="1081"/>
            <a:chExt cx="7662" cy="6902"/>
          </a:xfrm>
        </p:grpSpPr>
        <p:pic>
          <p:nvPicPr>
            <p:cNvPr id="3" name="图片 2" descr="D:\资料\组 4.png组 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 rot="5400000">
              <a:off x="1713" y="692"/>
              <a:ext cx="6883" cy="7662"/>
            </a:xfrm>
            <a:prstGeom prst="rect">
              <a:avLst/>
            </a:prstGeom>
          </p:spPr>
        </p:pic>
        <p:sp>
          <p:nvSpPr>
            <p:cNvPr id="602" name="Google Shape;602;p35"/>
            <p:cNvSpPr txBox="1"/>
            <p:nvPr/>
          </p:nvSpPr>
          <p:spPr>
            <a:xfrm>
              <a:off x="2113" y="3270"/>
              <a:ext cx="6083" cy="47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9pPr>
            </a:lstStyle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984250" algn="l"/>
                </a:tabLst>
              </a:pP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Nhờ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sức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lao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endParaRPr lang="en-US" sz="3600" b="1" dirty="0">
                <a:solidFill>
                  <a:srgbClr val="FFFF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984250" algn="l"/>
                </a:tabLst>
              </a:pP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Mới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tiền</a:t>
              </a:r>
              <a:endParaRPr lang="en-US" sz="3600" b="1" dirty="0">
                <a:solidFill>
                  <a:srgbClr val="FFFF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984250" algn="l"/>
                </a:tabLst>
              </a:pP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giữ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gìn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quý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trọng</a:t>
              </a:r>
              <a:endParaRPr lang="en-US" sz="3600" b="1" dirty="0">
                <a:solidFill>
                  <a:srgbClr val="FFFF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984250" algn="l"/>
                </a:tabLst>
              </a:pP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tiêu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tiền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minh</a:t>
              </a:r>
              <a:endParaRPr lang="en-US" sz="3600" b="1" dirty="0">
                <a:solidFill>
                  <a:srgbClr val="FFFF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55" y="1520613"/>
            <a:ext cx="5008880" cy="5008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49891D-6810-4D08-9C80-A9F6338429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5306" y="705574"/>
            <a:ext cx="5883150" cy="12497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31160"/>
            <a:ext cx="12185227" cy="4130040"/>
          </a:xfrm>
          <a:prstGeom prst="rect">
            <a:avLst/>
          </a:prstGeom>
        </p:spPr>
      </p:pic>
      <p:pic>
        <p:nvPicPr>
          <p:cNvPr id="93" name="图片 92" descr="D:\资料\组 4.png组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rot="5400000">
            <a:off x="3625321" y="-1463039"/>
            <a:ext cx="5135033" cy="1050798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AB45E20-F312-41F2-991E-CBA89DC7EEA9}"/>
              </a:ext>
            </a:extLst>
          </p:cNvPr>
          <p:cNvSpPr txBox="1"/>
          <p:nvPr/>
        </p:nvSpPr>
        <p:spPr>
          <a:xfrm>
            <a:off x="1771650" y="2495550"/>
            <a:ext cx="91630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u="sng" dirty="0">
                <a:solidFill>
                  <a:srgbClr val="FFFF00"/>
                </a:solidFill>
                <a:latin typeface="Arial"/>
                <a:cs typeface="Pattaya" panose="00000500000000000000" pitchFamily="2" charset="-34"/>
              </a:rPr>
              <a:t>V</a:t>
            </a:r>
            <a:r>
              <a:rPr lang="vi-VN" sz="4000" b="1" u="sng" dirty="0">
                <a:solidFill>
                  <a:srgbClr val="FFFF00"/>
                </a:solidFill>
                <a:latin typeface="Arial"/>
                <a:cs typeface="Pattaya" panose="00000500000000000000" pitchFamily="2" charset="-34"/>
              </a:rPr>
              <a:t>ề nhà</a:t>
            </a:r>
            <a:r>
              <a:rPr lang="en-US" sz="4000" b="1" u="sng" dirty="0">
                <a:solidFill>
                  <a:srgbClr val="FFFF00"/>
                </a:solidFill>
                <a:latin typeface="Arial"/>
                <a:cs typeface="Pattaya" panose="00000500000000000000" pitchFamily="2" charset="-34"/>
              </a:rPr>
              <a:t>:</a:t>
            </a:r>
          </a:p>
          <a:p>
            <a:pPr lvl="0" algn="just"/>
            <a:r>
              <a:rPr lang="en-US" sz="4000" dirty="0">
                <a:solidFill>
                  <a:srgbClr val="FFFF00"/>
                </a:solidFill>
                <a:latin typeface="Arial"/>
                <a:cs typeface="Pattaya" panose="00000500000000000000" pitchFamily="2" charset="-34"/>
              </a:rPr>
              <a:t>C</a:t>
            </a:r>
            <a:r>
              <a:rPr lang="vi-VN" sz="4000" dirty="0">
                <a:solidFill>
                  <a:srgbClr val="FFFF00"/>
                </a:solidFill>
                <a:latin typeface="Arial"/>
                <a:cs typeface="Pattaya" panose="00000500000000000000" pitchFamily="2" charset="-34"/>
              </a:rPr>
              <a:t>ùng bố mẹ, người than quan sát, nhận xét, tìm hiểu th</a:t>
            </a:r>
            <a:r>
              <a:rPr lang="en-US" sz="4000" dirty="0">
                <a:solidFill>
                  <a:srgbClr val="FFFF00"/>
                </a:solidFill>
                <a:latin typeface="Arial"/>
                <a:cs typeface="Pattaya" panose="00000500000000000000" pitchFamily="2" charset="-34"/>
              </a:rPr>
              <a:t>ê</a:t>
            </a:r>
            <a:r>
              <a:rPr lang="vi-VN" sz="4000" dirty="0">
                <a:solidFill>
                  <a:srgbClr val="FFFF00"/>
                </a:solidFill>
                <a:latin typeface="Arial"/>
                <a:cs typeface="Pattaya" panose="00000500000000000000" pitchFamily="2" charset="-34"/>
              </a:rPr>
              <a:t>m các tờ tiền Việt Nam khác.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9702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7EFC0E-897A-4966-B9D8-B3CA242F84CE}"/>
              </a:ext>
            </a:extLst>
          </p:cNvPr>
          <p:cNvSpPr txBox="1"/>
          <p:nvPr/>
        </p:nvSpPr>
        <p:spPr>
          <a:xfrm>
            <a:off x="1344169" y="1479061"/>
            <a:ext cx="10096982" cy="2506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6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GAME LẬT MẢNH GHÉP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44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Cùng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đoán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mệnh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giá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tiền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1160"/>
            <a:ext cx="12185227" cy="4130040"/>
          </a:xfrm>
          <a:prstGeom prst="rect">
            <a:avLst/>
          </a:prstGeom>
        </p:spPr>
      </p:pic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8527618" y="2391588"/>
            <a:ext cx="3952175" cy="4277606"/>
            <a:chOff x="6179" y="658"/>
            <a:chExt cx="6567" cy="6538"/>
          </a:xfrm>
        </p:grpSpPr>
        <p:sp>
          <p:nvSpPr>
            <p:cNvPr id="5" name="Google Shape;196;p25"/>
            <p:cNvSpPr/>
            <p:nvPr/>
          </p:nvSpPr>
          <p:spPr>
            <a:xfrm>
              <a:off x="6179" y="658"/>
              <a:ext cx="6567" cy="6538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5" name="图片 34" descr="D:\资料\图片3.png图片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780" y="1339"/>
              <a:ext cx="5366" cy="5360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06757" y="203976"/>
            <a:ext cx="10772488" cy="5195887"/>
            <a:chOff x="882" y="-306"/>
            <a:chExt cx="17393" cy="8389"/>
          </a:xfrm>
        </p:grpSpPr>
        <p:grpSp>
          <p:nvGrpSpPr>
            <p:cNvPr id="38" name="组合 37"/>
            <p:cNvGrpSpPr/>
            <p:nvPr/>
          </p:nvGrpSpPr>
          <p:grpSpPr>
            <a:xfrm>
              <a:off x="882" y="-306"/>
              <a:ext cx="13434" cy="4452"/>
              <a:chOff x="882" y="-306"/>
              <a:chExt cx="13434" cy="4452"/>
            </a:xfrm>
          </p:grpSpPr>
          <p:pic>
            <p:nvPicPr>
              <p:cNvPr id="39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12901" y="-306"/>
                <a:ext cx="1415" cy="1415"/>
              </a:xfrm>
              <a:prstGeom prst="rect">
                <a:avLst/>
              </a:prstGeom>
            </p:spPr>
          </p:pic>
          <p:pic>
            <p:nvPicPr>
              <p:cNvPr id="40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7703" y="-58"/>
                <a:ext cx="920" cy="920"/>
              </a:xfrm>
              <a:prstGeom prst="rect">
                <a:avLst/>
              </a:prstGeom>
            </p:spPr>
          </p:pic>
          <p:pic>
            <p:nvPicPr>
              <p:cNvPr id="41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42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774" y="6779"/>
              <a:ext cx="1304" cy="1304"/>
            </a:xfrm>
            <a:prstGeom prst="rect">
              <a:avLst/>
            </a:prstGeom>
          </p:spPr>
        </p:pic>
        <p:pic>
          <p:nvPicPr>
            <p:cNvPr id="43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6971" y="3226"/>
              <a:ext cx="1304" cy="130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DDF38F3-39D9-416D-98C5-1A7467DDB4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060" y="1517480"/>
            <a:ext cx="673056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22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100 đồng (tiền Việt) – Wikipedia tiếng Việt">
            <a:extLst>
              <a:ext uri="{FF2B5EF4-FFF2-40B4-BE49-F238E27FC236}">
                <a16:creationId xmlns:a16="http://schemas.microsoft.com/office/drawing/2014/main" id="{2C4A166A-09E4-47FD-9889-D7E3E1F93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2593">
            <a:off x="3097616" y="1925753"/>
            <a:ext cx="5996767" cy="295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6BAB5-1A79-471B-9F09-D8DE121E84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3916429" y="1890392"/>
            <a:ext cx="2133424" cy="1538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CF5803-A2A5-4EDA-B210-FEE223A60E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2577825" y="1517240"/>
            <a:ext cx="1755503" cy="1911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DFA42C-AFA4-4C0F-9D5F-6A0B7F67DE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4300447" y="371476"/>
            <a:ext cx="1749407" cy="192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C0A678-8053-41D4-8569-8DA5E18162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2575350" y="371476"/>
            <a:ext cx="2133424" cy="1545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F0D45-7BD0-4903-8F17-C1764ED802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7391575" y="1890392"/>
            <a:ext cx="2133424" cy="1538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DE54CB-344A-4799-9AEB-CA807CC4F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6033921" y="1517240"/>
            <a:ext cx="1755503" cy="1911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091246-86AF-4859-AD3A-6CE151A286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7775593" y="371476"/>
            <a:ext cx="1749407" cy="1929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9E540-916B-4213-A01E-B73CE06EB5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6033920" y="371476"/>
            <a:ext cx="2133424" cy="1545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F75B3-D329-4C8D-A388-441EB28E41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3916429" y="4941200"/>
            <a:ext cx="2133424" cy="1512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C9C65-5F9C-4F70-B9CC-27A9ADE2F3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2577825" y="4568048"/>
            <a:ext cx="1755503" cy="1885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5A836F-AA64-4154-B05A-63C492CA9C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4300447" y="3429001"/>
            <a:ext cx="1749407" cy="1918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BB9706-4D3A-4161-9515-BF422D652E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2577824" y="3429001"/>
            <a:ext cx="2133424" cy="1534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B9576F-3A77-4D77-96C4-E871571ACF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7391575" y="4941200"/>
            <a:ext cx="2133424" cy="15122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C4E77D-FEE1-4263-9C49-D09D29AEE9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6033921" y="4568048"/>
            <a:ext cx="1755503" cy="1885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AFCDE0-1131-4AF7-BA51-72E72A1DA0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7775593" y="3429001"/>
            <a:ext cx="1749407" cy="1918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9D25BF-69CC-4314-972E-05B17C2413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6033920" y="3429001"/>
            <a:ext cx="2133424" cy="15342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3C47EC7-D71F-C74F-B6CC-59BA3267EB03}"/>
              </a:ext>
            </a:extLst>
          </p:cNvPr>
          <p:cNvSpPr/>
          <p:nvPr/>
        </p:nvSpPr>
        <p:spPr>
          <a:xfrm>
            <a:off x="15081" y="8615"/>
            <a:ext cx="12161838" cy="6840770"/>
          </a:xfrm>
          <a:prstGeom prst="rect">
            <a:avLst/>
          </a:prstGeom>
          <a:noFill/>
          <a:ln w="381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</a:pPr>
            <a:endParaRPr lang="en-VN" sz="2526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000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07CD9C1F-6178-4FDA-A195-76EF14252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9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6243">
            <a:off x="3224241" y="2012349"/>
            <a:ext cx="5669649" cy="280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5A836F-AA64-4154-B05A-63C492CA9C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4300447" y="3429001"/>
            <a:ext cx="1749407" cy="1918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6BAB5-1A79-471B-9F09-D8DE121E84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3916429" y="1890392"/>
            <a:ext cx="2133424" cy="1538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CF5803-A2A5-4EDA-B210-FEE223A60E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2577825" y="1517240"/>
            <a:ext cx="1755503" cy="1911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DFA42C-AFA4-4C0F-9D5F-6A0B7F67DE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4300447" y="371476"/>
            <a:ext cx="1749407" cy="192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C0A678-8053-41D4-8569-8DA5E18162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2575350" y="371476"/>
            <a:ext cx="2133424" cy="1545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F0D45-7BD0-4903-8F17-C1764ED802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7391575" y="1890392"/>
            <a:ext cx="2133424" cy="1538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DE54CB-344A-4799-9AEB-CA807CC4F6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6033921" y="1517240"/>
            <a:ext cx="1755503" cy="1911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091246-86AF-4859-AD3A-6CE151A286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7775593" y="371476"/>
            <a:ext cx="1749407" cy="1929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9E540-916B-4213-A01E-B73CE06EB5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6033920" y="371476"/>
            <a:ext cx="2133424" cy="1545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F75B3-D329-4C8D-A388-441EB28E41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3916429" y="4941200"/>
            <a:ext cx="2133424" cy="1512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C9C65-5F9C-4F70-B9CC-27A9ADE2F3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2577825" y="4568048"/>
            <a:ext cx="1755503" cy="18853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BB9706-4D3A-4161-9515-BF422D652E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2577824" y="3429001"/>
            <a:ext cx="2133424" cy="1534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B9576F-3A77-4D77-96C4-E871571ACF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7391575" y="4941200"/>
            <a:ext cx="2133424" cy="15122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C4E77D-FEE1-4263-9C49-D09D29AEE9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6033921" y="4568048"/>
            <a:ext cx="1755503" cy="1885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AFCDE0-1131-4AF7-BA51-72E72A1DA0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7775593" y="3429001"/>
            <a:ext cx="1749407" cy="1918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9D25BF-69CC-4314-972E-05B17C2413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6033920" y="3429001"/>
            <a:ext cx="2133424" cy="15342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3C47EC7-D71F-C74F-B6CC-59BA3267EB03}"/>
              </a:ext>
            </a:extLst>
          </p:cNvPr>
          <p:cNvSpPr/>
          <p:nvPr/>
        </p:nvSpPr>
        <p:spPr>
          <a:xfrm>
            <a:off x="15081" y="8615"/>
            <a:ext cx="12161838" cy="6840770"/>
          </a:xfrm>
          <a:prstGeom prst="rect">
            <a:avLst/>
          </a:prstGeom>
          <a:noFill/>
          <a:ln w="381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</a:pPr>
            <a:endParaRPr lang="en-VN" sz="2526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18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ột Nghìn Đồng - Home | Facebook">
            <a:extLst>
              <a:ext uri="{FF2B5EF4-FFF2-40B4-BE49-F238E27FC236}">
                <a16:creationId xmlns:a16="http://schemas.microsoft.com/office/drawing/2014/main" id="{24044FC7-B076-43F8-870D-3ADDAB062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3763">
            <a:off x="3273643" y="1981134"/>
            <a:ext cx="5658362" cy="279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9D25BF-69CC-4314-972E-05B17C2413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6033920" y="3429001"/>
            <a:ext cx="2133424" cy="153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5A836F-AA64-4154-B05A-63C492CA9C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4300447" y="3429001"/>
            <a:ext cx="1749407" cy="1918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6BAB5-1A79-471B-9F09-D8DE121E84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3916429" y="1890392"/>
            <a:ext cx="2133424" cy="1538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CF5803-A2A5-4EDA-B210-FEE223A60E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2577825" y="1517240"/>
            <a:ext cx="1755503" cy="1911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DFA42C-AFA4-4C0F-9D5F-6A0B7F67DE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4300447" y="371476"/>
            <a:ext cx="1749407" cy="192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C0A678-8053-41D4-8569-8DA5E18162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2575350" y="371476"/>
            <a:ext cx="2133424" cy="1545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F0D45-7BD0-4903-8F17-C1764ED802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7391575" y="1890392"/>
            <a:ext cx="2133424" cy="1538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DE54CB-344A-4799-9AEB-CA807CC4F6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6033921" y="1517240"/>
            <a:ext cx="1755503" cy="1911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091246-86AF-4859-AD3A-6CE151A28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7775593" y="371476"/>
            <a:ext cx="1749407" cy="1929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9E540-916B-4213-A01E-B73CE06EB5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6033920" y="371476"/>
            <a:ext cx="2133424" cy="1545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F75B3-D329-4C8D-A388-441EB28E41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3916429" y="4941200"/>
            <a:ext cx="2133424" cy="1512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C9C65-5F9C-4F70-B9CC-27A9ADE2F3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2577825" y="4568048"/>
            <a:ext cx="1755503" cy="18853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BB9706-4D3A-4161-9515-BF422D652E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2577824" y="3429001"/>
            <a:ext cx="2133424" cy="1534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B9576F-3A77-4D77-96C4-E871571ACF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7391575" y="4941200"/>
            <a:ext cx="2133424" cy="15122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C4E77D-FEE1-4263-9C49-D09D29AEE9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6033921" y="4568048"/>
            <a:ext cx="1755503" cy="1885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AFCDE0-1131-4AF7-BA51-72E72A1DA0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7775593" y="3429001"/>
            <a:ext cx="1749407" cy="19182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3C47EC7-D71F-C74F-B6CC-59BA3267EB03}"/>
              </a:ext>
            </a:extLst>
          </p:cNvPr>
          <p:cNvSpPr/>
          <p:nvPr/>
        </p:nvSpPr>
        <p:spPr>
          <a:xfrm>
            <a:off x="15081" y="8615"/>
            <a:ext cx="12161838" cy="6840770"/>
          </a:xfrm>
          <a:prstGeom prst="rect">
            <a:avLst/>
          </a:prstGeom>
          <a:noFill/>
          <a:ln w="381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</a:pPr>
            <a:endParaRPr lang="en-VN" sz="2526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1464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2" descr="Vietnam polymer 20,000 Dong banknotes">
            <a:extLst>
              <a:ext uri="{FF2B5EF4-FFF2-40B4-BE49-F238E27FC236}">
                <a16:creationId xmlns:a16="http://schemas.microsoft.com/office/drawing/2014/main" id="{C08A362D-CF87-470A-BFDB-B24DE93EF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45703">
            <a:off x="3124998" y="2003911"/>
            <a:ext cx="5758581" cy="281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9D25BF-69CC-4314-972E-05B17C2413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6033920" y="3429001"/>
            <a:ext cx="2133424" cy="153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5A836F-AA64-4154-B05A-63C492CA9C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4300447" y="3429001"/>
            <a:ext cx="1749407" cy="1918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6BAB5-1A79-471B-9F09-D8DE121E84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3916429" y="1890392"/>
            <a:ext cx="2133424" cy="1538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CF5803-A2A5-4EDA-B210-FEE223A60E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2577825" y="1517240"/>
            <a:ext cx="1755503" cy="1911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DFA42C-AFA4-4C0F-9D5F-6A0B7F67DE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4300447" y="371476"/>
            <a:ext cx="1749407" cy="192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C0A678-8053-41D4-8569-8DA5E18162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2575350" y="371476"/>
            <a:ext cx="2133424" cy="1545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F0D45-7BD0-4903-8F17-C1764ED802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7391575" y="1890392"/>
            <a:ext cx="2133424" cy="1538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DE54CB-344A-4799-9AEB-CA807CC4F6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6033921" y="1517240"/>
            <a:ext cx="1755503" cy="1911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091246-86AF-4859-AD3A-6CE151A28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7775593" y="371476"/>
            <a:ext cx="1749407" cy="1929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9E540-916B-4213-A01E-B73CE06EB5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6033920" y="371476"/>
            <a:ext cx="2133424" cy="1545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F75B3-D329-4C8D-A388-441EB28E41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3916429" y="4941200"/>
            <a:ext cx="2133424" cy="1512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C9C65-5F9C-4F70-B9CC-27A9ADE2F3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2577825" y="4568048"/>
            <a:ext cx="1755503" cy="18853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BB9706-4D3A-4161-9515-BF422D652E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2577824" y="3429001"/>
            <a:ext cx="2133424" cy="1534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B9576F-3A77-4D77-96C4-E871571ACF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7391575" y="4941200"/>
            <a:ext cx="2133424" cy="15122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C4E77D-FEE1-4263-9C49-D09D29AEE9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6033921" y="4568048"/>
            <a:ext cx="1755503" cy="1885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AFCDE0-1131-4AF7-BA51-72E72A1DA0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7775593" y="3429001"/>
            <a:ext cx="1749407" cy="19182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3C47EC7-D71F-C74F-B6CC-59BA3267EB03}"/>
              </a:ext>
            </a:extLst>
          </p:cNvPr>
          <p:cNvSpPr/>
          <p:nvPr/>
        </p:nvSpPr>
        <p:spPr>
          <a:xfrm>
            <a:off x="15081" y="8615"/>
            <a:ext cx="12161838" cy="6840770"/>
          </a:xfrm>
          <a:prstGeom prst="rect">
            <a:avLst/>
          </a:prstGeom>
          <a:noFill/>
          <a:ln w="381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</a:pPr>
            <a:endParaRPr lang="en-VN" sz="2526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7487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1160"/>
            <a:ext cx="12185227" cy="4130040"/>
          </a:xfrm>
          <a:prstGeom prst="rect">
            <a:avLst/>
          </a:prstGeom>
        </p:spPr>
      </p:pic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8527618" y="2391588"/>
            <a:ext cx="3952175" cy="4277606"/>
            <a:chOff x="6179" y="658"/>
            <a:chExt cx="6567" cy="6538"/>
          </a:xfrm>
        </p:grpSpPr>
        <p:sp>
          <p:nvSpPr>
            <p:cNvPr id="5" name="Google Shape;196;p25"/>
            <p:cNvSpPr/>
            <p:nvPr/>
          </p:nvSpPr>
          <p:spPr>
            <a:xfrm>
              <a:off x="6179" y="658"/>
              <a:ext cx="6567" cy="6538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5" name="图片 34" descr="D:\资料\图片3.png图片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780" y="1339"/>
              <a:ext cx="5366" cy="5360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06757" y="203976"/>
            <a:ext cx="10772488" cy="5195887"/>
            <a:chOff x="882" y="-306"/>
            <a:chExt cx="17393" cy="8389"/>
          </a:xfrm>
        </p:grpSpPr>
        <p:grpSp>
          <p:nvGrpSpPr>
            <p:cNvPr id="38" name="组合 37"/>
            <p:cNvGrpSpPr/>
            <p:nvPr/>
          </p:nvGrpSpPr>
          <p:grpSpPr>
            <a:xfrm>
              <a:off x="882" y="-306"/>
              <a:ext cx="13434" cy="4452"/>
              <a:chOff x="882" y="-306"/>
              <a:chExt cx="13434" cy="4452"/>
            </a:xfrm>
          </p:grpSpPr>
          <p:pic>
            <p:nvPicPr>
              <p:cNvPr id="39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12901" y="-306"/>
                <a:ext cx="1415" cy="1415"/>
              </a:xfrm>
              <a:prstGeom prst="rect">
                <a:avLst/>
              </a:prstGeom>
            </p:spPr>
          </p:pic>
          <p:pic>
            <p:nvPicPr>
              <p:cNvPr id="40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7703" y="-58"/>
                <a:ext cx="920" cy="920"/>
              </a:xfrm>
              <a:prstGeom prst="rect">
                <a:avLst/>
              </a:prstGeom>
            </p:spPr>
          </p:pic>
          <p:pic>
            <p:nvPicPr>
              <p:cNvPr id="41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42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774" y="6779"/>
              <a:ext cx="1304" cy="1304"/>
            </a:xfrm>
            <a:prstGeom prst="rect">
              <a:avLst/>
            </a:prstGeom>
          </p:spPr>
        </p:pic>
        <p:pic>
          <p:nvPicPr>
            <p:cNvPr id="43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6971" y="3226"/>
              <a:ext cx="1304" cy="130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967B69-405B-4434-9CD3-166867D41A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2187" y="165486"/>
            <a:ext cx="7047587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5F570D-3E0B-4BA1-889E-A4D907BAB2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3665" y="1522274"/>
            <a:ext cx="7882811" cy="42127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-160155" y="2319867"/>
            <a:ext cx="4174913" cy="4538133"/>
            <a:chOff x="7193" y="1247"/>
            <a:chExt cx="4931" cy="5360"/>
          </a:xfrm>
        </p:grpSpPr>
        <p:sp>
          <p:nvSpPr>
            <p:cNvPr id="5" name="Google Shape;196;p25"/>
            <p:cNvSpPr/>
            <p:nvPr/>
          </p:nvSpPr>
          <p:spPr>
            <a:xfrm>
              <a:off x="7193" y="1370"/>
              <a:ext cx="4931" cy="490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5" name="图片 34" descr="D:\资料\图片5.png图片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flipH="1">
              <a:off x="7541" y="1247"/>
              <a:ext cx="4129" cy="5360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1006758" y="452963"/>
            <a:ext cx="10504925" cy="5032373"/>
            <a:chOff x="882" y="96"/>
            <a:chExt cx="16961" cy="8125"/>
          </a:xfrm>
        </p:grpSpPr>
        <p:grpSp>
          <p:nvGrpSpPr>
            <p:cNvPr id="19" name="组合 18"/>
            <p:cNvGrpSpPr/>
            <p:nvPr/>
          </p:nvGrpSpPr>
          <p:grpSpPr>
            <a:xfrm>
              <a:off x="882" y="96"/>
              <a:ext cx="11027" cy="4050"/>
              <a:chOff x="882" y="96"/>
              <a:chExt cx="11027" cy="4050"/>
            </a:xfrm>
          </p:grpSpPr>
          <p:pic>
            <p:nvPicPr>
              <p:cNvPr id="23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10494" y="96"/>
                <a:ext cx="1415" cy="1415"/>
              </a:xfrm>
              <a:prstGeom prst="rect">
                <a:avLst/>
              </a:prstGeom>
            </p:spPr>
          </p:pic>
          <p:pic>
            <p:nvPicPr>
              <p:cNvPr id="24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703" y="407"/>
                <a:ext cx="920" cy="920"/>
              </a:xfrm>
              <a:prstGeom prst="rect">
                <a:avLst/>
              </a:prstGeom>
            </p:spPr>
          </p:pic>
          <p:pic>
            <p:nvPicPr>
              <p:cNvPr id="25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26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704" y="6917"/>
              <a:ext cx="1304" cy="1304"/>
            </a:xfrm>
            <a:prstGeom prst="rect">
              <a:avLst/>
            </a:prstGeom>
          </p:spPr>
        </p:pic>
        <p:pic>
          <p:nvPicPr>
            <p:cNvPr id="27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539" y="3762"/>
              <a:ext cx="1304" cy="130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B4AFCC3-55B6-4A9D-94D3-614AFBFCD1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9955" y="2284535"/>
            <a:ext cx="7584081" cy="25666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20140" y="0"/>
            <a:ext cx="9951720" cy="6858000"/>
            <a:chOff x="1323" y="0"/>
            <a:chExt cx="11754" cy="8100"/>
          </a:xfrm>
        </p:grpSpPr>
        <p:pic>
          <p:nvPicPr>
            <p:cNvPr id="85" name="图片 84" descr="组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/>
            <a:srcRect b="59052"/>
            <a:stretch>
              <a:fillRect/>
            </a:stretch>
          </p:blipFill>
          <p:spPr>
            <a:xfrm flipV="1">
              <a:off x="1323" y="0"/>
              <a:ext cx="11755" cy="1868"/>
            </a:xfrm>
            <a:prstGeom prst="rect">
              <a:avLst/>
            </a:prstGeom>
          </p:spPr>
        </p:pic>
        <p:pic>
          <p:nvPicPr>
            <p:cNvPr id="14" name="图片 13" descr="组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b="59052"/>
            <a:stretch>
              <a:fillRect/>
            </a:stretch>
          </p:blipFill>
          <p:spPr>
            <a:xfrm>
              <a:off x="1323" y="6232"/>
              <a:ext cx="11755" cy="1868"/>
            </a:xfrm>
            <a:prstGeom prst="rect">
              <a:avLst/>
            </a:prstGeom>
          </p:spPr>
        </p:pic>
      </p:grpSp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152314">
            <a:off x="447457" y="317890"/>
            <a:ext cx="11604414" cy="6698788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08094" y="4964853"/>
            <a:ext cx="11205633" cy="1791547"/>
            <a:chOff x="476" y="5864"/>
            <a:chExt cx="13235" cy="2116"/>
          </a:xfrm>
        </p:grpSpPr>
        <p:pic>
          <p:nvPicPr>
            <p:cNvPr id="29" name="image 10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476" y="6772"/>
              <a:ext cx="954" cy="954"/>
            </a:xfrm>
            <a:prstGeom prst="rect">
              <a:avLst/>
            </a:prstGeom>
          </p:spPr>
        </p:pic>
        <p:pic>
          <p:nvPicPr>
            <p:cNvPr id="30" name="image 10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565" y="5864"/>
              <a:ext cx="954" cy="954"/>
            </a:xfrm>
            <a:prstGeom prst="rect">
              <a:avLst/>
            </a:prstGeom>
          </p:spPr>
        </p:pic>
        <p:pic>
          <p:nvPicPr>
            <p:cNvPr id="31" name="image 10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2757" y="6091"/>
              <a:ext cx="954" cy="954"/>
            </a:xfrm>
            <a:prstGeom prst="rect">
              <a:avLst/>
            </a:prstGeom>
          </p:spPr>
        </p:pic>
        <p:pic>
          <p:nvPicPr>
            <p:cNvPr id="32" name="image 10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730" y="7026"/>
              <a:ext cx="954" cy="954"/>
            </a:xfrm>
            <a:prstGeom prst="rect">
              <a:avLst/>
            </a:prstGeom>
          </p:spPr>
        </p:pic>
      </p:grpSp>
      <p:sp>
        <p:nvSpPr>
          <p:cNvPr id="19" name="Rectangle 8">
            <a:extLst>
              <a:ext uri="{FF2B5EF4-FFF2-40B4-BE49-F238E27FC236}">
                <a16:creationId xmlns:a16="http://schemas.microsoft.com/office/drawing/2014/main" id="{F1071858-2417-438E-A3E1-88DED206E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469" y="549487"/>
            <a:ext cx="8833061" cy="781752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en-US" altLang="en-US" sz="4000" b="1" dirty="0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1. </a:t>
            </a:r>
            <a:r>
              <a:rPr lang="en-US" altLang="en-US" sz="4000" b="1" dirty="0" err="1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Tìm</a:t>
            </a:r>
            <a:r>
              <a:rPr lang="en-US" altLang="en-US" sz="4000" b="1" dirty="0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hiểu</a:t>
            </a:r>
            <a:r>
              <a:rPr lang="en-US" altLang="en-US" sz="4000" b="1" dirty="0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về</a:t>
            </a:r>
            <a:r>
              <a:rPr lang="en-US" altLang="en-US" sz="4000" b="1" dirty="0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đồng</a:t>
            </a:r>
            <a:r>
              <a:rPr lang="en-US" altLang="en-US" sz="4000" b="1" dirty="0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tiền</a:t>
            </a:r>
            <a:r>
              <a:rPr lang="en-US" altLang="en-US" sz="4000" b="1" dirty="0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việt</a:t>
            </a:r>
            <a:r>
              <a:rPr lang="en-US" altLang="en-US" sz="4000" b="1" dirty="0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Nam.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676008-B217-403C-B6A6-56DDAA5DBA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0406" y="1278589"/>
            <a:ext cx="7919336" cy="2178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BAC275-F1B7-4B55-AF18-6F3009BB28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20643" y="3885818"/>
            <a:ext cx="4189340" cy="217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64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441</Words>
  <Application>Microsoft Office PowerPoint</Application>
  <PresentationFormat>Widescreen</PresentationFormat>
  <Paragraphs>34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Averta Std CY Bold</vt:lpstr>
      <vt:lpstr>Barriecito</vt:lpstr>
      <vt:lpstr>Boogaloo</vt:lpstr>
      <vt:lpstr>Dekko</vt:lpstr>
      <vt:lpstr>Pangolin</vt:lpstr>
      <vt:lpstr>Quicksand Medium</vt:lpstr>
      <vt:lpstr>RocknRoll One</vt:lpstr>
      <vt:lpstr>Anaheim</vt:lpstr>
      <vt:lpstr>Annie Use Your Telescope</vt:lpstr>
      <vt:lpstr>Arial</vt:lpstr>
      <vt:lpstr>Baloo 2</vt:lpstr>
      <vt:lpstr>Barlow Condensed</vt:lpstr>
      <vt:lpstr>Calibri</vt:lpstr>
      <vt:lpstr>Calibri Light</vt:lpstr>
      <vt:lpstr>Exo</vt:lpstr>
      <vt:lpstr>Lato</vt:lpstr>
      <vt:lpstr>Open Sans</vt:lpstr>
      <vt:lpstr>Pattaya</vt:lpstr>
      <vt:lpstr>9_www.33ppt.com</vt:lpstr>
      <vt:lpstr>Hoạt động</vt:lpstr>
      <vt:lpstr>4_Office Theme</vt:lpstr>
      <vt:lpstr>Office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21</cp:revision>
  <dcterms:created xsi:type="dcterms:W3CDTF">2021-06-11T04:16:36Z</dcterms:created>
  <dcterms:modified xsi:type="dcterms:W3CDTF">2022-08-18T05:31:23Z</dcterms:modified>
</cp:coreProperties>
</file>