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1" r:id="rId12"/>
    <p:sldId id="732" r:id="rId13"/>
    <p:sldId id="733" r:id="rId14"/>
    <p:sldId id="737" r:id="rId15"/>
    <p:sldId id="738" r:id="rId16"/>
    <p:sldId id="744" r:id="rId17"/>
    <p:sldId id="745" r:id="rId18"/>
    <p:sldId id="746" r:id="rId19"/>
    <p:sldId id="747" r:id="rId20"/>
    <p:sldId id="7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10/14/2023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10/14/2023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10/14/2023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B10F7E3-A593-404D-B7E1-E7257B405F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F082D460-7921-486C-B6E5-B206B36472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EC9DFBC-548A-4E07-8CF4-3461ECAF43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E0BDE84-277B-433F-A3FB-C5F3F3CEA3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7.png"/><Relationship Id="rId7" Type="http://schemas.microsoft.com/office/2007/relationships/hdphoto" Target="../media/hdphoto8.wdp"/><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38.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15" name="图片 8">
            <a:extLst>
              <a:ext uri="{FF2B5EF4-FFF2-40B4-BE49-F238E27FC236}">
                <a16:creationId xmlns:a16="http://schemas.microsoft.com/office/drawing/2014/main" id="{1D4A7B89-FDA6-480A-A748-D8FCF806B4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1094">
            <a:off x="4635149" y="101052"/>
            <a:ext cx="5730631" cy="3653592"/>
          </a:xfrm>
          <a:prstGeom prst="rect">
            <a:avLst/>
          </a:prstGeom>
        </p:spPr>
      </p:pic>
      <p:pic>
        <p:nvPicPr>
          <p:cNvPr id="16" name="Picture 15">
            <a:extLst>
              <a:ext uri="{FF2B5EF4-FFF2-40B4-BE49-F238E27FC236}">
                <a16:creationId xmlns:a16="http://schemas.microsoft.com/office/drawing/2014/main" id="{4B86314C-4929-4837-8199-4D3546F960CB}"/>
              </a:ext>
            </a:extLst>
          </p:cNvPr>
          <p:cNvPicPr>
            <a:picLocks noChangeAspect="1"/>
          </p:cNvPicPr>
          <p:nvPr/>
        </p:nvPicPr>
        <p:blipFill>
          <a:blip r:embed="rId5"/>
          <a:stretch>
            <a:fillRect/>
          </a:stretch>
        </p:blipFill>
        <p:spPr>
          <a:xfrm>
            <a:off x="5525939" y="-6621"/>
            <a:ext cx="4249280" cy="4054191"/>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63" presetClass="path" presetSubtype="0" accel="50000" decel="50000" fill="hold" nodeType="withEffect">
                                  <p:stCondLst>
                                    <p:cond delay="0"/>
                                  </p:stCondLst>
                                  <p:childTnLst>
                                    <p:animMotion origin="layout" path="M 0.07683 0.05347 L 0.00183 0.03704 " pathEditMode="relative" rAng="0" ptsTypes="AA">
                                      <p:cBhvr>
                                        <p:cTn id="19" dur="500" fill="hold"/>
                                        <p:tgtEl>
                                          <p:spTgt spid="15"/>
                                        </p:tgtEl>
                                        <p:attrNameLst>
                                          <p:attrName>ppt_x</p:attrName>
                                          <p:attrName>ppt_y</p:attrName>
                                        </p:attrNameLst>
                                      </p:cBhvr>
                                      <p:rCtr x="-3750" y="-833"/>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299</TotalTime>
  <Words>551</Words>
  <Application>Microsoft Office PowerPoint</Application>
  <PresentationFormat>Widescreen</PresentationFormat>
  <Paragraphs>66</Paragraphs>
  <Slides>17</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.VnArial</vt:lpstr>
      <vt:lpstr>Arial</vt:lpstr>
      <vt:lpstr>Arrial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29</cp:revision>
  <dcterms:created xsi:type="dcterms:W3CDTF">2023-08-07T04:32:21Z</dcterms:created>
  <dcterms:modified xsi:type="dcterms:W3CDTF">2023-10-14T13:14:28Z</dcterms:modified>
  <cp:category>9Slide.vn</cp:category>
</cp:coreProperties>
</file>