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25"/>
  </p:notesMasterIdLst>
  <p:sldIdLst>
    <p:sldId id="268" r:id="rId3"/>
    <p:sldId id="284" r:id="rId4"/>
    <p:sldId id="287" r:id="rId5"/>
    <p:sldId id="291" r:id="rId6"/>
    <p:sldId id="292" r:id="rId7"/>
    <p:sldId id="257" r:id="rId8"/>
    <p:sldId id="295" r:id="rId9"/>
    <p:sldId id="273" r:id="rId10"/>
    <p:sldId id="275" r:id="rId11"/>
    <p:sldId id="276" r:id="rId12"/>
    <p:sldId id="301" r:id="rId13"/>
    <p:sldId id="302" r:id="rId14"/>
    <p:sldId id="303" r:id="rId15"/>
    <p:sldId id="304" r:id="rId16"/>
    <p:sldId id="280" r:id="rId17"/>
    <p:sldId id="281" r:id="rId18"/>
    <p:sldId id="297" r:id="rId19"/>
    <p:sldId id="298" r:id="rId20"/>
    <p:sldId id="283" r:id="rId21"/>
    <p:sldId id="282" r:id="rId22"/>
    <p:sldId id="300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53D99-A8BA-43F0-8024-915F51773FE2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194F-B662-4BDB-BDA1-CA4EC09E9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5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C51DD35-DB75-7D87-ADEF-F09A90520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3820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14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7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72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41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74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88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16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99B1D2F-64A7-03F9-22E8-5DDBDA520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4534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46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13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19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CA0EF11-F654-9FAE-5ED2-BDEA00255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7617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F31EF0-968F-510B-22C2-1AF16C80E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673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16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BA5F11-13E7-9230-8B03-BA4150EF42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44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25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33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1AF088-DC60-0F2C-3964-690A6D8C1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55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83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C4087DC-77C2-1C52-3336-851B2A5101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983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1350135" y="308804"/>
            <a:ext cx="6695746" cy="5980662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0" y="459773"/>
            <a:ext cx="957493" cy="4380603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802582" y="2429183"/>
            <a:ext cx="957512" cy="4380691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1082855" y="286916"/>
            <a:ext cx="957505" cy="4380657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2416630" y="459774"/>
            <a:ext cx="7946602" cy="6086314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4237025" y="1255650"/>
            <a:ext cx="4188000" cy="43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813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0415133" y="2586661"/>
            <a:ext cx="957510" cy="438068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7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1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315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565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57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797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92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53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24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92010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48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8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49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14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07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4CACBCE1-C08F-4BCF-9951-99CA022F342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625583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E61CBA04-97F2-43BB-B44A-CF278DB42D5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0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microsoft.com/office/2007/relationships/hdphoto" Target="../media/hdphoto9.wdp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microsoft.com/office/2007/relationships/hdphoto" Target="../media/hdphoto9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microsoft.com/office/2007/relationships/hdphoto" Target="../media/hdphoto9.wdp"/><Relationship Id="rId4" Type="http://schemas.openxmlformats.org/officeDocument/2006/relationships/image" Target="../media/image20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7.xml"/><Relationship Id="rId7" Type="http://schemas.openxmlformats.org/officeDocument/2006/relationships/image" Target="../media/image3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3.jpe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0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.xml"/><Relationship Id="rId10" Type="http://schemas.openxmlformats.org/officeDocument/2006/relationships/image" Target="../media/image39.png"/><Relationship Id="rId4" Type="http://schemas.openxmlformats.org/officeDocument/2006/relationships/tags" Target="../tags/tag11.xml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11.wdp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image" Target="../media/image7.gif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image" Target="../media/image7.gi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image" Target="../media/image7.gi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7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microsoft.com/office/2007/relationships/hdphoto" Target="../media/hdphoto9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8.wdp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3E98AD-219D-D785-DBC0-8535F9C8C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6" y="1903944"/>
            <a:ext cx="1036409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05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876F9FF8-BCB6-290F-29F7-4E30140F3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A0B85F-AB61-980F-D6E6-CA9FA1326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16" y="3062177"/>
            <a:ext cx="1922258" cy="1973616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AB24F64-23ED-3050-57C8-25A0DC2C5388}"/>
              </a:ext>
            </a:extLst>
          </p:cNvPr>
          <p:cNvSpPr/>
          <p:nvPr/>
        </p:nvSpPr>
        <p:spPr>
          <a:xfrm>
            <a:off x="499729" y="1913861"/>
            <a:ext cx="262624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0, 1, 2, 3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A95D066-9E03-B0D2-23B0-8103A1FBECE8}"/>
              </a:ext>
            </a:extLst>
          </p:cNvPr>
          <p:cNvGrpSpPr/>
          <p:nvPr/>
        </p:nvGrpSpPr>
        <p:grpSpPr>
          <a:xfrm>
            <a:off x="3432587" y="1288574"/>
            <a:ext cx="8190855" cy="363070"/>
            <a:chOff x="932331" y="2944906"/>
            <a:chExt cx="8830234" cy="363070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054273F9-57F2-7170-BA67-279CF79B4E24}"/>
                </a:ext>
              </a:extLst>
            </p:cNvPr>
            <p:cNvCxnSpPr>
              <a:cxnSpLocks/>
            </p:cNvCxnSpPr>
            <p:nvPr/>
          </p:nvCxnSpPr>
          <p:spPr>
            <a:xfrm>
              <a:off x="932331" y="3119718"/>
              <a:ext cx="8830234" cy="6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D277A3A-96C0-6E31-76B9-6A1396DC3F6C}"/>
                </a:ext>
              </a:extLst>
            </p:cNvPr>
            <p:cNvCxnSpPr/>
            <p:nvPr/>
          </p:nvCxnSpPr>
          <p:spPr>
            <a:xfrm>
              <a:off x="9323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9EAF165-6373-A76D-0D4F-66C85AF2EDDA}"/>
                </a:ext>
              </a:extLst>
            </p:cNvPr>
            <p:cNvCxnSpPr/>
            <p:nvPr/>
          </p:nvCxnSpPr>
          <p:spPr>
            <a:xfrm>
              <a:off x="1743637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D3249B5-8880-4C4C-97C3-CCD96AB45C34}"/>
                </a:ext>
              </a:extLst>
            </p:cNvPr>
            <p:cNvCxnSpPr/>
            <p:nvPr/>
          </p:nvCxnSpPr>
          <p:spPr>
            <a:xfrm>
              <a:off x="253253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4F60BEA-C96C-ADCD-212F-F212D026AAE8}"/>
                </a:ext>
              </a:extLst>
            </p:cNvPr>
            <p:cNvCxnSpPr/>
            <p:nvPr/>
          </p:nvCxnSpPr>
          <p:spPr>
            <a:xfrm>
              <a:off x="333039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76BEA71-3E32-ECB2-43A1-53B079733D88}"/>
                </a:ext>
              </a:extLst>
            </p:cNvPr>
            <p:cNvCxnSpPr/>
            <p:nvPr/>
          </p:nvCxnSpPr>
          <p:spPr>
            <a:xfrm>
              <a:off x="4173073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4B560AF-0D28-DB8C-B86D-C4EFB7ECD9B1}"/>
                </a:ext>
              </a:extLst>
            </p:cNvPr>
            <p:cNvCxnSpPr/>
            <p:nvPr/>
          </p:nvCxnSpPr>
          <p:spPr>
            <a:xfrm>
              <a:off x="4984379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81E8B741-4C0B-F467-4045-F30088870F44}"/>
                </a:ext>
              </a:extLst>
            </p:cNvPr>
            <p:cNvCxnSpPr/>
            <p:nvPr/>
          </p:nvCxnSpPr>
          <p:spPr>
            <a:xfrm>
              <a:off x="5786720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178824D-4479-3BED-0FCA-6DA52B3CFE84}"/>
                </a:ext>
              </a:extLst>
            </p:cNvPr>
            <p:cNvCxnSpPr/>
            <p:nvPr/>
          </p:nvCxnSpPr>
          <p:spPr>
            <a:xfrm>
              <a:off x="6598026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38E488D-1915-65C5-D9DD-73D82919C8BE}"/>
                </a:ext>
              </a:extLst>
            </p:cNvPr>
            <p:cNvCxnSpPr/>
            <p:nvPr/>
          </p:nvCxnSpPr>
          <p:spPr>
            <a:xfrm>
              <a:off x="7431744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8541D4-248B-557D-6DA2-0D507B7148BD}"/>
                </a:ext>
              </a:extLst>
            </p:cNvPr>
            <p:cNvCxnSpPr/>
            <p:nvPr/>
          </p:nvCxnSpPr>
          <p:spPr>
            <a:xfrm>
              <a:off x="8234085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C608D3A-1A38-68EE-F618-C888CD89B053}"/>
                </a:ext>
              </a:extLst>
            </p:cNvPr>
            <p:cNvCxnSpPr/>
            <p:nvPr/>
          </p:nvCxnSpPr>
          <p:spPr>
            <a:xfrm>
              <a:off x="9045391" y="2944906"/>
              <a:ext cx="0" cy="36307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C9E1A420-081D-313B-C743-1EA27ED11D00}"/>
              </a:ext>
            </a:extLst>
          </p:cNvPr>
          <p:cNvSpPr txBox="1"/>
          <p:nvPr/>
        </p:nvSpPr>
        <p:spPr>
          <a:xfrm>
            <a:off x="32353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150099B-8630-5A49-3825-807A936BC43F}"/>
              </a:ext>
            </a:extLst>
          </p:cNvPr>
          <p:cNvSpPr txBox="1"/>
          <p:nvPr/>
        </p:nvSpPr>
        <p:spPr>
          <a:xfrm>
            <a:off x="394310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4937344-DE64-5C88-6A65-DA84656E3CFC}"/>
              </a:ext>
            </a:extLst>
          </p:cNvPr>
          <p:cNvSpPr txBox="1"/>
          <p:nvPr/>
        </p:nvSpPr>
        <p:spPr>
          <a:xfrm>
            <a:off x="4687644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75E0E32-F5D8-E846-49D9-E29184A7B4A1}"/>
              </a:ext>
            </a:extLst>
          </p:cNvPr>
          <p:cNvSpPr txBox="1"/>
          <p:nvPr/>
        </p:nvSpPr>
        <p:spPr>
          <a:xfrm>
            <a:off x="5449171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6008B7A-4A6B-9A26-EDDD-2B7024F9ED2F}"/>
              </a:ext>
            </a:extLst>
          </p:cNvPr>
          <p:cNvSpPr txBox="1"/>
          <p:nvPr/>
        </p:nvSpPr>
        <p:spPr>
          <a:xfrm>
            <a:off x="620716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5B2DEC9-7618-6547-90A3-4119BDCDBD72}"/>
              </a:ext>
            </a:extLst>
          </p:cNvPr>
          <p:cNvSpPr txBox="1"/>
          <p:nvPr/>
        </p:nvSpPr>
        <p:spPr>
          <a:xfrm>
            <a:off x="696868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3BBE0C7-FEC8-3D30-27B2-1E31746D63EE}"/>
              </a:ext>
            </a:extLst>
          </p:cNvPr>
          <p:cNvSpPr txBox="1"/>
          <p:nvPr/>
        </p:nvSpPr>
        <p:spPr>
          <a:xfrm>
            <a:off x="7713232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D59E12D-901A-F0AE-9B75-4F7EFDFC08E2}"/>
              </a:ext>
            </a:extLst>
          </p:cNvPr>
          <p:cNvSpPr txBox="1"/>
          <p:nvPr/>
        </p:nvSpPr>
        <p:spPr>
          <a:xfrm>
            <a:off x="8474759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44D7428-CC05-5C24-1D40-DD99C1D4C643}"/>
              </a:ext>
            </a:extLst>
          </p:cNvPr>
          <p:cNvSpPr txBox="1"/>
          <p:nvPr/>
        </p:nvSpPr>
        <p:spPr>
          <a:xfrm>
            <a:off x="9268136" y="1695557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CA780F4-55EA-21E0-7360-E39ED3D6E94D}"/>
              </a:ext>
            </a:extLst>
          </p:cNvPr>
          <p:cNvSpPr txBox="1"/>
          <p:nvPr/>
        </p:nvSpPr>
        <p:spPr>
          <a:xfrm>
            <a:off x="10012679" y="169879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6F1FD84-AFBF-0A33-FCEB-30AF4999ABB4}"/>
              </a:ext>
            </a:extLst>
          </p:cNvPr>
          <p:cNvSpPr txBox="1"/>
          <p:nvPr/>
        </p:nvSpPr>
        <p:spPr>
          <a:xfrm>
            <a:off x="10599394" y="1695557"/>
            <a:ext cx="7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0" name="Rounded Rectangle 24">
            <a:extLst>
              <a:ext uri="{FF2B5EF4-FFF2-40B4-BE49-F238E27FC236}">
                <a16:creationId xmlns:a16="http://schemas.microsoft.com/office/drawing/2014/main" id="{7C2E04BE-C423-62E9-AA92-1FDDAAAC07E0}"/>
              </a:ext>
            </a:extLst>
          </p:cNvPr>
          <p:cNvSpPr/>
          <p:nvPr/>
        </p:nvSpPr>
        <p:spPr>
          <a:xfrm>
            <a:off x="2979556" y="2842644"/>
            <a:ext cx="8656529" cy="2888303"/>
          </a:xfrm>
          <a:prstGeom prst="roundRect">
            <a:avLst/>
          </a:prstGeom>
          <a:solidFill>
            <a:srgbClr val="BAE276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1BEFDF5-9052-261D-B08C-A72DE755D16B}"/>
              </a:ext>
            </a:extLst>
          </p:cNvPr>
          <p:cNvSpPr txBox="1"/>
          <p:nvPr/>
        </p:nvSpPr>
        <p:spPr>
          <a:xfrm>
            <a:off x="3296093" y="29558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dãy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8D57787-44AF-4B42-E287-0B58B6FD48C6}"/>
              </a:ext>
            </a:extLst>
          </p:cNvPr>
          <p:cNvSpPr txBox="1"/>
          <p:nvPr/>
        </p:nvSpPr>
        <p:spPr>
          <a:xfrm>
            <a:off x="3338623" y="387025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>
                <a:latin typeface="Calibri" panose="020F0502020204030204" pitchFamily="34" charset="0"/>
                <a:cs typeface="Calibri" panose="020F0502020204030204" pitchFamily="34" charset="0"/>
              </a:rPr>
              <a:t>Số tự nhiên bé nhất là 0. Không có số tự nhiên lớn nhất.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0939019-9927-BC96-796E-5D8E8954BE4B}"/>
              </a:ext>
            </a:extLst>
          </p:cNvPr>
          <p:cNvSpPr txBox="1"/>
          <p:nvPr/>
        </p:nvSpPr>
        <p:spPr>
          <a:xfrm>
            <a:off x="3317358" y="4827182"/>
            <a:ext cx="810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Trong dãy số tự nhiên, hai số tự nhiên liên tiếp hơn kém nhau 1 đơn vị.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Left Brace 153">
            <a:extLst>
              <a:ext uri="{FF2B5EF4-FFF2-40B4-BE49-F238E27FC236}">
                <a16:creationId xmlns:a16="http://schemas.microsoft.com/office/drawing/2014/main" id="{379742AB-FAF4-90C1-F825-52A0EC626CDB}"/>
              </a:ext>
            </a:extLst>
          </p:cNvPr>
          <p:cNvSpPr/>
          <p:nvPr/>
        </p:nvSpPr>
        <p:spPr>
          <a:xfrm rot="5400000">
            <a:off x="3599120" y="685801"/>
            <a:ext cx="425305" cy="776177"/>
          </a:xfrm>
          <a:prstGeom prst="leftBrace">
            <a:avLst>
              <a:gd name="adj1" fmla="val 4018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B639907-8089-2421-8C10-6C6601FFAAFD}"/>
              </a:ext>
            </a:extLst>
          </p:cNvPr>
          <p:cNvSpPr txBox="1"/>
          <p:nvPr/>
        </p:nvSpPr>
        <p:spPr>
          <a:xfrm>
            <a:off x="3444949" y="372140"/>
            <a:ext cx="98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+ 1</a:t>
            </a:r>
          </a:p>
        </p:txBody>
      </p:sp>
    </p:spTree>
    <p:extLst>
      <p:ext uri="{BB962C8B-B14F-4D97-AF65-F5344CB8AC3E}">
        <p14:creationId xmlns:p14="http://schemas.microsoft.com/office/powerpoint/2010/main" val="1739485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5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 animBg="1"/>
      <p:bldP spid="151" grpId="0"/>
      <p:bldP spid="152" grpId="0"/>
      <p:bldP spid="153" grpId="0"/>
      <p:bldP spid="154" grpId="0" animBg="1"/>
      <p:bldP spid="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lang="en-US" altLang="zh-CN" sz="4800" b="1" noProof="0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lớn</a:t>
            </a:r>
            <a:r>
              <a:rPr lang="en-US" altLang="zh-CN" sz="4800" b="1" noProof="0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lang="en-US" altLang="zh-CN" sz="4800" b="1" dirty="0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82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id="{4426DCE9-6BC8-147F-885C-962C2C9F7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30" y="666749"/>
            <a:ext cx="10736120" cy="5981701"/>
          </a:xfrm>
          <a:prstGeom prst="rect">
            <a:avLst/>
          </a:prstGeom>
        </p:spPr>
      </p:pic>
      <p:grpSp>
        <p:nvGrpSpPr>
          <p:cNvPr id="8" name="Group 33">
            <a:extLst>
              <a:ext uri="{FF2B5EF4-FFF2-40B4-BE49-F238E27FC236}">
                <a16:creationId xmlns:a16="http://schemas.microsoft.com/office/drawing/2014/main" id="{3ED28B65-4625-8C35-B9E5-8E29E1A63F69}"/>
              </a:ext>
            </a:extLst>
          </p:cNvPr>
          <p:cNvGrpSpPr>
            <a:grpSpLocks/>
          </p:cNvGrpSpPr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E4F09E22-BB1C-F231-04D0-ECB0E6D55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" name="Text Box 19">
              <a:extLst>
                <a:ext uri="{FF2B5EF4-FFF2-40B4-BE49-F238E27FC236}">
                  <a16:creationId xmlns:a16="http://schemas.microsoft.com/office/drawing/2014/main" id="{8EF2B74C-5391-5B30-6305-591623DAB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286166A4-AB54-5E20-6D59-F8F5FFC04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Text Box 21">
              <a:extLst>
                <a:ext uri="{FF2B5EF4-FFF2-40B4-BE49-F238E27FC236}">
                  <a16:creationId xmlns:a16="http://schemas.microsoft.com/office/drawing/2014/main" id="{BEEDA141-F102-3674-AB7F-707ABC673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095A7327-CB5F-7B54-87DA-108A35656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Text Box 23">
              <a:extLst>
                <a:ext uri="{FF2B5EF4-FFF2-40B4-BE49-F238E27FC236}">
                  <a16:creationId xmlns:a16="http://schemas.microsoft.com/office/drawing/2014/main" id="{E8124C8D-72A5-04CC-CEDF-9C76DD8E5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5" name="Text Box 24">
              <a:extLst>
                <a:ext uri="{FF2B5EF4-FFF2-40B4-BE49-F238E27FC236}">
                  <a16:creationId xmlns:a16="http://schemas.microsoft.com/office/drawing/2014/main" id="{F1E939C6-D1A3-371D-BCB0-E91338D95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id="{FFFB23D5-98A3-9F71-00B7-28124AFC5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Text Box 26">
              <a:extLst>
                <a:ext uri="{FF2B5EF4-FFF2-40B4-BE49-F238E27FC236}">
                  <a16:creationId xmlns:a16="http://schemas.microsoft.com/office/drawing/2014/main" id="{F4008E6A-D2CD-DD0E-08D9-9C9ED9F95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Text Box 27">
              <a:extLst>
                <a:ext uri="{FF2B5EF4-FFF2-40B4-BE49-F238E27FC236}">
                  <a16:creationId xmlns:a16="http://schemas.microsoft.com/office/drawing/2014/main" id="{996742DE-B560-9A3B-CBC9-E13452C22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19" name="Group 29">
              <a:extLst>
                <a:ext uri="{FF2B5EF4-FFF2-40B4-BE49-F238E27FC236}">
                  <a16:creationId xmlns:a16="http://schemas.microsoft.com/office/drawing/2014/main" id="{3AB02F57-4D4B-9092-F61E-E14B152C8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21" name="Line 6">
                <a:extLst>
                  <a:ext uri="{FF2B5EF4-FFF2-40B4-BE49-F238E27FC236}">
                    <a16:creationId xmlns:a16="http://schemas.microsoft.com/office/drawing/2014/main" id="{8ADFD9A0-AF24-1155-74E9-30E0F886F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Line 7">
                <a:extLst>
                  <a:ext uri="{FF2B5EF4-FFF2-40B4-BE49-F238E27FC236}">
                    <a16:creationId xmlns:a16="http://schemas.microsoft.com/office/drawing/2014/main" id="{71F68123-EB7F-ADF3-5F43-1945B5FF5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Line 8">
                <a:extLst>
                  <a:ext uri="{FF2B5EF4-FFF2-40B4-BE49-F238E27FC236}">
                    <a16:creationId xmlns:a16="http://schemas.microsoft.com/office/drawing/2014/main" id="{B66A8A97-2C79-5042-E334-6D0E01F86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Line 9">
                <a:extLst>
                  <a:ext uri="{FF2B5EF4-FFF2-40B4-BE49-F238E27FC236}">
                    <a16:creationId xmlns:a16="http://schemas.microsoft.com/office/drawing/2014/main" id="{960B71D0-1B9B-45F6-6D61-61B97DD25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Line 10">
                <a:extLst>
                  <a:ext uri="{FF2B5EF4-FFF2-40B4-BE49-F238E27FC236}">
                    <a16:creationId xmlns:a16="http://schemas.microsoft.com/office/drawing/2014/main" id="{F81C906D-AB34-B148-8F4B-D332A0F8C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Line 11">
                <a:extLst>
                  <a:ext uri="{FF2B5EF4-FFF2-40B4-BE49-F238E27FC236}">
                    <a16:creationId xmlns:a16="http://schemas.microsoft.com/office/drawing/2014/main" id="{D631C0C7-4BEB-FEF5-696D-A1934A4CE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:a16="http://schemas.microsoft.com/office/drawing/2014/main" id="{FBFB117C-60AB-B6D9-CF4C-4DA1FE596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Line 13">
                <a:extLst>
                  <a:ext uri="{FF2B5EF4-FFF2-40B4-BE49-F238E27FC236}">
                    <a16:creationId xmlns:a16="http://schemas.microsoft.com/office/drawing/2014/main" id="{FEAFE9FE-AEFD-4228-B9D3-322B909AB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Line 14">
                <a:extLst>
                  <a:ext uri="{FF2B5EF4-FFF2-40B4-BE49-F238E27FC236}">
                    <a16:creationId xmlns:a16="http://schemas.microsoft.com/office/drawing/2014/main" id="{9BDCEF1F-5B26-F969-6112-053C14BE1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Line 15">
                <a:extLst>
                  <a:ext uri="{FF2B5EF4-FFF2-40B4-BE49-F238E27FC236}">
                    <a16:creationId xmlns:a16="http://schemas.microsoft.com/office/drawing/2014/main" id="{5D9CBFE6-EE28-B8AC-F411-2D3C9E8B7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Line 16">
                <a:extLst>
                  <a:ext uri="{FF2B5EF4-FFF2-40B4-BE49-F238E27FC236}">
                    <a16:creationId xmlns:a16="http://schemas.microsoft.com/office/drawing/2014/main" id="{B875C4BD-5BEA-16D5-F9A7-0038C8506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B3C73728-4C45-9CC8-9FA3-5830B7656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" name="Text Box 30">
              <a:extLst>
                <a:ext uri="{FF2B5EF4-FFF2-40B4-BE49-F238E27FC236}">
                  <a16:creationId xmlns:a16="http://schemas.microsoft.com/office/drawing/2014/main" id="{780E48B1-900A-C1D0-74D2-B73A87E2E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3" name="Oval 37">
            <a:extLst>
              <a:ext uri="{FF2B5EF4-FFF2-40B4-BE49-F238E27FC236}">
                <a16:creationId xmlns:a16="http://schemas.microsoft.com/office/drawing/2014/main" id="{1F7652F9-4EC2-C8CD-8258-062AB2A5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1695" y="150384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C1C805-8A4B-6CC1-EEFF-1F22D79C8547}"/>
              </a:ext>
            </a:extLst>
          </p:cNvPr>
          <p:cNvGrpSpPr/>
          <p:nvPr/>
        </p:nvGrpSpPr>
        <p:grpSpPr>
          <a:xfrm>
            <a:off x="9735095" y="2585221"/>
            <a:ext cx="2191295" cy="1143000"/>
            <a:chOff x="7048499" y="3540694"/>
            <a:chExt cx="2191295" cy="1143000"/>
          </a:xfrm>
        </p:grpSpPr>
        <p:sp>
          <p:nvSpPr>
            <p:cNvPr id="35" name="AutoShape 39">
              <a:extLst>
                <a:ext uri="{FF2B5EF4-FFF2-40B4-BE49-F238E27FC236}">
                  <a16:creationId xmlns:a16="http://schemas.microsoft.com/office/drawing/2014/main" id="{F154DFAC-52EA-2538-020C-3AFE94F0C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499" y="3540694"/>
              <a:ext cx="2191295" cy="1143000"/>
            </a:xfrm>
            <a:prstGeom prst="wedgeEllipseCallout">
              <a:avLst>
                <a:gd name="adj1" fmla="val -64072"/>
                <a:gd name="adj2" fmla="val -116506"/>
              </a:avLst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 altLang="en-US" dirty="0"/>
            </a:p>
          </p:txBody>
        </p:sp>
        <p:sp>
          <p:nvSpPr>
            <p:cNvPr id="36" name="Text Box 40">
              <a:extLst>
                <a:ext uri="{FF2B5EF4-FFF2-40B4-BE49-F238E27FC236}">
                  <a16:creationId xmlns:a16="http://schemas.microsoft.com/office/drawing/2014/main" id="{BC2019E8-F39E-3C21-DE85-657229E7E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657600"/>
              <a:ext cx="2115094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kéo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mãi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ight Arrow Callout 2">
            <a:extLst>
              <a:ext uri="{FF2B5EF4-FFF2-40B4-BE49-F238E27FC236}">
                <a16:creationId xmlns:a16="http://schemas.microsoft.com/office/drawing/2014/main" id="{02F09F67-746E-8F33-ADCC-95820D06CB16}"/>
              </a:ext>
            </a:extLst>
          </p:cNvPr>
          <p:cNvSpPr/>
          <p:nvPr/>
        </p:nvSpPr>
        <p:spPr>
          <a:xfrm>
            <a:off x="1357444" y="3105921"/>
            <a:ext cx="4877138" cy="2222031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FFC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E84C83-C8DC-4177-C797-D38032782F3C}"/>
              </a:ext>
            </a:extLst>
          </p:cNvPr>
          <p:cNvSpPr/>
          <p:nvPr/>
        </p:nvSpPr>
        <p:spPr>
          <a:xfrm>
            <a:off x="6356207" y="3028588"/>
            <a:ext cx="2753663" cy="2277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607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AF8E209C-68BF-1456-586B-48AD312604D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812" y="575952"/>
            <a:ext cx="7594600" cy="7594600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90F944FC-4E79-FAB9-F58D-6E85A3220C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7" y="119821"/>
            <a:ext cx="8323868" cy="604500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9F7A926C-B953-5B11-08D4-E780986DB14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36692" y="1777636"/>
            <a:ext cx="42531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Đố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bạn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tự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nhiên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bé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nhất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là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nào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迷你简少儿" panose="03000509000000000000" pitchFamily="65" charset="-122"/>
                <a:cs typeface="Calibri" panose="020F0502020204030204" pitchFamily="34" charset="0"/>
              </a:rPr>
              <a:t>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23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8;p5"/>
          <p:cNvSpPr/>
          <p:nvPr/>
        </p:nvSpPr>
        <p:spPr>
          <a:xfrm>
            <a:off x="212652" y="140899"/>
            <a:ext cx="11770241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0E406B2F-E637-0B39-DD74-8F32E8643F09}"/>
              </a:ext>
            </a:extLst>
          </p:cNvPr>
          <p:cNvGrpSpPr>
            <a:grpSpLocks/>
          </p:cNvGrpSpPr>
          <p:nvPr/>
        </p:nvGrpSpPr>
        <p:grpSpPr bwMode="auto">
          <a:xfrm>
            <a:off x="2826295" y="1619068"/>
            <a:ext cx="6718300" cy="904875"/>
            <a:chOff x="760" y="1392"/>
            <a:chExt cx="4232" cy="570"/>
          </a:xfrm>
        </p:grpSpPr>
        <p:sp>
          <p:nvSpPr>
            <p:cNvPr id="4" name="Text Box 18">
              <a:extLst>
                <a:ext uri="{FF2B5EF4-FFF2-40B4-BE49-F238E27FC236}">
                  <a16:creationId xmlns:a16="http://schemas.microsoft.com/office/drawing/2014/main" id="{C7CE8923-733A-1A21-7288-0C9860401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" name="Text Box 19">
              <a:extLst>
                <a:ext uri="{FF2B5EF4-FFF2-40B4-BE49-F238E27FC236}">
                  <a16:creationId xmlns:a16="http://schemas.microsoft.com/office/drawing/2014/main" id="{66E3A62A-08FD-92D5-2E2B-03096C6AD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Text Box 20">
              <a:extLst>
                <a:ext uri="{FF2B5EF4-FFF2-40B4-BE49-F238E27FC236}">
                  <a16:creationId xmlns:a16="http://schemas.microsoft.com/office/drawing/2014/main" id="{2BE66A1C-5F5A-3A28-9E29-29AF73DA6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1600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 Box 21">
              <a:extLst>
                <a:ext uri="{FF2B5EF4-FFF2-40B4-BE49-F238E27FC236}">
                  <a16:creationId xmlns:a16="http://schemas.microsoft.com/office/drawing/2014/main" id="{5471C594-03AA-D2FE-BDA3-EB989D5A9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8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0" name="Text Box 22">
              <a:extLst>
                <a:ext uri="{FF2B5EF4-FFF2-40B4-BE49-F238E27FC236}">
                  <a16:creationId xmlns:a16="http://schemas.microsoft.com/office/drawing/2014/main" id="{2C2C6319-6B73-90BC-401C-1392DA565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Text Box 23">
              <a:extLst>
                <a:ext uri="{FF2B5EF4-FFF2-40B4-BE49-F238E27FC236}">
                  <a16:creationId xmlns:a16="http://schemas.microsoft.com/office/drawing/2014/main" id="{4A6A35B9-A014-D946-9CF5-6C3FB119D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24">
              <a:extLst>
                <a:ext uri="{FF2B5EF4-FFF2-40B4-BE49-F238E27FC236}">
                  <a16:creationId xmlns:a16="http://schemas.microsoft.com/office/drawing/2014/main" id="{40138F9F-A931-0E63-24FD-B8101206F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1608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Text Box 25">
              <a:extLst>
                <a:ext uri="{FF2B5EF4-FFF2-40B4-BE49-F238E27FC236}">
                  <a16:creationId xmlns:a16="http://schemas.microsoft.com/office/drawing/2014/main" id="{44B1578F-D310-8597-8E86-1C08F3016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616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 Box 26">
              <a:extLst>
                <a:ext uri="{FF2B5EF4-FFF2-40B4-BE49-F238E27FC236}">
                  <a16:creationId xmlns:a16="http://schemas.microsoft.com/office/drawing/2014/main" id="{AC3F2B76-5F1A-8844-E49F-B211309C8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5" name="Text Box 27">
              <a:extLst>
                <a:ext uri="{FF2B5EF4-FFF2-40B4-BE49-F238E27FC236}">
                  <a16:creationId xmlns:a16="http://schemas.microsoft.com/office/drawing/2014/main" id="{45A17C81-FADF-A2F4-9605-A0AC792B5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632"/>
              <a:ext cx="2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46" name="Group 29">
              <a:extLst>
                <a:ext uri="{FF2B5EF4-FFF2-40B4-BE49-F238E27FC236}">
                  <a16:creationId xmlns:a16="http://schemas.microsoft.com/office/drawing/2014/main" id="{62126516-C9AC-BD51-FA2A-0035873BD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92"/>
              <a:ext cx="4128" cy="192"/>
              <a:chOff x="864" y="1392"/>
              <a:chExt cx="4128" cy="192"/>
            </a:xfrm>
          </p:grpSpPr>
          <p:sp>
            <p:nvSpPr>
              <p:cNvPr id="48" name="Line 6">
                <a:extLst>
                  <a:ext uri="{FF2B5EF4-FFF2-40B4-BE49-F238E27FC236}">
                    <a16:creationId xmlns:a16="http://schemas.microsoft.com/office/drawing/2014/main" id="{EE7B65C5-B073-D83C-1D69-CB26E735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412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Line 7">
                <a:extLst>
                  <a:ext uri="{FF2B5EF4-FFF2-40B4-BE49-F238E27FC236}">
                    <a16:creationId xmlns:a16="http://schemas.microsoft.com/office/drawing/2014/main" id="{B8ECA7FD-F5C2-18BD-2B7A-5580D4C41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Line 8">
                <a:extLst>
                  <a:ext uri="{FF2B5EF4-FFF2-40B4-BE49-F238E27FC236}">
                    <a16:creationId xmlns:a16="http://schemas.microsoft.com/office/drawing/2014/main" id="{235F91ED-FD18-BEE9-2264-30AE8C2F4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Line 9">
                <a:extLst>
                  <a:ext uri="{FF2B5EF4-FFF2-40B4-BE49-F238E27FC236}">
                    <a16:creationId xmlns:a16="http://schemas.microsoft.com/office/drawing/2014/main" id="{435DC67D-7CF3-2515-ACCF-4A7BEA9E6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Line 10">
                <a:extLst>
                  <a:ext uri="{FF2B5EF4-FFF2-40B4-BE49-F238E27FC236}">
                    <a16:creationId xmlns:a16="http://schemas.microsoft.com/office/drawing/2014/main" id="{DA128619-F9C5-7692-E93A-24920E455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Line 11">
                <a:extLst>
                  <a:ext uri="{FF2B5EF4-FFF2-40B4-BE49-F238E27FC236}">
                    <a16:creationId xmlns:a16="http://schemas.microsoft.com/office/drawing/2014/main" id="{F81BB45F-9F43-EEEF-FB72-A71AD1E6B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Line 12">
                <a:extLst>
                  <a:ext uri="{FF2B5EF4-FFF2-40B4-BE49-F238E27FC236}">
                    <a16:creationId xmlns:a16="http://schemas.microsoft.com/office/drawing/2014/main" id="{9D8A27B5-AD98-3990-F5A3-6B98D70C4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Line 13">
                <a:extLst>
                  <a:ext uri="{FF2B5EF4-FFF2-40B4-BE49-F238E27FC236}">
                    <a16:creationId xmlns:a16="http://schemas.microsoft.com/office/drawing/2014/main" id="{CCBC9328-A09C-B023-3368-8DC9B9157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Line 14">
                <a:extLst>
                  <a:ext uri="{FF2B5EF4-FFF2-40B4-BE49-F238E27FC236}">
                    <a16:creationId xmlns:a16="http://schemas.microsoft.com/office/drawing/2014/main" id="{9047F066-2055-7F32-5CA1-6B70D9ACA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Line 15">
                <a:extLst>
                  <a:ext uri="{FF2B5EF4-FFF2-40B4-BE49-F238E27FC236}">
                    <a16:creationId xmlns:a16="http://schemas.microsoft.com/office/drawing/2014/main" id="{DA5FC7F9-3961-489F-7368-EB116FD2E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Line 16">
                <a:extLst>
                  <a:ext uri="{FF2B5EF4-FFF2-40B4-BE49-F238E27FC236}">
                    <a16:creationId xmlns:a16="http://schemas.microsoft.com/office/drawing/2014/main" id="{1B2BD633-AA7A-B05B-B2FD-D8FCF3267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Line 28">
                <a:extLst>
                  <a:ext uri="{FF2B5EF4-FFF2-40B4-BE49-F238E27FC236}">
                    <a16:creationId xmlns:a16="http://schemas.microsoft.com/office/drawing/2014/main" id="{BAEB6381-5F8B-427B-E5E8-6B1F498FC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39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 Box 30">
              <a:extLst>
                <a:ext uri="{FF2B5EF4-FFF2-40B4-BE49-F238E27FC236}">
                  <a16:creationId xmlns:a16="http://schemas.microsoft.com/office/drawing/2014/main" id="{DCCB773B-D6A9-B176-D356-BD9674A27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36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60" name="Oval 32">
            <a:extLst>
              <a:ext uri="{FF2B5EF4-FFF2-40B4-BE49-F238E27FC236}">
                <a16:creationId xmlns:a16="http://schemas.microsoft.com/office/drawing/2014/main" id="{A17BB92E-89CD-9981-EAD1-FEB36BC79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695" y="1484791"/>
            <a:ext cx="533400" cy="533400"/>
          </a:xfrm>
          <a:prstGeom prst="ellipse">
            <a:avLst/>
          </a:prstGeom>
          <a:noFill/>
          <a:ln w="38100">
            <a:solidFill>
              <a:srgbClr val="FF4C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" name="Group 36">
            <a:extLst>
              <a:ext uri="{FF2B5EF4-FFF2-40B4-BE49-F238E27FC236}">
                <a16:creationId xmlns:a16="http://schemas.microsoft.com/office/drawing/2014/main" id="{68599B2D-A216-2B95-206A-34CF88434991}"/>
              </a:ext>
            </a:extLst>
          </p:cNvPr>
          <p:cNvGrpSpPr>
            <a:grpSpLocks/>
          </p:cNvGrpSpPr>
          <p:nvPr/>
        </p:nvGrpSpPr>
        <p:grpSpPr bwMode="auto">
          <a:xfrm>
            <a:off x="201745" y="2115114"/>
            <a:ext cx="1905000" cy="1143000"/>
            <a:chOff x="816" y="2016"/>
            <a:chExt cx="1200" cy="720"/>
          </a:xfrm>
        </p:grpSpPr>
        <p:sp>
          <p:nvSpPr>
            <p:cNvPr id="62" name="AutoShape 34">
              <a:extLst>
                <a:ext uri="{FF2B5EF4-FFF2-40B4-BE49-F238E27FC236}">
                  <a16:creationId xmlns:a16="http://schemas.microsoft.com/office/drawing/2014/main" id="{0E51C011-6ADA-A3F7-5CC7-0FA1A033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016"/>
              <a:ext cx="1200" cy="720"/>
            </a:xfrm>
            <a:prstGeom prst="wedgeEllipseCallout">
              <a:avLst>
                <a:gd name="adj1" fmla="val 96843"/>
                <a:gd name="adj2" fmla="val -79714"/>
              </a:avLst>
            </a:prstGeom>
            <a:solidFill>
              <a:srgbClr val="F7B5C7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63" name="Text Box 35">
              <a:extLst>
                <a:ext uri="{FF2B5EF4-FFF2-40B4-BE49-F238E27FC236}">
                  <a16:creationId xmlns:a16="http://schemas.microsoft.com/office/drawing/2014/main" id="{3FC6C24D-BDA8-5AF8-F54A-A16969807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" y="2106"/>
              <a:ext cx="10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gốc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  <a:r>
                <a:rPr lang="en-US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Right Arrow Callout 70">
            <a:extLst>
              <a:ext uri="{FF2B5EF4-FFF2-40B4-BE49-F238E27FC236}">
                <a16:creationId xmlns:a16="http://schemas.microsoft.com/office/drawing/2014/main" id="{34BA1C0A-DC30-4068-3EBF-F5089AC6FB99}"/>
              </a:ext>
            </a:extLst>
          </p:cNvPr>
          <p:cNvSpPr/>
          <p:nvPr/>
        </p:nvSpPr>
        <p:spPr>
          <a:xfrm>
            <a:off x="2421925" y="3231918"/>
            <a:ext cx="5044633" cy="2683156"/>
          </a:xfrm>
          <a:prstGeom prst="rightArrowCallout">
            <a:avLst>
              <a:gd name="adj1" fmla="val 25000"/>
              <a:gd name="adj2" fmla="val 26364"/>
              <a:gd name="adj3" fmla="val 42273"/>
              <a:gd name="adj4" fmla="val 64977"/>
            </a:avLst>
          </a:prstGeom>
          <a:solidFill>
            <a:srgbClr val="92D05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0)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A88BA01-52B1-525C-E1F5-BE54BE740ACD}"/>
              </a:ext>
            </a:extLst>
          </p:cNvPr>
          <p:cNvSpPr/>
          <p:nvPr/>
        </p:nvSpPr>
        <p:spPr>
          <a:xfrm>
            <a:off x="7573205" y="3190693"/>
            <a:ext cx="2753663" cy="2683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1779602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897ADE-87AD-CAC8-9E59-70E147C93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28" y="2054087"/>
            <a:ext cx="10364098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32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Google Shape;77;p4"/>
          <p:cNvSpPr/>
          <p:nvPr/>
        </p:nvSpPr>
        <p:spPr>
          <a:xfrm rot="9167139">
            <a:off x="-1581753" y="-2913081"/>
            <a:ext cx="15355503" cy="1418811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15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0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83060" y="-34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253376" y="103942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871183" y="1059387"/>
            <a:ext cx="1531236" cy="472050"/>
            <a:chOff x="1870518" y="1440653"/>
            <a:chExt cx="1116312" cy="461665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881092" cy="451508"/>
              <a:chOff x="1870518" y="1440654"/>
              <a:chExt cx="881092" cy="451508"/>
            </a:xfrm>
          </p:grpSpPr>
          <p:sp>
            <p:nvSpPr>
              <p:cNvPr id="85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782587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4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Đ, S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9B857F-AFD7-A4D0-657D-B2F003EF486F}"/>
              </a:ext>
            </a:extLst>
          </p:cNvPr>
          <p:cNvGrpSpPr/>
          <p:nvPr/>
        </p:nvGrpSpPr>
        <p:grpSpPr>
          <a:xfrm>
            <a:off x="368616" y="1765005"/>
            <a:ext cx="11157077" cy="4916143"/>
            <a:chOff x="368616" y="1765005"/>
            <a:chExt cx="11157077" cy="4916143"/>
          </a:xfrm>
        </p:grpSpPr>
        <p:grpSp>
          <p:nvGrpSpPr>
            <p:cNvPr id="23" name="Google Shape;97;p4"/>
            <p:cNvGrpSpPr/>
            <p:nvPr/>
          </p:nvGrpSpPr>
          <p:grpSpPr>
            <a:xfrm rot="-1341854">
              <a:off x="368616" y="2300468"/>
              <a:ext cx="957510" cy="4380680"/>
              <a:chOff x="8286350" y="2240498"/>
              <a:chExt cx="957493" cy="4380603"/>
            </a:xfrm>
          </p:grpSpPr>
          <p:sp>
            <p:nvSpPr>
              <p:cNvPr id="24" name="Google Shape;98;p4"/>
              <p:cNvSpPr/>
              <p:nvPr/>
            </p:nvSpPr>
            <p:spPr>
              <a:xfrm>
                <a:off x="8286350" y="2240499"/>
                <a:ext cx="956671" cy="4377685"/>
              </a:xfrm>
              <a:custGeom>
                <a:avLst/>
                <a:gdLst/>
                <a:ahLst/>
                <a:cxnLst/>
                <a:rect l="l" t="t" r="r" b="b"/>
                <a:pathLst>
                  <a:path w="420053" h="1922145" extrusionOk="0">
                    <a:moveTo>
                      <a:pt x="209550" y="0"/>
                    </a:moveTo>
                    <a:lnTo>
                      <a:pt x="210027" y="133"/>
                    </a:lnTo>
                    <a:lnTo>
                      <a:pt x="210503" y="0"/>
                    </a:lnTo>
                    <a:cubicBezTo>
                      <a:pt x="239078" y="0"/>
                      <a:pt x="262891" y="15240"/>
                      <a:pt x="274320" y="40005"/>
                    </a:cubicBezTo>
                    <a:lnTo>
                      <a:pt x="298133" y="91440"/>
                    </a:lnTo>
                    <a:lnTo>
                      <a:pt x="385763" y="279083"/>
                    </a:lnTo>
                    <a:lnTo>
                      <a:pt x="384810" y="279083"/>
                    </a:lnTo>
                    <a:lnTo>
                      <a:pt x="384810" y="1527513"/>
                    </a:lnTo>
                    <a:lnTo>
                      <a:pt x="405170" y="1536025"/>
                    </a:lnTo>
                    <a:cubicBezTo>
                      <a:pt x="414338" y="1545193"/>
                      <a:pt x="420053" y="1557814"/>
                      <a:pt x="420053" y="1571625"/>
                    </a:cubicBezTo>
                    <a:cubicBezTo>
                      <a:pt x="420053" y="1585436"/>
                      <a:pt x="414338" y="1598057"/>
                      <a:pt x="405170" y="1607224"/>
                    </a:cubicBezTo>
                    <a:lnTo>
                      <a:pt x="385763" y="1615338"/>
                    </a:lnTo>
                    <a:lnTo>
                      <a:pt x="385763" y="1746885"/>
                    </a:lnTo>
                    <a:cubicBezTo>
                      <a:pt x="385763" y="1843088"/>
                      <a:pt x="306705" y="1922145"/>
                      <a:pt x="210503" y="1922145"/>
                    </a:cubicBezTo>
                    <a:cubicBezTo>
                      <a:pt x="114300" y="1922145"/>
                      <a:pt x="35243" y="1843088"/>
                      <a:pt x="35243" y="1746885"/>
                    </a:cubicBezTo>
                    <a:lnTo>
                      <a:pt x="35243" y="1615736"/>
                    </a:lnTo>
                    <a:lnTo>
                      <a:pt x="14883" y="1607224"/>
                    </a:lnTo>
                    <a:cubicBezTo>
                      <a:pt x="5715" y="1598057"/>
                      <a:pt x="0" y="1585436"/>
                      <a:pt x="0" y="1571625"/>
                    </a:cubicBezTo>
                    <a:cubicBezTo>
                      <a:pt x="0" y="1557814"/>
                      <a:pt x="5715" y="1545193"/>
                      <a:pt x="14883" y="1536025"/>
                    </a:cubicBezTo>
                    <a:lnTo>
                      <a:pt x="34290" y="1527912"/>
                    </a:lnTo>
                    <a:lnTo>
                      <a:pt x="34290" y="279083"/>
                    </a:lnTo>
                    <a:lnTo>
                      <a:pt x="35243" y="279083"/>
                    </a:lnTo>
                    <a:lnTo>
                      <a:pt x="117535" y="102870"/>
                    </a:lnTo>
                    <a:lnTo>
                      <a:pt x="117158" y="102870"/>
                    </a:lnTo>
                    <a:lnTo>
                      <a:pt x="122873" y="91440"/>
                    </a:lnTo>
                    <a:lnTo>
                      <a:pt x="146686" y="40005"/>
                    </a:lnTo>
                    <a:cubicBezTo>
                      <a:pt x="158116" y="15240"/>
                      <a:pt x="181928" y="0"/>
                      <a:pt x="20955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99;p4"/>
              <p:cNvSpPr/>
              <p:nvPr/>
            </p:nvSpPr>
            <p:spPr>
              <a:xfrm>
                <a:off x="8365310" y="2876473"/>
                <a:ext cx="798309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1292542" extrusionOk="0">
                    <a:moveTo>
                      <a:pt x="0" y="0"/>
                    </a:moveTo>
                    <a:lnTo>
                      <a:pt x="350520" y="0"/>
                    </a:lnTo>
                    <a:lnTo>
                      <a:pt x="350520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00;p4"/>
              <p:cNvSpPr/>
              <p:nvPr/>
            </p:nvSpPr>
            <p:spPr>
              <a:xfrm>
                <a:off x="8953948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01;p4"/>
              <p:cNvSpPr/>
              <p:nvPr/>
            </p:nvSpPr>
            <p:spPr>
              <a:xfrm>
                <a:off x="8365299" y="2876475"/>
                <a:ext cx="210111" cy="2946996"/>
              </a:xfrm>
              <a:custGeom>
                <a:avLst/>
                <a:gdLst/>
                <a:ahLst/>
                <a:cxnLst/>
                <a:rect l="l" t="t" r="r" b="b"/>
                <a:pathLst>
                  <a:path w="162877" h="1292542" extrusionOk="0">
                    <a:moveTo>
                      <a:pt x="0" y="0"/>
                    </a:moveTo>
                    <a:lnTo>
                      <a:pt x="162878" y="0"/>
                    </a:lnTo>
                    <a:lnTo>
                      <a:pt x="162878" y="1292543"/>
                    </a:lnTo>
                    <a:lnTo>
                      <a:pt x="0" y="1292543"/>
                    </a:lnTo>
                    <a:close/>
                  </a:path>
                </a:pathLst>
              </a:custGeom>
              <a:solidFill>
                <a:srgbClr val="FFFFFF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02;p4"/>
              <p:cNvSpPr/>
              <p:nvPr/>
            </p:nvSpPr>
            <p:spPr>
              <a:xfrm>
                <a:off x="8367482" y="5821918"/>
                <a:ext cx="798307" cy="799183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350519" extrusionOk="0">
                    <a:moveTo>
                      <a:pt x="350520" y="0"/>
                    </a:moveTo>
                    <a:lnTo>
                      <a:pt x="0" y="0"/>
                    </a:lnTo>
                    <a:lnTo>
                      <a:pt x="0" y="175260"/>
                    </a:lnTo>
                    <a:cubicBezTo>
                      <a:pt x="0" y="271463"/>
                      <a:pt x="79057" y="350520"/>
                      <a:pt x="175260" y="350520"/>
                    </a:cubicBezTo>
                    <a:lnTo>
                      <a:pt x="175260" y="350520"/>
                    </a:lnTo>
                    <a:cubicBezTo>
                      <a:pt x="271462" y="350520"/>
                      <a:pt x="350520" y="271463"/>
                      <a:pt x="350520" y="175260"/>
                    </a:cubicBez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CD2C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03;p4"/>
              <p:cNvSpPr/>
              <p:nvPr/>
            </p:nvSpPr>
            <p:spPr>
              <a:xfrm>
                <a:off x="8287174" y="5706877"/>
                <a:ext cx="956668" cy="230198"/>
              </a:xfrm>
              <a:custGeom>
                <a:avLst/>
                <a:gdLst/>
                <a:ahLst/>
                <a:cxnLst/>
                <a:rect l="l" t="t" r="r" b="b"/>
                <a:pathLst>
                  <a:path w="420052" h="100964" extrusionOk="0">
                    <a:moveTo>
                      <a:pt x="369570" y="0"/>
                    </a:moveTo>
                    <a:lnTo>
                      <a:pt x="50483" y="0"/>
                    </a:lnTo>
                    <a:cubicBezTo>
                      <a:pt x="22860" y="0"/>
                      <a:pt x="0" y="22860"/>
                      <a:pt x="0" y="50483"/>
                    </a:cubicBezTo>
                    <a:lnTo>
                      <a:pt x="0" y="50483"/>
                    </a:lnTo>
                    <a:cubicBezTo>
                      <a:pt x="0" y="78105"/>
                      <a:pt x="22860" y="100965"/>
                      <a:pt x="50483" y="100965"/>
                    </a:cubicBezTo>
                    <a:lnTo>
                      <a:pt x="369570" y="100965"/>
                    </a:lnTo>
                    <a:cubicBezTo>
                      <a:pt x="397192" y="100965"/>
                      <a:pt x="420053" y="78105"/>
                      <a:pt x="420053" y="50483"/>
                    </a:cubicBezTo>
                    <a:lnTo>
                      <a:pt x="420053" y="50483"/>
                    </a:lnTo>
                    <a:cubicBezTo>
                      <a:pt x="420053" y="22860"/>
                      <a:pt x="397192" y="0"/>
                      <a:pt x="369570" y="0"/>
                    </a:cubicBezTo>
                    <a:close/>
                  </a:path>
                </a:pathLst>
              </a:custGeom>
              <a:solidFill>
                <a:srgbClr val="DED3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04;p4"/>
              <p:cNvSpPr/>
              <p:nvPr/>
            </p:nvSpPr>
            <p:spPr>
              <a:xfrm>
                <a:off x="8367482" y="2240498"/>
                <a:ext cx="798307" cy="636307"/>
              </a:xfrm>
              <a:custGeom>
                <a:avLst/>
                <a:gdLst/>
                <a:ahLst/>
                <a:cxnLst/>
                <a:rect l="l" t="t" r="r" b="b"/>
                <a:pathLst>
                  <a:path w="350519" h="279082" extrusionOk="0">
                    <a:moveTo>
                      <a:pt x="111443" y="40005"/>
                    </a:moveTo>
                    <a:lnTo>
                      <a:pt x="87630" y="91440"/>
                    </a:lnTo>
                    <a:lnTo>
                      <a:pt x="0" y="279083"/>
                    </a:lnTo>
                    <a:lnTo>
                      <a:pt x="175260" y="279083"/>
                    </a:lnTo>
                    <a:lnTo>
                      <a:pt x="350520" y="279083"/>
                    </a:lnTo>
                    <a:lnTo>
                      <a:pt x="262890" y="91440"/>
                    </a:lnTo>
                    <a:lnTo>
                      <a:pt x="239077" y="40005"/>
                    </a:lnTo>
                    <a:cubicBezTo>
                      <a:pt x="227648" y="15240"/>
                      <a:pt x="203835" y="0"/>
                      <a:pt x="175260" y="0"/>
                    </a:cubicBezTo>
                    <a:cubicBezTo>
                      <a:pt x="146685" y="0"/>
                      <a:pt x="122873" y="15240"/>
                      <a:pt x="111443" y="40005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05;p4"/>
              <p:cNvSpPr/>
              <p:nvPr/>
            </p:nvSpPr>
            <p:spPr>
              <a:xfrm>
                <a:off x="8554141" y="2240498"/>
                <a:ext cx="423016" cy="234544"/>
              </a:xfrm>
              <a:custGeom>
                <a:avLst/>
                <a:gdLst/>
                <a:ahLst/>
                <a:cxnLst/>
                <a:rect l="l" t="t" r="r" b="b"/>
                <a:pathLst>
                  <a:path w="185737" h="102870" extrusionOk="0">
                    <a:moveTo>
                      <a:pt x="29528" y="40005"/>
                    </a:moveTo>
                    <a:lnTo>
                      <a:pt x="5715" y="91440"/>
                    </a:lnTo>
                    <a:lnTo>
                      <a:pt x="0" y="102870"/>
                    </a:lnTo>
                    <a:lnTo>
                      <a:pt x="185738" y="102870"/>
                    </a:lnTo>
                    <a:lnTo>
                      <a:pt x="180022" y="91440"/>
                    </a:lnTo>
                    <a:lnTo>
                      <a:pt x="156210" y="40005"/>
                    </a:lnTo>
                    <a:cubicBezTo>
                      <a:pt x="144780" y="15240"/>
                      <a:pt x="120967" y="0"/>
                      <a:pt x="92392" y="0"/>
                    </a:cubicBezTo>
                    <a:cubicBezTo>
                      <a:pt x="64770" y="0"/>
                      <a:pt x="40958" y="15240"/>
                      <a:pt x="29528" y="400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39DAFAA-8A2A-D096-2221-B2A06C226422}"/>
                </a:ext>
              </a:extLst>
            </p:cNvPr>
            <p:cNvSpPr txBox="1"/>
            <p:nvPr/>
          </p:nvSpPr>
          <p:spPr>
            <a:xfrm>
              <a:off x="1722475" y="1765005"/>
              <a:ext cx="9803218" cy="416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Số 1 000 000 là số tự nhiên lớn nhất. </a:t>
              </a: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Dãy số 1, 2, 3, 4, 5… là dãy số tự nhiê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Số đầu tiên của dãy số tự nhiên là số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0.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Số liền trước của một số bé hơn số liền sau của một số 2 đơn vị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883AD55-DFFC-1085-04BD-2E8DE66EEF22}"/>
                </a:ext>
              </a:extLst>
            </p:cNvPr>
            <p:cNvSpPr/>
            <p:nvPr/>
          </p:nvSpPr>
          <p:spPr>
            <a:xfrm>
              <a:off x="9154632" y="1860698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AA6EEEA-1FE5-391F-D641-67A95B113D6F}"/>
                </a:ext>
              </a:extLst>
            </p:cNvPr>
            <p:cNvSpPr/>
            <p:nvPr/>
          </p:nvSpPr>
          <p:spPr>
            <a:xfrm>
              <a:off x="9516139" y="2721936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S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CEB3E0A-AFAA-AAD6-D7B9-06F22E7FD6D0}"/>
                </a:ext>
              </a:extLst>
            </p:cNvPr>
            <p:cNvSpPr/>
            <p:nvPr/>
          </p:nvSpPr>
          <p:spPr>
            <a:xfrm>
              <a:off x="9505506" y="3625704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7EFCC1A-ECCD-C60A-2E84-0DDCC431F59F}"/>
                </a:ext>
              </a:extLst>
            </p:cNvPr>
            <p:cNvSpPr/>
            <p:nvPr/>
          </p:nvSpPr>
          <p:spPr>
            <a:xfrm>
              <a:off x="4837813" y="5241853"/>
              <a:ext cx="616688" cy="627321"/>
            </a:xfrm>
            <a:prstGeom prst="roundRect">
              <a:avLst/>
            </a:prstGeom>
            <a:solidFill>
              <a:srgbClr val="FFFFFF"/>
            </a:solidFill>
            <a:ln w="571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Đ</a:t>
              </a:r>
            </a:p>
          </p:txBody>
        </p:sp>
      </p:grpSp>
      <p:pic>
        <p:nvPicPr>
          <p:cNvPr id="36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6CE1DF7F-08E3-3B6B-55B5-72048E49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8940" y="15909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9496CDCF-45CA-6DD5-A6E0-D4D8CC69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0447" y="25053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C4A5901B-BE63-04F6-379E-3EAEFA566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7284" y="3419710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HP\Desktop\peach-5309315_1280-removebg-preview.png">
            <a:extLst>
              <a:ext uri="{FF2B5EF4-FFF2-40B4-BE49-F238E27FC236}">
                <a16:creationId xmlns:a16="http://schemas.microsoft.com/office/drawing/2014/main" id="{CFE8FA89-C0A3-99FD-500F-C469CFFD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8326" y="5014594"/>
            <a:ext cx="1158948" cy="13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388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5" grpId="0" animBg="1"/>
      <p:bldP spid="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614736" y="140899"/>
            <a:ext cx="10934584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98094" y="27423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3164147" y="47885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3601469" y="478856"/>
            <a:ext cx="705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Tìm số liền trước của các số sau.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33B1CA-5179-6A80-5C48-14EE3BF2D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953" y="1926265"/>
            <a:ext cx="10242974" cy="259257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AB1A8E-6B55-F98B-112E-8C57F445A13A}"/>
              </a:ext>
            </a:extLst>
          </p:cNvPr>
          <p:cNvSpPr/>
          <p:nvPr/>
        </p:nvSpPr>
        <p:spPr>
          <a:xfrm>
            <a:off x="2636874" y="221157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381F6A-40A2-C731-EFF4-89EA90A50B36}"/>
              </a:ext>
            </a:extLst>
          </p:cNvPr>
          <p:cNvSpPr/>
          <p:nvPr/>
        </p:nvSpPr>
        <p:spPr>
          <a:xfrm rot="20282364">
            <a:off x="7230139" y="2445488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1 900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CE8916-A1C4-105E-DD0F-CC379E691308}"/>
              </a:ext>
            </a:extLst>
          </p:cNvPr>
          <p:cNvSpPr/>
          <p:nvPr/>
        </p:nvSpPr>
        <p:spPr>
          <a:xfrm rot="20282364">
            <a:off x="2456120" y="3710764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2 044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DE68C3B-C4B6-3B50-4C23-CF0C3A3581A3}"/>
              </a:ext>
            </a:extLst>
          </p:cNvPr>
          <p:cNvSpPr/>
          <p:nvPr/>
        </p:nvSpPr>
        <p:spPr>
          <a:xfrm rot="20076347">
            <a:off x="6815470" y="3785192"/>
            <a:ext cx="1041991" cy="425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9 999</a:t>
            </a:r>
          </a:p>
        </p:txBody>
      </p:sp>
      <p:pic>
        <p:nvPicPr>
          <p:cNvPr id="18" name="Picture 17" descr="C:\Users\HP\Desktop\1frl.gif">
            <a:extLst>
              <a:ext uri="{FF2B5EF4-FFF2-40B4-BE49-F238E27FC236}">
                <a16:creationId xmlns:a16="http://schemas.microsoft.com/office/drawing/2014/main" id="{798DED9A-9648-6376-D51C-F98BBE3C2B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15" y="1350081"/>
            <a:ext cx="1743994" cy="174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HP\Desktop\1frl.gif">
            <a:extLst>
              <a:ext uri="{FF2B5EF4-FFF2-40B4-BE49-F238E27FC236}">
                <a16:creationId xmlns:a16="http://schemas.microsoft.com/office/drawing/2014/main" id="{CAA90F49-3B82-0278-9799-DD446C9F4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3413">
            <a:off x="6795818" y="1531847"/>
            <a:ext cx="1860216" cy="172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HP\Desktop\1frl.gif">
            <a:extLst>
              <a:ext uri="{FF2B5EF4-FFF2-40B4-BE49-F238E27FC236}">
                <a16:creationId xmlns:a16="http://schemas.microsoft.com/office/drawing/2014/main" id="{25147A82-4EDA-86C2-B9DC-323C471A2B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8227">
            <a:off x="2041451" y="2959488"/>
            <a:ext cx="1977657" cy="156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HP\Desktop\1frl.gif">
            <a:extLst>
              <a:ext uri="{FF2B5EF4-FFF2-40B4-BE49-F238E27FC236}">
                <a16:creationId xmlns:a16="http://schemas.microsoft.com/office/drawing/2014/main" id="{04C0CC15-F95A-8872-579B-BC3D89ABC3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5185">
            <a:off x="6132732" y="2906716"/>
            <a:ext cx="2111368" cy="1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64961"/>
      </p:ext>
    </p:extLst>
  </p:cSld>
  <p:clrMapOvr>
    <a:masterClrMapping/>
  </p:clrMapOvr>
  <p:transition spd="med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8;p5"/>
          <p:cNvSpPr/>
          <p:nvPr/>
        </p:nvSpPr>
        <p:spPr>
          <a:xfrm>
            <a:off x="265815" y="140899"/>
            <a:ext cx="11717078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289750" y="1785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2802640" y="5426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3232298" y="478856"/>
            <a:ext cx="861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Sắp xếp các số dưới đây theo thứ tự từ bé đến lớn.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0BBC6-D56D-C842-8295-2652B2A7B8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819" y="1967022"/>
            <a:ext cx="2807287" cy="1068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D645F7-C3D5-3B0C-18B9-8AAB6895D7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8643" y="1920175"/>
            <a:ext cx="2542788" cy="1056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D909CA-A12E-1254-599B-2F12504F28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3073" y="2023951"/>
            <a:ext cx="2317012" cy="10205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C2C9F9-0F1A-79A1-C435-E633045C1D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2215" y="1890394"/>
            <a:ext cx="2100706" cy="10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20566"/>
      </p:ext>
    </p:extLst>
  </p:cSld>
  <p:clrMapOvr>
    <a:masterClrMapping/>
  </p:clrMapOvr>
  <p:transition spd="slow">
    <p:comb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47097 0.247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47018 0.25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3034 0.252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5859 0.222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0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6B99A-E550-9C87-6691-C04BC0223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1" y="2038918"/>
            <a:ext cx="1036409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73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HP\Desktop\2155855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0926" l="8619" r="94677">
                        <a14:foregroundMark x1="24461" y1="59815" x2="42079" y2="53148"/>
                        <a14:foregroundMark x1="35741" y1="53148" x2="37896" y2="50185"/>
                        <a14:foregroundMark x1="48542" y1="46204" x2="57921" y2="49352"/>
                        <a14:foregroundMark x1="65526" y1="52222" x2="85932" y2="56019"/>
                        <a14:foregroundMark x1="38783" y1="25556" x2="45120" y2="35370"/>
                        <a14:foregroundMark x1="42966" y1="26481" x2="43980" y2="31759"/>
                        <a14:foregroundMark x1="62484" y1="25556" x2="62231" y2="33333"/>
                        <a14:foregroundMark x1="48542" y1="39352" x2="53992" y2="40463"/>
                        <a14:foregroundMark x1="36375" y1="71574" x2="67681" y2="72407"/>
                        <a14:foregroundMark x1="50063" y1="74259" x2="62231" y2="72407"/>
                        <a14:foregroundMark x1="62484" y1="74444" x2="69835" y2="88704"/>
                        <a14:foregroundMark x1="59189" y1="73981" x2="61217" y2="85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08" y="3020025"/>
            <a:ext cx="2985673" cy="40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6047" y="0"/>
            <a:ext cx="2070929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1fr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24" y="-152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P\Desktop\62950195-LRG_d8cdf70d-d918-4d6d-a7b5-f63484482087_530x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75" r="99057">
                        <a14:foregroundMark x1="54151" y1="37077" x2="74906" y2="25231"/>
                        <a14:foregroundMark x1="55472" y1="25231" x2="74151" y2="27385"/>
                        <a14:foregroundMark x1="84151" y1="32154" x2="95472" y2="37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47" y="4443905"/>
            <a:ext cx="2033954" cy="2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BA573-A319-9AB3-B0DD-CD30561568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804" y="684550"/>
            <a:ext cx="5877053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8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19101 -1.11111E-6 C 0.27656 -1.11111E-6 0.38242 -0.31481 0.38242 -0.56967 L 0.38242 -1.1388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5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7590"/>
            <a:ext cx="12192000" cy="6915590"/>
          </a:xfrm>
          <a:prstGeom prst="rect">
            <a:avLst/>
          </a:prstGeom>
        </p:spPr>
      </p:pic>
      <p:pic>
        <p:nvPicPr>
          <p:cNvPr id="4" name="PA_图片 3" descr="图片包含 室内, 墙壁&#10;&#10;已生成高可信度的说明">
            <a:extLst>
              <a:ext uri="{FF2B5EF4-FFF2-40B4-BE49-F238E27FC236}">
                <a16:creationId xmlns:a16="http://schemas.microsoft.com/office/drawing/2014/main" id="{8D2525DF-EC91-49FD-8A5E-5D6D548470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1" y="566348"/>
            <a:ext cx="5655905" cy="5571067"/>
          </a:xfrm>
          <a:prstGeom prst="rect">
            <a:avLst/>
          </a:prstGeom>
        </p:spPr>
      </p:pic>
      <p:pic>
        <p:nvPicPr>
          <p:cNvPr id="8" name="PA_图片 7">
            <a:extLst>
              <a:ext uri="{FF2B5EF4-FFF2-40B4-BE49-F238E27FC236}">
                <a16:creationId xmlns:a16="http://schemas.microsoft.com/office/drawing/2014/main" id="{4E6A7D94-9D5A-4174-9759-4049DB7E3B7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  <p:sp>
        <p:nvSpPr>
          <p:cNvPr id="11" name="PA_文本框 9">
            <a:extLst>
              <a:ext uri="{FF2B5EF4-FFF2-40B4-BE49-F238E27FC236}">
                <a16:creationId xmlns:a16="http://schemas.microsoft.com/office/drawing/2014/main" id="{43D0CBEF-A556-4510-A5AB-0C997C79727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587255" y="886363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6FC56E-BC23-B65A-67A6-FE9606E09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96" y="2192562"/>
            <a:ext cx="581608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4247" y="238927"/>
            <a:ext cx="11783506" cy="940910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Giúp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được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liền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mỗi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sau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đúng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nhé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em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方正少儿简体" panose="03000509000000000000" pitchFamily="65" charset="-122"/>
                <a:cs typeface="Calibri" panose="020F0502020204030204" pitchFamily="34" charset="0"/>
              </a:rPr>
              <a:t>!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方正少儿简体" panose="03000509000000000000" pitchFamily="65" charset="-122"/>
              <a:cs typeface="Calibri" panose="020F0502020204030204" pitchFamily="34" charset="0"/>
            </a:endParaRPr>
          </a:p>
        </p:txBody>
      </p:sp>
      <p:pic>
        <p:nvPicPr>
          <p:cNvPr id="24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3250805"/>
            <a:ext cx="3026505" cy="73817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5649" y="1593130"/>
            <a:ext cx="2759477" cy="2007908"/>
            <a:chOff x="204247" y="2564091"/>
            <a:chExt cx="2759477" cy="2007908"/>
          </a:xfrm>
        </p:grpSpPr>
        <p:sp>
          <p:nvSpPr>
            <p:cNvPr id="3" name="Hexagon 2"/>
            <p:cNvSpPr/>
            <p:nvPr/>
          </p:nvSpPr>
          <p:spPr>
            <a:xfrm>
              <a:off x="204247" y="2564091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" name="Hexagon 11"/>
            <p:cNvSpPr/>
            <p:nvPr/>
          </p:nvSpPr>
          <p:spPr>
            <a:xfrm>
              <a:off x="1421876" y="3242820"/>
              <a:ext cx="1541848" cy="1329179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5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25" y="5244211"/>
            <a:ext cx="3026505" cy="7381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05126" y="3619891"/>
            <a:ext cx="2768904" cy="2003195"/>
            <a:chOff x="2781409" y="4678838"/>
            <a:chExt cx="2768904" cy="2003195"/>
          </a:xfrm>
        </p:grpSpPr>
        <p:sp>
          <p:nvSpPr>
            <p:cNvPr id="19" name="Hexagon 18"/>
            <p:cNvSpPr/>
            <p:nvPr/>
          </p:nvSpPr>
          <p:spPr>
            <a:xfrm>
              <a:off x="2781409" y="4678838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08465" y="5352854"/>
              <a:ext cx="1541848" cy="1329179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101</a:t>
              </a:r>
            </a:p>
          </p:txBody>
        </p:sp>
      </p:grpSp>
      <p:pic>
        <p:nvPicPr>
          <p:cNvPr id="26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11" y="3316640"/>
            <a:ext cx="3026505" cy="7381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783" y="1796166"/>
            <a:ext cx="2768904" cy="2003195"/>
            <a:chOff x="3552333" y="2471394"/>
            <a:chExt cx="2768904" cy="2003195"/>
          </a:xfrm>
          <a:solidFill>
            <a:srgbClr val="F7B5C7"/>
          </a:solidFill>
        </p:grpSpPr>
        <p:sp>
          <p:nvSpPr>
            <p:cNvPr id="14" name="Hexagon 13"/>
            <p:cNvSpPr/>
            <p:nvPr/>
          </p:nvSpPr>
          <p:spPr>
            <a:xfrm>
              <a:off x="3552333" y="2471394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5" name="Hexagon 14"/>
            <p:cNvSpPr/>
            <p:nvPr/>
          </p:nvSpPr>
          <p:spPr>
            <a:xfrm>
              <a:off x="4779389" y="3145410"/>
              <a:ext cx="1541848" cy="1329179"/>
            </a:xfrm>
            <a:prstGeom prst="hexag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</p:grpSp>
      <p:pic>
        <p:nvPicPr>
          <p:cNvPr id="27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76" y="5135666"/>
            <a:ext cx="3026505" cy="7381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9142" y="3494441"/>
            <a:ext cx="2768904" cy="2003195"/>
            <a:chOff x="6453714" y="4678838"/>
            <a:chExt cx="2768904" cy="2003195"/>
          </a:xfrm>
        </p:grpSpPr>
        <p:sp>
          <p:nvSpPr>
            <p:cNvPr id="21" name="Hexagon 20"/>
            <p:cNvSpPr/>
            <p:nvPr/>
          </p:nvSpPr>
          <p:spPr>
            <a:xfrm>
              <a:off x="6453714" y="4678838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1000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7680770" y="5352854"/>
              <a:ext cx="1541848" cy="1329179"/>
            </a:xfrm>
            <a:prstGeom prst="hexagon">
              <a:avLst/>
            </a:prstGeom>
            <a:solidFill>
              <a:srgbClr val="394F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1001</a:t>
              </a:r>
            </a:p>
          </p:txBody>
        </p:sp>
      </p:grpSp>
      <p:pic>
        <p:nvPicPr>
          <p:cNvPr id="28" name="PA_图片 9" descr="图片包含 轮子&#10;&#10;已生成高可信度的说明">
            <a:extLst>
              <a:ext uri="{FF2B5EF4-FFF2-40B4-BE49-F238E27FC236}">
                <a16:creationId xmlns:a16="http://schemas.microsoft.com/office/drawing/2014/main" id="{D5F1F651-9FA5-47BD-997E-6FEAE7741DC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86" y="3085820"/>
            <a:ext cx="3026505" cy="738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13594" y="1737789"/>
            <a:ext cx="2768904" cy="2003195"/>
            <a:chOff x="7915938" y="1449443"/>
            <a:chExt cx="2768904" cy="2003195"/>
          </a:xfrm>
        </p:grpSpPr>
        <p:sp>
          <p:nvSpPr>
            <p:cNvPr id="17" name="Hexagon 16"/>
            <p:cNvSpPr/>
            <p:nvPr/>
          </p:nvSpPr>
          <p:spPr>
            <a:xfrm>
              <a:off x="7915938" y="1449443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18" name="Hexagon 17"/>
            <p:cNvSpPr/>
            <p:nvPr/>
          </p:nvSpPr>
          <p:spPr>
            <a:xfrm>
              <a:off x="9142994" y="2123459"/>
              <a:ext cx="1541848" cy="1329179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30" name="Hexagon 29"/>
          <p:cNvSpPr/>
          <p:nvPr/>
        </p:nvSpPr>
        <p:spPr>
          <a:xfrm>
            <a:off x="1565131" y="2293111"/>
            <a:ext cx="1541848" cy="1329179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5829693" y="2459313"/>
            <a:ext cx="1541848" cy="1329179"/>
          </a:xfrm>
          <a:prstGeom prst="hexagon">
            <a:avLst/>
          </a:prstGeom>
          <a:solidFill>
            <a:srgbClr val="F7B5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10268584" y="2430657"/>
            <a:ext cx="1541848" cy="1329179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4366715" y="4284118"/>
            <a:ext cx="1541848" cy="1329179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8884906" y="4178827"/>
            <a:ext cx="1541848" cy="1329179"/>
          </a:xfrm>
          <a:prstGeom prst="hexagon">
            <a:avLst/>
          </a:prstGeom>
          <a:solidFill>
            <a:srgbClr val="394F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4" y="744793"/>
            <a:ext cx="1253277" cy="1250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81" y="4877029"/>
            <a:ext cx="1789759" cy="19936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" y="4037938"/>
            <a:ext cx="2605569" cy="2902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7" y="1336637"/>
            <a:ext cx="1253277" cy="12507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43" y="1449443"/>
            <a:ext cx="1253277" cy="12507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21" y="1388270"/>
            <a:ext cx="1253277" cy="12507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13" y="3286888"/>
            <a:ext cx="1253277" cy="12507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0" y="3186136"/>
            <a:ext cx="1253277" cy="1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78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118 L 0.15508 0.086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717 L 0.34401 0.0134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024 L 0.36224 -0.013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347 L -0.48685 0.27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6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55 L 0.37344 -0.01898 L 0.37344 -0.01806 " pathEditMode="relative" rAng="0" ptsTypes="A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137588"/>
            <a:ext cx="2294854" cy="23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Desktop\21572900 (1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056" l="6693" r="93176">
                        <a14:foregroundMark x1="47638" y1="76111" x2="46063" y2="93056"/>
                        <a14:foregroundMark x1="49606" y1="70556" x2="6692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1" y="3772544"/>
            <a:ext cx="2176960" cy="30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3FB98-3C67-864E-ACE3-4603D7850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5764" y="2123245"/>
            <a:ext cx="10479932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73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10 900 000 </a:t>
            </a:r>
            <a:r>
              <a:rPr kumimoji="0" lang="fr-FR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là: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Mười triệu chín nghìn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Mười trăm triệu chín trăm nghìn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Mười triệu chín trăm nghìn</a:t>
            </a:r>
          </a:p>
        </p:txBody>
      </p:sp>
      <p:pic>
        <p:nvPicPr>
          <p:cNvPr id="49" name="Picture 2" descr="C:\Users\HP\Desktop\1fr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P\Desktop\unnamed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HP\Desktop\tải xuống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260" y="4404037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98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75E-6 3.7037E-6 L 0.11211 3.7037E-6 C 0.1625 3.7037E-6 0.225 -0.18496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4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8699" y="925033"/>
            <a:ext cx="7514602" cy="176458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850 003 200 </a:t>
            </a:r>
            <a:r>
              <a:rPr kumimoji="0" lang="fr-F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fr-FR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là: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3767" y="3783808"/>
            <a:ext cx="3470406" cy="25000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Tám trăm triệu không trăm linh ba nghìn hai trăm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912242" y="3703320"/>
            <a:ext cx="3466213" cy="28888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Tám trăm năm mươi triệu không trăm linh ba nghìn hai trăm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707315" y="3703319"/>
            <a:ext cx="2786480" cy="27187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Tám trăm năm mươi triệu không trăm nghìn hai trăm</a:t>
            </a:r>
          </a:p>
        </p:txBody>
      </p:sp>
      <p:pic>
        <p:nvPicPr>
          <p:cNvPr id="44" name="Picture 2" descr="C:\Users\HP\Desktop\1fr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4268" y="78286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86" y="3512672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HP\Desktop\unnamed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668" y="3060757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HP\Desktop\pngtree-red-cross-check-mark-icon-cartoon-style-png-image_1807345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3347196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HP\Desktop\tải xuống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279" y="5631814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72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2.96296E-6 L 2.5E-6 0.16041 C 2.5E-6 0.2324 0.12487 0.32106 0.22617 0.32106 L 0.45247 0.32106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604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3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45247 0.32106 L 0.63932 0.32106 C 0.72304 0.32106 0.8263 0.12801 0.8263 -0.02848 L 0.8263 -0.37778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-34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3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3.95833E-6 -2.96296E-6 L 0.18985 -2.96296E-6 C 0.27513 -2.96296E-6 0.38125 -0.20648 0.38125 -0.3743 L 0.38125 -0.7479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BA9ADB66-D1C4-3A0E-38F9-8CC62EB9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6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51761E11-2572-77AE-7402-C89286EAB903}"/>
              </a:ext>
            </a:extLst>
          </p:cNvPr>
          <p:cNvSpPr/>
          <p:nvPr/>
        </p:nvSpPr>
        <p:spPr>
          <a:xfrm>
            <a:off x="2572574" y="948981"/>
            <a:ext cx="7514602" cy="1527507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436 731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thuộc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nghìn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gồm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fr-FR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kumimoji="0" lang="fr-F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</p:txBody>
      </p:sp>
      <p:sp>
        <p:nvSpPr>
          <p:cNvPr id="5" name="Rounded Rectangle 45">
            <a:extLst>
              <a:ext uri="{FF2B5EF4-FFF2-40B4-BE49-F238E27FC236}">
                <a16:creationId xmlns:a16="http://schemas.microsoft.com/office/drawing/2014/main" id="{B894885A-335F-6D12-B9D6-5A44A1015594}"/>
              </a:ext>
            </a:extLst>
          </p:cNvPr>
          <p:cNvSpPr/>
          <p:nvPr/>
        </p:nvSpPr>
        <p:spPr>
          <a:xfrm>
            <a:off x="212652" y="3763366"/>
            <a:ext cx="4064806" cy="1563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7, 3, 1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BD585CDD-AFB6-2EC0-063F-1BF4CEB8BD73}"/>
              </a:ext>
            </a:extLst>
          </p:cNvPr>
          <p:cNvSpPr/>
          <p:nvPr/>
        </p:nvSpPr>
        <p:spPr>
          <a:xfrm>
            <a:off x="5029200" y="3722211"/>
            <a:ext cx="2998381" cy="1711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</a:t>
            </a:r>
            <a:r>
              <a:rPr lang="vi-VN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4, 3, 7</a:t>
            </a:r>
          </a:p>
        </p:txBody>
      </p:sp>
      <p:sp>
        <p:nvSpPr>
          <p:cNvPr id="7" name="Rounded Rectangle 47">
            <a:extLst>
              <a:ext uri="{FF2B5EF4-FFF2-40B4-BE49-F238E27FC236}">
                <a16:creationId xmlns:a16="http://schemas.microsoft.com/office/drawing/2014/main" id="{E749E5AB-32A6-2812-1D06-4314D99C34D1}"/>
              </a:ext>
            </a:extLst>
          </p:cNvPr>
          <p:cNvSpPr/>
          <p:nvPr/>
        </p:nvSpPr>
        <p:spPr>
          <a:xfrm>
            <a:off x="8539326" y="3688282"/>
            <a:ext cx="2763083" cy="1723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  <a:r>
              <a:rPr lang="vi-VN" sz="4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4, 3, 6</a:t>
            </a:r>
          </a:p>
        </p:txBody>
      </p:sp>
      <p:pic>
        <p:nvPicPr>
          <p:cNvPr id="8" name="Picture 2" descr="C:\Users\HP\Desktop\1frl.gif">
            <a:extLst>
              <a:ext uri="{FF2B5EF4-FFF2-40B4-BE49-F238E27FC236}">
                <a16:creationId xmlns:a16="http://schemas.microsoft.com/office/drawing/2014/main" id="{D5B18860-FE37-3F2F-DAF7-76EE13344A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2084" y="534988"/>
            <a:ext cx="273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9F239F2E-03BE-4B26-EE6E-249457A9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38" y="3514054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HP\Desktop\pngtree-red-cross-check-mark-icon-cartoon-style-png-image_1807345.jpg">
            <a:extLst>
              <a:ext uri="{FF2B5EF4-FFF2-40B4-BE49-F238E27FC236}">
                <a16:creationId xmlns:a16="http://schemas.microsoft.com/office/drawing/2014/main" id="{090C7B50-66DF-BA80-3F45-C5896496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254" y="3388831"/>
            <a:ext cx="1402079" cy="14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HP\Desktop\unnamed.jpg">
            <a:extLst>
              <a:ext uri="{FF2B5EF4-FFF2-40B4-BE49-F238E27FC236}">
                <a16:creationId xmlns:a16="http://schemas.microsoft.com/office/drawing/2014/main" id="{E8C64AD9-82F6-FCCB-D88C-3FB2DAA5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16" b="921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569" y="3141523"/>
            <a:ext cx="1262514" cy="12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HP\Desktop\tải xuống.jpg">
            <a:extLst>
              <a:ext uri="{FF2B5EF4-FFF2-40B4-BE49-F238E27FC236}">
                <a16:creationId xmlns:a16="http://schemas.microsoft.com/office/drawing/2014/main" id="{EA1509B6-CB9F-EEDF-358E-406923AF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3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652" y="4504256"/>
            <a:ext cx="1315972" cy="11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50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38778E-17 4.07407E-6 L 1.38778E-17 0.18171 C 1.38778E-17 0.26296 0.17656 0.36342 0.31992 0.36342 L 0.63997 0.3634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1817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3.7037E-7 L 0.11211 3.7037E-7 C 0.1625 3.7037E-7 0.225 -0.18495 0.225 -0.33519 L 0.225 -0.6701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335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3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63997 0.36342 L 0.76094 0.36342 C 0.81523 0.36342 0.88255 0.17407 0.88255 0.0206 L 0.88255 -0.32199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-3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485" y="0"/>
            <a:ext cx="2856411" cy="2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23" y="1060426"/>
            <a:ext cx="1934848" cy="21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4155488"/>
            <a:ext cx="2347777" cy="24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DA026-443A-CBFF-EA19-3CB59F087E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3600" y="298512"/>
            <a:ext cx="4127350" cy="4432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4185FB-1805-9496-E5B0-A3F8D15CD1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0304" y="1351218"/>
            <a:ext cx="8004742" cy="436511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8"/>
          <p:cNvSpPr/>
          <p:nvPr/>
        </p:nvSpPr>
        <p:spPr>
          <a:xfrm rot="-6455144">
            <a:off x="1213616" y="-2095865"/>
            <a:ext cx="9764768" cy="12007092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746" y="2731155"/>
            <a:ext cx="9832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Nhận biết được số tự nhiên và dãy số tự nhiên. </a:t>
            </a:r>
          </a:p>
          <a:p>
            <a:pPr marL="571500" lvl="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6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Hiểu được một số đặc điểm của dãy số tự nhiên.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AF663-1E47-6468-1B65-C1BC1E93F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651" y="1120442"/>
            <a:ext cx="8785097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5137"/>
      </p:ext>
    </p:extLst>
  </p:cSld>
  <p:clrMapOvr>
    <a:masterClrMapping/>
  </p:clrMapOvr>
  <p:transition spd="med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239;p8"/>
          <p:cNvGrpSpPr/>
          <p:nvPr/>
        </p:nvGrpSpPr>
        <p:grpSpPr>
          <a:xfrm rot="9066581">
            <a:off x="-353521" y="-1155151"/>
            <a:ext cx="957529" cy="4380768"/>
            <a:chOff x="8286350" y="2240498"/>
            <a:chExt cx="957493" cy="4380603"/>
          </a:xfrm>
        </p:grpSpPr>
        <p:sp>
          <p:nvSpPr>
            <p:cNvPr id="7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16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267;p8"/>
          <p:cNvGrpSpPr/>
          <p:nvPr/>
        </p:nvGrpSpPr>
        <p:grpSpPr>
          <a:xfrm rot="-8252710">
            <a:off x="11052188" y="-1820622"/>
            <a:ext cx="957480" cy="4380546"/>
            <a:chOff x="8286350" y="2240498"/>
            <a:chExt cx="957493" cy="4380603"/>
          </a:xfrm>
        </p:grpSpPr>
        <p:sp>
          <p:nvSpPr>
            <p:cNvPr id="34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892364" y="2222298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Khám</a:t>
            </a:r>
            <a:r>
              <a:rPr kumimoji="0" lang="en-US" altLang="en-US" sz="10500" b="1" i="0" u="none" strike="noStrike" kern="0" cap="all" spc="0" normalizeH="0" baseline="0" noProof="0" dirty="0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 </a:t>
            </a:r>
            <a:r>
              <a:rPr kumimoji="0" lang="en-US" altLang="en-US" sz="10500" b="1" i="0" u="none" strike="noStrike" kern="0" cap="all" spc="0" normalizeH="0" baseline="0" noProof="0" dirty="0" err="1">
                <a:ln>
                  <a:solidFill>
                    <a:srgbClr val="171717">
                      <a:lumMod val="10000"/>
                      <a:lumOff val="90000"/>
                    </a:srgbClr>
                  </a:solidFill>
                </a:ln>
                <a:solidFill>
                  <a:srgbClr val="D44B16"/>
                </a:solidFill>
                <a:effectLst>
                  <a:outerShdw blurRad="19685" dist="12700" dir="5400000" algn="tl" rotWithShape="0">
                    <a:srgbClr val="D44B1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#9Slide07 SVNZiclets" pitchFamily="2" charset="0"/>
                <a:ea typeface="ErasContour" pitchFamily="2" charset="0"/>
                <a:cs typeface="ErasContour" pitchFamily="2" charset="0"/>
                <a:sym typeface="Arial"/>
              </a:rPr>
              <a:t>phá</a:t>
            </a:r>
            <a:endParaRPr kumimoji="0" lang="en-US" altLang="en-US" sz="10500" b="1" i="0" u="none" strike="noStrike" kern="0" cap="all" spc="0" normalizeH="0" baseline="0" noProof="0" dirty="0">
              <a:ln>
                <a:solidFill>
                  <a:srgbClr val="171717">
                    <a:lumMod val="10000"/>
                    <a:lumOff val="90000"/>
                  </a:srgbClr>
                </a:solidFill>
              </a:ln>
              <a:solidFill>
                <a:srgbClr val="D44B16"/>
              </a:solidFill>
              <a:effectLst>
                <a:outerShdw blurRad="19685" dist="12700" dir="5400000" algn="tl" rotWithShape="0">
                  <a:srgbClr val="D44B1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#9Slide07 SVNZiclets" pitchFamily="2" charset="0"/>
              <a:ea typeface="ErasContour" pitchFamily="2" charset="0"/>
              <a:cs typeface="ErasContour" pitchFamily="2" charset="0"/>
              <a:sym typeface="Arial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71" y="3706790"/>
            <a:ext cx="2952207" cy="30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2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4"/>
          <p:cNvSpPr>
            <a:spLocks noChangeArrowheads="1"/>
          </p:cNvSpPr>
          <p:nvPr/>
        </p:nvSpPr>
        <p:spPr bwMode="auto">
          <a:xfrm>
            <a:off x="-760272" y="15990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107;p5"/>
          <p:cNvSpPr/>
          <p:nvPr/>
        </p:nvSpPr>
        <p:spPr>
          <a:xfrm>
            <a:off x="770962" y="303639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610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08;p5"/>
          <p:cNvSpPr/>
          <p:nvPr/>
        </p:nvSpPr>
        <p:spPr>
          <a:xfrm>
            <a:off x="543091" y="270832"/>
            <a:ext cx="11521090" cy="6409617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050" name="Picture 2" descr="C:\Users\HP\Desktop\cartoon-orange-cartoon-clipart-orange-clipart-png-image-10325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7" b="100000" l="2262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535" y="7890510"/>
            <a:ext cx="3258289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HP\Desktop\set-fresh-whole-half-cut-slice-leaves-orange-fruit-isolated-white-background-tangerine-organic-cartoon-style-vector-172279153-removebg-previe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7" b="47989"/>
          <a:stretch/>
        </p:blipFill>
        <p:spPr bwMode="auto">
          <a:xfrm>
            <a:off x="1634316" y="8267481"/>
            <a:ext cx="2020569" cy="19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child pointing at a blackboard&#10;&#10;Description automatically generated">
            <a:extLst>
              <a:ext uri="{FF2B5EF4-FFF2-40B4-BE49-F238E27FC236}">
                <a16:creationId xmlns:a16="http://schemas.microsoft.com/office/drawing/2014/main" id="{B4C2B093-8CD6-4780-D946-53FA444772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85" y="1870112"/>
            <a:ext cx="9439275" cy="38195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7EE9FDE-547B-A3B8-18F4-93628097ADED}"/>
              </a:ext>
            </a:extLst>
          </p:cNvPr>
          <p:cNvSpPr/>
          <p:nvPr/>
        </p:nvSpPr>
        <p:spPr>
          <a:xfrm>
            <a:off x="1988288" y="1648047"/>
            <a:ext cx="2339163" cy="1010093"/>
          </a:xfrm>
          <a:prstGeom prst="wedgeRoundRectCallout">
            <a:avLst>
              <a:gd name="adj1" fmla="val 994"/>
              <a:gd name="adj2" fmla="val 7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3C68FDD7-CB26-378C-0BBF-E6BD69446304}"/>
              </a:ext>
            </a:extLst>
          </p:cNvPr>
          <p:cNvSpPr/>
          <p:nvPr/>
        </p:nvSpPr>
        <p:spPr>
          <a:xfrm>
            <a:off x="7081284" y="978195"/>
            <a:ext cx="2094614" cy="1275907"/>
          </a:xfrm>
          <a:prstGeom prst="wedgeRoundRectCallout">
            <a:avLst>
              <a:gd name="adj1" fmla="val -2052"/>
              <a:gd name="adj2" fmla="val 1150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C45DB17E-EE67-3382-3628-7172C6EE0CAD}"/>
              </a:ext>
            </a:extLst>
          </p:cNvPr>
          <p:cNvSpPr/>
          <p:nvPr/>
        </p:nvSpPr>
        <p:spPr>
          <a:xfrm>
            <a:off x="9526772" y="1988288"/>
            <a:ext cx="2094614" cy="1275907"/>
          </a:xfrm>
          <a:prstGeom prst="wedgeRoundRectCallout">
            <a:avLst>
              <a:gd name="adj1" fmla="val -47737"/>
              <a:gd name="adj2" fmla="val 9342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01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83</TotalTime>
  <Words>506</Words>
  <Application>Microsoft Office PowerPoint</Application>
  <PresentationFormat>Widescreen</PresentationFormat>
  <Paragraphs>119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等线</vt:lpstr>
      <vt:lpstr>等线 Light</vt:lpstr>
      <vt:lpstr>#9Slide03 AmpleSoft Bold</vt:lpstr>
      <vt:lpstr>#9Slide07 SVNZiclets</vt:lpstr>
      <vt:lpstr>Abril Fatface</vt:lpstr>
      <vt:lpstr>Aldrich</vt:lpstr>
      <vt:lpstr>Arial</vt:lpstr>
      <vt:lpstr>Calibri</vt:lpstr>
      <vt:lpstr>Tahoma</vt:lpstr>
      <vt:lpstr>Times New Roman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9Slide</cp:lastModifiedBy>
  <cp:revision>24</cp:revision>
  <dcterms:created xsi:type="dcterms:W3CDTF">2023-08-09T23:21:32Z</dcterms:created>
  <dcterms:modified xsi:type="dcterms:W3CDTF">2023-10-15T03:04:14Z</dcterms:modified>
  <cp:category>9Slide.vn</cp:category>
</cp:coreProperties>
</file>