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22" r:id="rId2"/>
    <p:sldId id="348" r:id="rId3"/>
    <p:sldId id="312" r:id="rId4"/>
    <p:sldId id="311" r:id="rId5"/>
    <p:sldId id="328" r:id="rId6"/>
    <p:sldId id="327" r:id="rId7"/>
    <p:sldId id="329" r:id="rId8"/>
    <p:sldId id="359" r:id="rId9"/>
    <p:sldId id="360" r:id="rId10"/>
    <p:sldId id="362" r:id="rId11"/>
    <p:sldId id="363" r:id="rId12"/>
    <p:sldId id="364" r:id="rId13"/>
    <p:sldId id="319" r:id="rId14"/>
    <p:sldId id="332" r:id="rId15"/>
    <p:sldId id="338" r:id="rId16"/>
    <p:sldId id="349" r:id="rId17"/>
    <p:sldId id="339" r:id="rId18"/>
    <p:sldId id="341" r:id="rId19"/>
    <p:sldId id="350" r:id="rId20"/>
    <p:sldId id="325" r:id="rId21"/>
    <p:sldId id="353" r:id="rId22"/>
    <p:sldId id="318" r:id="rId23"/>
    <p:sldId id="365" r:id="rId24"/>
    <p:sldId id="36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73" d="100"/>
          <a:sy n="73" d="100"/>
        </p:scale>
        <p:origin x="62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23/10/2023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3259B49-835C-4353-9700-CADA2FCF3E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7.jpeg"/><Relationship Id="rId5" Type="http://schemas.microsoft.com/office/2007/relationships/hdphoto" Target="../media/hdphoto10.wdp"/><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9.jpeg"/><Relationship Id="rId5" Type="http://schemas.microsoft.com/office/2007/relationships/hdphoto" Target="../media/hdphoto10.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6.xml"/><Relationship Id="rId7" Type="http://schemas.microsoft.com/office/2007/relationships/hdphoto" Target="../media/hdphoto10.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9.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0.png"/><Relationship Id="rId4" Type="http://schemas.openxmlformats.org/officeDocument/2006/relationships/image" Target="../media/image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gif"/><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5.png"/><Relationship Id="rId3" Type="http://schemas.openxmlformats.org/officeDocument/2006/relationships/notesSlide" Target="../notesSlides/notesSlide12.xml"/><Relationship Id="rId7" Type="http://schemas.openxmlformats.org/officeDocument/2006/relationships/image" Target="../media/image6.png"/><Relationship Id="rId12"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4.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image" Target="../media/image15.png"/><Relationship Id="rId16" Type="http://schemas.openxmlformats.org/officeDocument/2006/relationships/image" Target="../media/image40.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openxmlformats.org/officeDocument/2006/relationships/image" Target="../media/image39.png"/><Relationship Id="rId10" Type="http://schemas.openxmlformats.org/officeDocument/2006/relationships/image" Target="../media/image19.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6.jpg"/><Relationship Id="rId5" Type="http://schemas.microsoft.com/office/2007/relationships/hdphoto" Target="../media/hdphoto10.wdp"/><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TotalTime>
  <Words>626</Words>
  <Application>Microsoft Office PowerPoint</Application>
  <PresentationFormat>Widescreen</PresentationFormat>
  <Paragraphs>147</Paragraphs>
  <Slides>25</Slides>
  <Notes>12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Microsoft YaHei</vt:lpstr>
      <vt:lpstr>Arial</vt:lpstr>
      <vt:lpstr>Calibri</vt:lpstr>
      <vt:lpstr>Cambria</vt:lpstr>
      <vt:lpstr>等线</vt:lpstr>
      <vt:lpstr>FZHei-B01S</vt:lpstr>
      <vt:lpstr>Source Han Sans CN Medium</vt:lpstr>
      <vt:lpstr>Tahoma</vt:lpstr>
      <vt:lpstr>Times New Roman</vt:lpstr>
      <vt:lpstr>UTM Aristote</vt:lpstr>
      <vt:lpstr>UTM Loko</vt:lpstr>
      <vt:lpstr>字体视界-狮子座体</vt:lpstr>
      <vt:lpstr>方正水柱简体</vt:lpstr>
      <vt:lpstr>迷你简少儿</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31</cp:revision>
  <dcterms:created xsi:type="dcterms:W3CDTF">2023-08-10T04:53:54Z</dcterms:created>
  <dcterms:modified xsi:type="dcterms:W3CDTF">2023-10-23T07:21:24Z</dcterms:modified>
  <cp:category>9Slide.vn</cp:category>
</cp:coreProperties>
</file>