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3" r:id="rId4"/>
  </p:sldMasterIdLst>
  <p:notesMasterIdLst>
    <p:notesMasterId r:id="rId21"/>
  </p:notesMasterIdLst>
  <p:sldIdLst>
    <p:sldId id="562" r:id="rId5"/>
    <p:sldId id="563" r:id="rId6"/>
    <p:sldId id="564" r:id="rId7"/>
    <p:sldId id="565" r:id="rId8"/>
    <p:sldId id="275" r:id="rId9"/>
    <p:sldId id="278" r:id="rId10"/>
    <p:sldId id="283" r:id="rId11"/>
    <p:sldId id="556" r:id="rId12"/>
    <p:sldId id="557" r:id="rId13"/>
    <p:sldId id="558" r:id="rId14"/>
    <p:sldId id="559" r:id="rId15"/>
    <p:sldId id="277" r:id="rId16"/>
    <p:sldId id="560" r:id="rId17"/>
    <p:sldId id="561" r:id="rId18"/>
    <p:sldId id="56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3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13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8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5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4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F899-5B23-4BED-BF19-2804A7CB3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EE77-90BA-486C-BBEA-D0B4447C0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9E84-99BC-4A9B-A1E2-D86F11B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7C139-5F0B-4DA0-868F-CAE1113F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B6F8-831E-4DC4-88B1-964B8FD3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DDD-A7AA-461C-BC2F-51A45248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A753-9D09-40EA-82F2-283B707A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AD96-5BBB-4EA9-AE37-63A57DC7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8575-117E-40EF-B8A7-8AA1BB0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620F-7FA1-4244-9054-0C2A58A9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CA75-23C0-4020-AB2F-243CD00D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8DC46-6F21-4C64-A540-4B54DE04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ED95-E9AF-40A0-B95A-59C8F17D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5EAE4-E09D-4A2A-8123-425E770E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41AB-204E-4BF8-A2A3-EAA86F51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057F-10A1-4F0C-B3AF-BD4347FF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09759-6314-499E-B55B-52873C67B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ACC07-68BA-48C3-A800-223CABD7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F0D9A-8F3B-4216-98DD-7AD1EC37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3C57-F84F-4537-A46B-FF303304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A6015-D9BE-4248-8A96-10B2BCF7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6141-FAFF-4389-80CF-E2AF5143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000B-0269-4A91-A0F6-94DFA33B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1ADFC-C6C5-483F-8CC9-EA6DE0A0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99032-1295-49E8-AED1-5773E448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8CC33-5FD8-4C1C-9F7C-112C14251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A3476-3A12-454F-AA25-C01A2C8E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ED146-37FF-4381-B2ED-9CF7BAB2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4D3C3-0622-476F-B588-F44C814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A585-4B27-4E16-ABBC-29FA5AAA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D7527-3902-46D2-B0FE-1E87D28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6AB66-E94C-48B0-956F-7298870A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BA2AF-AD7B-4453-8C31-CBBD372C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1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15B56-012D-4E16-901D-712B08A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CA276-FD6F-46D0-833A-CD999E62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731A3-C772-438B-B759-2414C5C4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5F9D-4EBA-4464-AC20-52CFF5C1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D0E9-2B57-4051-B3DA-377B7DDC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33E2E-CEBC-4EDE-80FD-1BE68BF39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1356-0958-41D7-9DE4-2EF45382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887F-0535-44DB-8486-D12DB175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E0FF7-1FF1-44DE-8CFF-AD2CE062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2915-8562-473B-A387-15A707EE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263FC-F4A4-4B03-B3B6-E5F6E4D8A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5F19E-C172-45D6-ADF4-1DEEC776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BA617-39C8-4F26-AB9F-3CC7EC35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7B339-8AFB-4BAC-9066-00EB92A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0E75F-6EB2-4845-ABDB-7F24AC5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42AE-4159-4FE5-83D1-C910B743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EA6EC-B993-4FB7-B26A-3BE307985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0ACD-8989-4FFB-9CAD-4EBCEEC3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D26F-2207-42CE-96D0-9639682B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0172-83D7-4807-9DFE-1B20E17D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37900-2AED-4C13-8EE6-A7CBD9821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A6B89-6B40-4813-89EB-3B70CE2D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E7FA-818D-4EAD-8308-909FBA3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7B7F-DAA0-4D9D-9755-3DDF9E9D876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F54D-AE51-4736-B83C-C5CBA7DE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F0B2-6919-46E9-872E-E718080C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BF092-B44F-4871-948D-06682AAF97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5D67C484-D6EB-415D-BFD0-047565D785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22375-EDC4-4667-95AB-61E2154A7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A60B-4E9A-4025-B835-C285EC96B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BEF40-DD34-4C60-B4FE-75217DDB8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E3489-566A-4587-8D47-3F87B2E8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24804" y="-841"/>
            <a:ext cx="12245569" cy="6804976"/>
            <a:chOff x="-24804" y="-108567"/>
            <a:chExt cx="12245569" cy="6966567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8567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4498"/>
              <a:ext cx="341377" cy="24079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45290"/>
              <a:ext cx="192024" cy="22250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00182"/>
              <a:ext cx="301753" cy="1615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0197"/>
              <a:ext cx="262129" cy="1219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195" y="4308327"/>
              <a:ext cx="838202" cy="9052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195" y="4726463"/>
              <a:ext cx="749810" cy="85039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67143">
              <a:off x="0" y="2920863"/>
              <a:ext cx="191274" cy="1111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67143">
              <a:off x="0" y="3171065"/>
              <a:ext cx="191274" cy="11119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49687">
              <a:off x="0" y="3075481"/>
              <a:ext cx="183600" cy="16046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04" y="3841932"/>
              <a:ext cx="4814184" cy="26194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-24804" y="4896413"/>
              <a:ext cx="12216804" cy="196158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6581" y="4238544"/>
              <a:ext cx="4814184" cy="261945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5059" y="4492093"/>
              <a:ext cx="4179561" cy="236590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502375" y="4070500"/>
              <a:ext cx="5684235" cy="278750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 userDrawn="1"/>
        </p:nvSpPr>
        <p:spPr>
          <a:xfrm>
            <a:off x="-26784" y="0"/>
            <a:ext cx="12245569" cy="6858000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93000"/>
                </a:schemeClr>
              </a:gs>
              <a:gs pos="100000">
                <a:srgbClr val="FFFFFF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305" y="598569"/>
            <a:ext cx="955250" cy="5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3981E6-1431-4587-BABC-29E89A4CC86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987" y="414669"/>
            <a:ext cx="1289343" cy="1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F791BBF-70C6-4172-AF21-08C143B0B3C6}"/>
              </a:ext>
            </a:extLst>
          </p:cNvPr>
          <p:cNvGrpSpPr/>
          <p:nvPr/>
        </p:nvGrpSpPr>
        <p:grpSpPr>
          <a:xfrm>
            <a:off x="3328421" y="814197"/>
            <a:ext cx="4712153" cy="625703"/>
            <a:chOff x="1053394" y="206467"/>
            <a:chExt cx="2880723" cy="432581"/>
          </a:xfrm>
        </p:grpSpPr>
        <p:sp>
          <p:nvSpPr>
            <p:cNvPr id="46" name="Rectangle: Rounded Corners 43">
              <a:extLst>
                <a:ext uri="{FF2B5EF4-FFF2-40B4-BE49-F238E27FC236}">
                  <a16:creationId xmlns:a16="http://schemas.microsoft.com/office/drawing/2014/main" id="{CE2EDEDA-E0B3-478B-98A5-37ABE5A4ED2B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91E7DD-94A0-42A0-A124-7C23C3C370F2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YÊU CẦU CẦN ĐẠT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9273" y="2041237"/>
            <a:ext cx="9762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Nhấn giọng vào các từ ngữ nói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về những khó khăn gian khổ, những từ ngữ thể hiện sự cảm xúc, quyết tâm của nhân vật, các từ ngữ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giàu sức gợi tả, gợi cảm.</a:t>
            </a:r>
          </a:p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Kể lại được từng câu chuyện “Những bậc đá chạm mây” dựa theo tranh và lời gợi ý.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1545898" y="1897655"/>
            <a:ext cx="849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F791BBF-70C6-4172-AF21-08C143B0B3C6}"/>
              </a:ext>
            </a:extLst>
          </p:cNvPr>
          <p:cNvGrpSpPr/>
          <p:nvPr/>
        </p:nvGrpSpPr>
        <p:grpSpPr>
          <a:xfrm>
            <a:off x="3328421" y="814197"/>
            <a:ext cx="4712153" cy="625703"/>
            <a:chOff x="1053394" y="206467"/>
            <a:chExt cx="2880723" cy="432581"/>
          </a:xfrm>
        </p:grpSpPr>
        <p:sp>
          <p:nvSpPr>
            <p:cNvPr id="46" name="Rectangle: Rounded Corners 43">
              <a:extLst>
                <a:ext uri="{FF2B5EF4-FFF2-40B4-BE49-F238E27FC236}">
                  <a16:creationId xmlns:a16="http://schemas.microsoft.com/office/drawing/2014/main" id="{CE2EDEDA-E0B3-478B-98A5-37ABE5A4ED2B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91E7DD-94A0-42A0-A124-7C23C3C370F2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YÊU CẦU CẦN ĐẠT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9273" y="2041237"/>
            <a:ext cx="9762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Nhấn giọng vào các từ ngữ nói </a:t>
            </a: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những khó khăn gian khổ, những từ ngữ thể hiện sự cảm xúc, quyết tâm của nhân vật, các từ ngữ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 sức gợi tả, gợi cảm.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Kể lại được từng câu chuyện “Những bậc đá chạm mây” dựa theo tranh và lời gợi ý.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C9AC6-7460-4FE5-AE65-58EBE5F6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68" y="1523220"/>
            <a:ext cx="482235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3333750" y="40957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Sau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Quan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sát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tranh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minh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họa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từng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tranh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SemiBold" panose="020206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宋体 SemiBold" panose="020206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615</Words>
  <Application>Microsoft Office PowerPoint</Application>
  <PresentationFormat>Widescreen</PresentationFormat>
  <Paragraphs>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思源宋体 SemiBold</vt:lpstr>
      <vt:lpstr>千图网海量PPT模板www.58pic.com​​</vt:lpstr>
      <vt:lpstr>2_千图网海量PPT模板www.58pic.com​​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</cp:revision>
  <dcterms:created xsi:type="dcterms:W3CDTF">2022-09-17T06:42:21Z</dcterms:created>
  <dcterms:modified xsi:type="dcterms:W3CDTF">2023-11-29T01:50:39Z</dcterms:modified>
</cp:coreProperties>
</file>