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91" r:id="rId5"/>
    <p:sldId id="295" r:id="rId6"/>
    <p:sldId id="29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3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78993" y="1100226"/>
            <a:ext cx="6552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44475" y="1054544"/>
            <a:ext cx="14927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18439" y="1054544"/>
            <a:ext cx="5161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36684" y="1054544"/>
            <a:ext cx="12605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935813" y="1098357"/>
            <a:ext cx="428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651302" y="921460"/>
            <a:ext cx="22038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35329" y="921460"/>
            <a:ext cx="8406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97692" y="921460"/>
            <a:ext cx="838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1302" y="1298863"/>
            <a:ext cx="22038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310</Words>
  <Application>Microsoft Office PowerPoint</Application>
  <PresentationFormat>Widescreen</PresentationFormat>
  <Paragraphs>113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 PRO</cp:lastModifiedBy>
  <cp:revision>167</cp:revision>
  <dcterms:created xsi:type="dcterms:W3CDTF">2021-06-02T01:34:28Z</dcterms:created>
  <dcterms:modified xsi:type="dcterms:W3CDTF">2023-02-04T13:53:30Z</dcterms:modified>
</cp:coreProperties>
</file>