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57" r:id="rId5"/>
    <p:sldId id="264" r:id="rId6"/>
    <p:sldId id="275" r:id="rId7"/>
    <p:sldId id="274" r:id="rId8"/>
    <p:sldId id="277" r:id="rId9"/>
    <p:sldId id="278" r:id="rId10"/>
    <p:sldId id="279" r:id="rId11"/>
    <p:sldId id="280" r:id="rId12"/>
    <p:sldId id="265" r:id="rId13"/>
    <p:sldId id="266" r:id="rId14"/>
    <p:sldId id="258" r:id="rId15"/>
    <p:sldId id="268" r:id="rId16"/>
    <p:sldId id="259" r:id="rId17"/>
    <p:sldId id="269" r:id="rId18"/>
    <p:sldId id="270" r:id="rId19"/>
    <p:sldId id="271" r:id="rId20"/>
    <p:sldId id="281" r:id="rId21"/>
    <p:sldId id="27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66"/>
    <a:srgbClr val="A50021"/>
    <a:srgbClr val="990033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569ED-3B4D-42D4-892E-7E413650646D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9E0-4D58-4FAA-BF61-70164651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5D17E-B277-4833-9705-D607E419604A}" type="slidenum">
              <a:rPr lang="en-US" altLang="en-US" smtClean="0">
                <a:latin typeface="Arial" pitchFamily="34" charset="0"/>
              </a:rPr>
              <a:pPr/>
              <a:t>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A97AEA8-A6AD-49AE-8BFC-A0128EC3AAC1}" type="slidenum">
              <a:rPr lang="en-US" alt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3</a:t>
            </a:fld>
            <a:endParaRPr lang="en-US" alt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22F-8F8F-45BE-BA0C-4924176019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F8A0-463F-4331-A26F-26EE85EE0D14}" type="datetimeFigureOut">
              <a:rPr lang="en-US" smtClean="0"/>
              <a:pPr/>
              <a:t>20/09/2023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42BD-C097-4E58-81E0-49745F7A8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T%20-%20Bai%201.flipchar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LT%20-%20Bai%202.flipchar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On%20bai%20cu.flipchar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TC%20CC%20-%20LTVC/Lesson.exe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lop%20chung%20ta%20doan%20ket.kh&#244;ng%20l&#7901;i%20.mid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3.wmf"/><Relationship Id="rId5" Type="http://schemas.openxmlformats.org/officeDocument/2006/relationships/audio" Target="../media/audio3.wav"/><Relationship Id="rId10" Type="http://schemas.openxmlformats.org/officeDocument/2006/relationships/image" Target="../media/image12.wmf"/><Relationship Id="rId4" Type="http://schemas.openxmlformats.org/officeDocument/2006/relationships/audio" Target="../media/audio2.wav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euhocvn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X%20%20-%20Bai%201.flipchar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95337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nhiÖt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liÖt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Chµo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mõng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c¸c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thÇy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gi¸o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, c« </a:t>
            </a:r>
            <a:r>
              <a:rPr lang="en-US" sz="32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gi¸o</a:t>
            </a:r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2" name="WordArt 8"/>
          <p:cNvSpPr>
            <a:spLocks noChangeArrowheads="1" noChangeShapeType="1" noTextEdit="1"/>
          </p:cNvSpPr>
          <p:nvPr/>
        </p:nvSpPr>
        <p:spPr bwMode="auto">
          <a:xfrm>
            <a:off x="1828800" y="3886200"/>
            <a:ext cx="617220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181600"/>
            <a:ext cx="2433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0" grpId="1" animBg="1"/>
      <p:bldP spid="880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665" y="983234"/>
            <a:ext cx="792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124200"/>
            <a:ext cx="784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on-gian-dep-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60" y="112916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577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39328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415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don-gian-dep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77295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3581400"/>
            <a:ext cx="8305800" cy="1692771"/>
            <a:chOff x="484910" y="4620490"/>
            <a:chExt cx="8305800" cy="1692771"/>
          </a:xfrm>
        </p:grpSpPr>
        <p:sp>
          <p:nvSpPr>
            <p:cNvPr id="7" name="TextBox 6"/>
            <p:cNvSpPr txBox="1"/>
            <p:nvPr/>
          </p:nvSpPr>
          <p:spPr>
            <a:xfrm>
              <a:off x="1080660" y="4620490"/>
              <a:ext cx="771005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nhạt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buông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THI SẢNH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84910" y="4876800"/>
              <a:ext cx="5334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don-gian-dep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038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04800" y="1410355"/>
            <a:ext cx="8305800" cy="5447645"/>
            <a:chOff x="484910" y="4620490"/>
            <a:chExt cx="8305800" cy="5447645"/>
          </a:xfrm>
        </p:grpSpPr>
        <p:sp>
          <p:nvSpPr>
            <p:cNvPr id="7" name="TextBox 6"/>
            <p:cNvSpPr txBox="1"/>
            <p:nvPr/>
          </p:nvSpPr>
          <p:spPr>
            <a:xfrm>
              <a:off x="1080660" y="4620490"/>
              <a:ext cx="7710050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nhạt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buông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THI SẢNH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nhạt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buông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THI SẢNH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r>
                <a:rPr lang="en-US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nhạt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buông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THI SẢNH</a:t>
              </a:r>
              <a:endParaRPr lang="en-US" sz="2000" dirty="0">
                <a:solidFill>
                  <a:srgbClr val="660066"/>
                </a:solidFill>
              </a:endParaRPr>
            </a:p>
            <a:p>
              <a:pPr algn="r"/>
              <a:endParaRPr lang="en-US" sz="2800" dirty="0">
                <a:solidFill>
                  <a:srgbClr val="660066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84910" y="4876800"/>
              <a:ext cx="5334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on-gian-dep-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752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3352800"/>
            <a:ext cx="8305800" cy="1046440"/>
            <a:chOff x="484910" y="4620490"/>
            <a:chExt cx="8305800" cy="1046440"/>
          </a:xfrm>
        </p:grpSpPr>
        <p:sp>
          <p:nvSpPr>
            <p:cNvPr id="6" name="TextBox 5"/>
            <p:cNvSpPr txBox="1"/>
            <p:nvPr/>
          </p:nvSpPr>
          <p:spPr>
            <a:xfrm>
              <a:off x="1080660" y="4620490"/>
              <a:ext cx="7710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NGUYỄN PHAN HÁCH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84910" y="4876800"/>
              <a:ext cx="5334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4631829"/>
            <a:ext cx="8305800" cy="1692771"/>
            <a:chOff x="484910" y="4620490"/>
            <a:chExt cx="8305800" cy="1692771"/>
          </a:xfrm>
        </p:grpSpPr>
        <p:sp>
          <p:nvSpPr>
            <p:cNvPr id="10" name="TextBox 9"/>
            <p:cNvSpPr txBox="1"/>
            <p:nvPr/>
          </p:nvSpPr>
          <p:spPr>
            <a:xfrm>
              <a:off x="1080660" y="4620490"/>
              <a:ext cx="771005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28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20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NGUYỄN PHAN HÁCH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84910" y="4876800"/>
              <a:ext cx="5334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8382000" cy="353943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vế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vế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bấy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endParaRPr lang="en-US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066800" y="228600"/>
            <a:ext cx="4038600" cy="1676400"/>
          </a:xfrm>
          <a:prstGeom prst="flowChartPunchedTap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GHI NHỚ</a:t>
            </a:r>
          </a:p>
        </p:txBody>
      </p:sp>
    </p:spTree>
    <p:extLst>
      <p:ext uri="{BB962C8B-B14F-4D97-AF65-F5344CB8AC3E}">
        <p14:creationId xmlns:p14="http://schemas.microsoft.com/office/powerpoint/2010/main" val="15178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10" y="254214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94" y="816974"/>
            <a:ext cx="809800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THẠCH LAM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QUANG SÁNG</a:t>
            </a:r>
          </a:p>
          <a:p>
            <a:pPr algn="r">
              <a:spcAft>
                <a:spcPts val="600"/>
              </a:spcAft>
            </a:pP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 HOÀI DƯƠNG</a:t>
            </a: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7772400" y="6400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10" y="254214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94" y="816974"/>
            <a:ext cx="80980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THẠCH LAM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QUANG SÁNG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 HOÀI DƯƠNG</a:t>
            </a: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05000" y="2286000"/>
            <a:ext cx="81742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06060" y="5382064"/>
            <a:ext cx="741221" cy="471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57336" y="5390272"/>
            <a:ext cx="741221" cy="471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8200" y="2286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63660" y="3414932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2635" y="3396282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675606" y="2497764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08365" y="2650958"/>
            <a:ext cx="609600" cy="397042"/>
            <a:chOff x="3539835" y="2715490"/>
            <a:chExt cx="609600" cy="39704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39835" y="2715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67545" y="2743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74275" y="2650958"/>
            <a:ext cx="1683325" cy="383187"/>
            <a:chOff x="4371110" y="2715490"/>
            <a:chExt cx="1149925" cy="38318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71110" y="271549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78035" y="27432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48200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2866670" y="3584492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90600" y="3751754"/>
            <a:ext cx="1946565" cy="397042"/>
            <a:chOff x="3539835" y="2715490"/>
            <a:chExt cx="609600" cy="39704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539835" y="2715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567545" y="2743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93475" y="3751754"/>
            <a:ext cx="1454725" cy="383187"/>
            <a:chOff x="4371110" y="2715490"/>
            <a:chExt cx="1149925" cy="38318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371110" y="271549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78035" y="27432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48200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rot="5400000">
            <a:off x="1404802" y="5551624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955965" y="5775158"/>
            <a:ext cx="568035" cy="549442"/>
            <a:chOff x="3539835" y="2715490"/>
            <a:chExt cx="609600" cy="39704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539835" y="2715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567545" y="2743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53059" y="5775158"/>
            <a:ext cx="1928341" cy="383187"/>
            <a:chOff x="4371110" y="2715490"/>
            <a:chExt cx="1149925" cy="38318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371110" y="271549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78035" y="27432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48200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 rot="5400000">
            <a:off x="4433087" y="2438400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886200" y="2667000"/>
            <a:ext cx="485336" cy="533400"/>
            <a:chOff x="5805055" y="2680855"/>
            <a:chExt cx="609600" cy="41782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5805055" y="2680855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832765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04685" y="2692098"/>
            <a:ext cx="1295405" cy="418034"/>
            <a:chOff x="6719450" y="2687568"/>
            <a:chExt cx="1295405" cy="418034"/>
          </a:xfrm>
        </p:grpSpPr>
        <p:sp>
          <p:nvSpPr>
            <p:cNvPr id="69" name="TextBox 68"/>
            <p:cNvSpPr txBox="1"/>
            <p:nvPr/>
          </p:nvSpPr>
          <p:spPr>
            <a:xfrm>
              <a:off x="7086600" y="27362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719455" y="2687568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719450" y="2715490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rot="5400000">
            <a:off x="5085472" y="3553264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808809" y="3795932"/>
            <a:ext cx="381000" cy="533400"/>
            <a:chOff x="5805055" y="2680855"/>
            <a:chExt cx="609600" cy="41782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805055" y="2680855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832765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34000" y="3806962"/>
            <a:ext cx="2895600" cy="418034"/>
            <a:chOff x="6719450" y="2687568"/>
            <a:chExt cx="1295405" cy="418034"/>
          </a:xfrm>
        </p:grpSpPr>
        <p:sp>
          <p:nvSpPr>
            <p:cNvPr id="77" name="TextBox 76"/>
            <p:cNvSpPr txBox="1"/>
            <p:nvPr/>
          </p:nvSpPr>
          <p:spPr>
            <a:xfrm>
              <a:off x="7086600" y="27362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6719455" y="2687568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719450" y="2715490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55316" y="4648200"/>
            <a:ext cx="2392684" cy="29724"/>
            <a:chOff x="655316" y="4648200"/>
            <a:chExt cx="2392684" cy="29724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85800" y="4648200"/>
              <a:ext cx="2362200" cy="158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55316" y="4676336"/>
              <a:ext cx="2362200" cy="158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rot="5400000">
            <a:off x="4833802" y="5537502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3810000" y="5766102"/>
            <a:ext cx="962251" cy="533400"/>
            <a:chOff x="5805055" y="2680855"/>
            <a:chExt cx="609600" cy="417822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805055" y="2680855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832765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29200" y="5791200"/>
            <a:ext cx="2971800" cy="418034"/>
            <a:chOff x="6719450" y="2687568"/>
            <a:chExt cx="1295405" cy="418034"/>
          </a:xfrm>
        </p:grpSpPr>
        <p:sp>
          <p:nvSpPr>
            <p:cNvPr id="89" name="TextBox 88"/>
            <p:cNvSpPr txBox="1"/>
            <p:nvPr/>
          </p:nvSpPr>
          <p:spPr>
            <a:xfrm>
              <a:off x="7086600" y="27362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6719455" y="2687568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19450" y="2715490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don-gian-dep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09233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……..… to,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………..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………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………………..,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………………..</a:t>
            </a:r>
          </a:p>
        </p:txBody>
      </p: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7668505" y="628996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3144" y="518161"/>
            <a:ext cx="652272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1476" y="6039728"/>
            <a:ext cx="216437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019800"/>
            <a:ext cx="62228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257800"/>
            <a:ext cx="86113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257800"/>
            <a:ext cx="86113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019800"/>
            <a:ext cx="7521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16002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5229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5257800"/>
            <a:ext cx="158889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87556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1072" y="6039728"/>
            <a:ext cx="5229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2336" y="6025660"/>
            <a:ext cx="71686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don-gian-dep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09233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44" y="518161"/>
            <a:ext cx="652272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on-gian-dep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3733800" y="2286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2112820" y="872835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ight Arrow 6">
            <a:hlinkClick r:id="rId3" action="ppaction://hlinkfile"/>
          </p:cNvPr>
          <p:cNvSpPr/>
          <p:nvPr/>
        </p:nvSpPr>
        <p:spPr>
          <a:xfrm>
            <a:off x="8077200" y="6248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1066800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6180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TRÒ CHƠI: CÓC VÀNG TÀI 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158523"/>
            <a:ext cx="8458200" cy="5714717"/>
            <a:chOff x="304800" y="1158523"/>
            <a:chExt cx="8458200" cy="57147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158523"/>
              <a:ext cx="8458200" cy="57147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9600" y="1270475"/>
              <a:ext cx="5300750" cy="3139321"/>
            </a:xfrm>
            <a:prstGeom prst="rect">
              <a:avLst/>
            </a:prstGeom>
            <a:solidFill>
              <a:srgbClr val="660066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nhấn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chuột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nút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đầu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tham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trò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Lần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lượt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kĩ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án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Nếu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đẩy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trái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bóng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ngoài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Nếu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trái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bóng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lưới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khóc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thì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thắng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cuộc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6" name="Right Arrow 5">
            <a:hlinkClick r:id="rId5" action="ppaction://hlinkfile"/>
          </p:cNvPr>
          <p:cNvSpPr/>
          <p:nvPr/>
        </p:nvSpPr>
        <p:spPr>
          <a:xfrm>
            <a:off x="7543800" y="6019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0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2" name="Text Box 4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326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7A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39981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các thầy cô</a:t>
            </a:r>
            <a:endParaRPr lang="en-US" sz="32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00000">
                    <a:srgbClr val="66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5" name="Picture 3" descr="FIREWK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3789363"/>
            <a:ext cx="14208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25908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FIREWRK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895600"/>
            <a:ext cx="9207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FIREWRK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5151438"/>
            <a:ext cx="1908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FIREWRK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23850" y="5124450"/>
            <a:ext cx="1908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838200"/>
            <a:ext cx="1154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FIREWRK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2636838"/>
            <a:ext cx="9207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696200" cy="206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sinh chăm ngoan học giỏi</a:t>
            </a:r>
            <a:endParaRPr lang="en-US" sz="32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99822" name="lop chung ta doan ket.không lời 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58 -0.10463 L -0.13958 -0.1046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-0.75162 L 0.16598 -0.66227 C 0.175 -0.64352 0.18004 -0.61551 0.18004 -0.58634 C 0.18004 -0.55301 0.175 -0.52639 0.16598 -0.50764 L 0.12605 -0.41829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6 -0.26852 C 0.18559 -0.25787 0.19462 -0.24722 0.19861 -0.2338 C 0.2026 -0.21921 0.20468 -0.20185 0.20659 -0.18449 C 0.20868 -0.16713 0.20659 -0.15255 0.20468 -0.13657 C 0.2026 -0.12176 0.19965 -0.10579 0.19253 -0.09259 C 0.18663 -0.07917 0.17656 -0.06852 0.16562 -0.06042 C 0.15555 -0.05255 0.14357 -0.04722 0.13159 -0.04444 C 0.11962 -0.0419 0.10764 -0.0419 0.09652 -0.04444 C 0.08455 -0.04722 0.07361 -0.05393 0.06458 -0.06458 C 0.05555 -0.07384 0.04757 -0.08588 0.04357 -0.10046 C 0.03854 -0.11389 0.03663 -0.13241 0.03663 -0.14722 C 0.03559 -0.1618 0.03663 -0.17917 0.04166 -0.19375 C 0.04652 -0.20717 0.05555 -0.21782 0.06753 -0.22315 C 0.07968 -0.22708 0.09166 -0.22176 0.09965 -0.2125 C 0.10659 -0.20324 0.11163 -0.18842 0.11267 -0.1713 C 0.11267 -0.15393 0.11163 -0.13796 0.10659 -0.12454 C 0.10156 -0.11111 0.1026 -0.10856 0.08264 -0.0912 C 0.06458 -0.07245 0.04652 -0.07778 0.03559 -0.07662 C 0.02465 -0.07662 0.01562 -0.08194 0.00468 -0.08727 C -0.00747 -0.09375 -0.01736 -0.10579 -0.02448 -0.11643 C -0.03143 -0.12708 -0.03438 -0.14051 -0.03837 -0.1618 C -0.04132 -0.1831 -0.04132 -0.19375 -0.04132 -0.20995 C -0.04132 -0.22592 -0.04132 -0.2419 -0.04132 -0.25787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1 -0.23056 C -0.25712 -0.21991 -0.24809 -0.20926 -0.2441 -0.19584 C -0.2401 -0.18125 -0.23802 -0.16389 -0.23611 -0.14653 C -0.23403 -0.12917 -0.23611 -0.11459 -0.23802 -0.09861 C -0.2401 -0.0838 -0.24306 -0.06783 -0.25017 -0.05463 C -0.25608 -0.04121 -0.26615 -0.03056 -0.27708 -0.02246 C -0.28715 -0.01459 -0.29913 -0.00926 -0.31111 -0.00649 C -0.32309 -0.00394 -0.33507 -0.00394 -0.34618 -0.00649 C -0.35816 -0.00926 -0.3691 -0.01598 -0.37812 -0.02662 C -0.38715 -0.03588 -0.39514 -0.04792 -0.39913 -0.0625 C -0.40417 -0.07593 -0.40608 -0.09445 -0.40608 -0.10926 C -0.40712 -0.12385 -0.40608 -0.14121 -0.40104 -0.15579 C -0.39618 -0.16922 -0.38715 -0.17986 -0.37517 -0.18519 C -0.36302 -0.18912 -0.35104 -0.1838 -0.34306 -0.17454 C -0.33611 -0.16528 -0.33108 -0.15047 -0.33003 -0.13334 C -0.33003 -0.11598 -0.33108 -0.1 -0.33611 -0.08658 C -0.34115 -0.07315 -0.3401 -0.07061 -0.36007 -0.05324 C -0.37812 -0.03449 -0.39618 -0.03982 -0.40712 -0.03866 C -0.41806 -0.03866 -0.42708 -0.04399 -0.43802 -0.04931 C -0.45017 -0.05579 -0.46007 -0.06783 -0.46719 -0.07848 C -0.47413 -0.08912 -0.47708 -0.10255 -0.48108 -0.12385 C -0.48403 -0.14514 -0.48403 -0.15579 -0.48403 -0.17199 C -0.48403 -0.18797 -0.48403 -0.20394 -0.48403 -0.21991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03 -0.07141 C 0.28698 -0.09413 0.27604 -0.13285 0.28194 -0.17134 C 0.28507 -0.18479 0.28906 -0.198 0.29496 -0.20867 C 0.29896 -0.17806 0.31302 -0.15001 0.33403 -0.13285 C 0.33403 -0.17018 0.35 -0.20612 0.37708 -0.22212 C 0.38611 -0.22884 0.396 -0.23139 0.40607 -0.23278 C 0.39097 -0.21006 0.38298 -0.17806 0.38611 -0.14467 C 0.40798 -0.16879 0.43906 -0.17412 0.46597 -0.15673 C 0.475 -0.1514 0.48403 -0.14212 0.4901 -0.13285 C 0.46701 -0.1354 0.44305 -0.12334 0.42604 -0.09946 C 0.45295 -0.09135 0.47604 -0.06329 0.48298 -0.0248 C 0.48507 -0.01136 0.48507 0.00186 0.48298 0.01531 C 0.46996 -0.00997 0.44809 -0.02736 0.42396 -0.03014 C 0.43611 0.00325 0.43298 0.04452 0.4151 0.07536 C 0.40798 0.08602 0.4 0.0953 0.39097 0.10063 C 0.39809 0.07118 0.39409 0.03803 0.38107 0.01136 C 0.36909 0.04452 0.34305 0.06724 0.31302 0.06724 C 0.30208 0.06724 0.29201 0.06469 0.28298 0.05936 C 0.30503 0.04869 0.32205 0.02319 0.33003 -0.00742 C 0.30208 0.0007 0.27309 -0.01136 0.25399 -0.04196 C 0.24705 -0.05402 0.24305 -0.06608 0.2401 -0.07952 C 0.26007 -0.06213 0.28611 -0.05935 0.30903 -0.07141 Z " pathEditMode="relative" rAng="0" ptsTypes="ffffffffffffffffffffff">
                                      <p:cBhvr>
                                        <p:cTn id="2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17 0.0  0.031 0.01867  0.031 0.04133  C 0.031 0.06533  0.017 0.084  0.0 0.084  C -0.017 0.084  -0.031 0.10267  -0.031 0.12533  C -0.031 0.148  -0.017 0.16667  0.0 0.16667  C 0.017 0.16667  0.031 0.18533  0.031 0.208  C 0.031 0.23067  0.017 0.24933  0.0 0.24933  C -0.017 0.24933  -0.031 0.268  -0.031 0.292  C -0.031 0.31467  -0.017 0.33333  0.0 0.33333  C 0.017 0.33333  0.031 0.31467  0.031 0.292  C 0.031 0.268  0.017 0.24933  0.0 0.24933  C -0.017 0.24933  -0.031 0.23067  -0.031 0.208  C -0.031 0.18533  -0.017 0.16667  0.0 0.16667  C 0.017 0.16667  0.031 0.148  0.031 0.12533  C 0.031 0.10267  0.017 0.084  0.0 0.084  C -0.017 0.084  -0.031 0.06533  -0.031 0.04133  C -0.031 0.01867  -0.017 0.0  0.0 0.0  Z" pathEditMode="relative" ptsTypes="">
                                      <p:cBhvr>
                                        <p:cTn id="3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 ptsTypes="">
                                      <p:cBhvr>
                                        <p:cTn id="3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3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3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3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3" presetClass="emph" presetSubtype="0" fill="remove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73730" fill="hold"/>
                                        <p:tgtEl>
                                          <p:spTgt spid="1399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9822"/>
                </p:tgtEl>
              </p:cMediaNode>
            </p:audio>
          </p:childTnLst>
        </p:cTn>
      </p:par>
    </p:tnLst>
    <p:bldLst>
      <p:bldP spid="1399812" grpId="0" animBg="1"/>
      <p:bldP spid="1399812" grpId="1" animBg="1"/>
      <p:bldP spid="1399812" grpId="2" animBg="1"/>
      <p:bldP spid="1399813" grpId="0" animBg="1"/>
      <p:bldP spid="1399813" grpId="1" animBg="1"/>
      <p:bldP spid="1399813" grpId="2" animBg="1"/>
      <p:bldP spid="1399813" grpId="3" animBg="1"/>
      <p:bldP spid="1399813" grpId="4" animBg="1"/>
      <p:bldP spid="1399813" grpId="5" animBg="1"/>
      <p:bldP spid="1399813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18600" cy="685800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803565" y="1330045"/>
            <a:ext cx="8153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Nối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vế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ghép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cặp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hô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ứng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8499475" y="6092825"/>
            <a:ext cx="609600" cy="457200"/>
          </a:xfrm>
          <a:prstGeom prst="actionButtonHom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7" descr="pronou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275" y="3172695"/>
            <a:ext cx="586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001980" y="69275"/>
            <a:ext cx="57912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68069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665" y="983234"/>
            <a:ext cx="792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</a:p>
        </p:txBody>
      </p:sp>
      <p:sp>
        <p:nvSpPr>
          <p:cNvPr id="6" name="Right Arrow 5">
            <a:hlinkClick r:id="rId3" action="ppaction://hlinkfile"/>
          </p:cNvPr>
          <p:cNvSpPr/>
          <p:nvPr/>
        </p:nvSpPr>
        <p:spPr>
          <a:xfrm>
            <a:off x="609600" y="6096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91869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72441" y="2285206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624732" y="4648200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52336" y="4633338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6206" y="2223868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505200" y="2438400"/>
            <a:ext cx="609600" cy="397042"/>
            <a:chOff x="3539835" y="2715490"/>
            <a:chExt cx="609600" cy="39704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39835" y="2715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67545" y="2743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05055" y="2452468"/>
            <a:ext cx="609600" cy="417822"/>
            <a:chOff x="5805055" y="2680855"/>
            <a:chExt cx="609600" cy="41782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05055" y="2680855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765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71110" y="2438400"/>
            <a:ext cx="1149925" cy="383187"/>
            <a:chOff x="4371110" y="2715490"/>
            <a:chExt cx="1149925" cy="38318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371110" y="271549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8035" y="27432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48200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05600" y="2477566"/>
            <a:ext cx="1295405" cy="418034"/>
            <a:chOff x="6719450" y="2687568"/>
            <a:chExt cx="1295405" cy="418034"/>
          </a:xfrm>
        </p:grpSpPr>
        <p:sp>
          <p:nvSpPr>
            <p:cNvPr id="23" name="TextBox 22"/>
            <p:cNvSpPr txBox="1"/>
            <p:nvPr/>
          </p:nvSpPr>
          <p:spPr>
            <a:xfrm>
              <a:off x="7086600" y="27362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719455" y="2687568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719450" y="2715490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105400" y="4800600"/>
            <a:ext cx="609600" cy="397042"/>
            <a:chOff x="5105400" y="5001490"/>
            <a:chExt cx="609600" cy="39704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105400" y="5001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05400" y="5029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74275" y="4800600"/>
            <a:ext cx="1226125" cy="383187"/>
            <a:chOff x="2001985" y="4987635"/>
            <a:chExt cx="1226125" cy="38318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001985" y="4987635"/>
              <a:ext cx="1226125" cy="138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06785" y="50014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37140" y="5923672"/>
            <a:ext cx="1143000" cy="36223"/>
            <a:chOff x="1066800" y="5867400"/>
            <a:chExt cx="1143000" cy="362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66800" y="58674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800" y="5902035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895110" y="4800600"/>
            <a:ext cx="2819400" cy="403967"/>
            <a:chOff x="5895110" y="5029200"/>
            <a:chExt cx="2819400" cy="40396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95110" y="5029200"/>
              <a:ext cx="2819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95110" y="5063835"/>
              <a:ext cx="2819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18220" y="506383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29000" y="4800600"/>
            <a:ext cx="1447800" cy="417822"/>
            <a:chOff x="3429000" y="5029200"/>
            <a:chExt cx="1447800" cy="41782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429000" y="5029200"/>
              <a:ext cx="14478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429000" y="5063835"/>
              <a:ext cx="14478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851565" y="50776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66800" y="3595468"/>
            <a:ext cx="3200400" cy="36223"/>
            <a:chOff x="1066800" y="3581400"/>
            <a:chExt cx="3200400" cy="36223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066800" y="3581400"/>
              <a:ext cx="3200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66800" y="3616035"/>
              <a:ext cx="3200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429000" y="2590800"/>
            <a:ext cx="2133600" cy="704910"/>
            <a:chOff x="3429000" y="2590800"/>
            <a:chExt cx="2133600" cy="704910"/>
          </a:xfrm>
        </p:grpSpPr>
        <p:sp>
          <p:nvSpPr>
            <p:cNvPr id="59" name="Right Brace 58"/>
            <p:cNvSpPr/>
            <p:nvPr/>
          </p:nvSpPr>
          <p:spPr>
            <a:xfrm rot="5400000">
              <a:off x="4305300" y="1714500"/>
              <a:ext cx="381000" cy="21336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76212" y="28956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33744" y="2638864"/>
            <a:ext cx="2267256" cy="656846"/>
            <a:chOff x="5733744" y="2638864"/>
            <a:chExt cx="2267256" cy="656846"/>
          </a:xfrm>
        </p:grpSpPr>
        <p:sp>
          <p:nvSpPr>
            <p:cNvPr id="61" name="Right Brace 60"/>
            <p:cNvSpPr/>
            <p:nvPr/>
          </p:nvSpPr>
          <p:spPr>
            <a:xfrm rot="5400000">
              <a:off x="6693870" y="1678738"/>
              <a:ext cx="347004" cy="2267256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53200" y="28956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6800" y="3581400"/>
            <a:ext cx="3215652" cy="704910"/>
            <a:chOff x="1066800" y="3581400"/>
            <a:chExt cx="3215652" cy="704910"/>
          </a:xfrm>
        </p:grpSpPr>
        <p:sp>
          <p:nvSpPr>
            <p:cNvPr id="63" name="Right Brace 62"/>
            <p:cNvSpPr/>
            <p:nvPr/>
          </p:nvSpPr>
          <p:spPr>
            <a:xfrm rot="5400000">
              <a:off x="2505228" y="2142972"/>
              <a:ext cx="338796" cy="3215652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8400" y="38862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28800" y="4933072"/>
            <a:ext cx="3124200" cy="738906"/>
            <a:chOff x="1828800" y="4933072"/>
            <a:chExt cx="3124200" cy="738906"/>
          </a:xfrm>
        </p:grpSpPr>
        <p:sp>
          <p:nvSpPr>
            <p:cNvPr id="65" name="Right Brace 64"/>
            <p:cNvSpPr/>
            <p:nvPr/>
          </p:nvSpPr>
          <p:spPr>
            <a:xfrm rot="5400000">
              <a:off x="3186332" y="3575540"/>
              <a:ext cx="409136" cy="31242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33212" y="5271868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05400" y="4904936"/>
            <a:ext cx="3657600" cy="752974"/>
            <a:chOff x="5105400" y="4904936"/>
            <a:chExt cx="3657600" cy="752974"/>
          </a:xfrm>
        </p:grpSpPr>
        <p:sp>
          <p:nvSpPr>
            <p:cNvPr id="67" name="Right Brace 66"/>
            <p:cNvSpPr/>
            <p:nvPr/>
          </p:nvSpPr>
          <p:spPr>
            <a:xfrm rot="5400000">
              <a:off x="6705600" y="3304736"/>
              <a:ext cx="457200" cy="36576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81800" y="52578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66800" y="5943600"/>
            <a:ext cx="1295400" cy="552510"/>
            <a:chOff x="1066800" y="5943600"/>
            <a:chExt cx="1295400" cy="552510"/>
          </a:xfrm>
        </p:grpSpPr>
        <p:sp>
          <p:nvSpPr>
            <p:cNvPr id="69" name="Right Brace 68"/>
            <p:cNvSpPr/>
            <p:nvPr/>
          </p:nvSpPr>
          <p:spPr>
            <a:xfrm rot="5400000">
              <a:off x="1600200" y="5410200"/>
              <a:ext cx="228600" cy="12954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80612" y="60960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83665" y="762000"/>
            <a:ext cx="7924800" cy="575542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24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91869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72441" y="2285206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624732" y="4648200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52336" y="4633338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6206" y="2223868"/>
            <a:ext cx="3817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/>
          <p:nvPr/>
        </p:nvGrpSpPr>
        <p:grpSpPr>
          <a:xfrm>
            <a:off x="3505200" y="2438400"/>
            <a:ext cx="609600" cy="397042"/>
            <a:chOff x="3539835" y="2715490"/>
            <a:chExt cx="609600" cy="39704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39835" y="2715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67545" y="2743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5805055" y="2452468"/>
            <a:ext cx="609600" cy="417822"/>
            <a:chOff x="5805055" y="2680855"/>
            <a:chExt cx="609600" cy="41782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05055" y="2680855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765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4371110" y="2438400"/>
            <a:ext cx="1149925" cy="383187"/>
            <a:chOff x="4371110" y="2715490"/>
            <a:chExt cx="1149925" cy="38318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371110" y="271549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8035" y="27432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48200" y="27293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6705600" y="2477566"/>
            <a:ext cx="1295405" cy="418034"/>
            <a:chOff x="6719450" y="2687568"/>
            <a:chExt cx="1295405" cy="418034"/>
          </a:xfrm>
        </p:grpSpPr>
        <p:sp>
          <p:nvSpPr>
            <p:cNvPr id="23" name="TextBox 22"/>
            <p:cNvSpPr txBox="1"/>
            <p:nvPr/>
          </p:nvSpPr>
          <p:spPr>
            <a:xfrm>
              <a:off x="7086600" y="27362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719455" y="2687568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719450" y="2715490"/>
              <a:ext cx="1295400" cy="21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5"/>
          <p:cNvGrpSpPr/>
          <p:nvPr/>
        </p:nvGrpSpPr>
        <p:grpSpPr>
          <a:xfrm>
            <a:off x="5105400" y="4800600"/>
            <a:ext cx="609600" cy="397042"/>
            <a:chOff x="5105400" y="5001490"/>
            <a:chExt cx="609600" cy="39704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105400" y="5001490"/>
              <a:ext cx="6096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05400" y="50292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C2</a:t>
              </a:r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1974275" y="4800600"/>
            <a:ext cx="1226125" cy="383187"/>
            <a:chOff x="2001985" y="4987635"/>
            <a:chExt cx="1226125" cy="38318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001985" y="4987635"/>
              <a:ext cx="1226125" cy="138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06785" y="50014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C1</a:t>
              </a:r>
            </a:p>
          </p:txBody>
        </p:sp>
      </p:grpSp>
      <p:grpSp>
        <p:nvGrpSpPr>
          <p:cNvPr id="14" name="Group 51"/>
          <p:cNvGrpSpPr/>
          <p:nvPr/>
        </p:nvGrpSpPr>
        <p:grpSpPr>
          <a:xfrm>
            <a:off x="1137140" y="5923672"/>
            <a:ext cx="1143000" cy="36223"/>
            <a:chOff x="1066800" y="5867400"/>
            <a:chExt cx="1143000" cy="362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66800" y="5867400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800" y="5902035"/>
              <a:ext cx="11430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0"/>
          <p:cNvGrpSpPr/>
          <p:nvPr/>
        </p:nvGrpSpPr>
        <p:grpSpPr>
          <a:xfrm>
            <a:off x="5895110" y="4800600"/>
            <a:ext cx="2819400" cy="403967"/>
            <a:chOff x="5895110" y="5029200"/>
            <a:chExt cx="2819400" cy="40396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95110" y="5029200"/>
              <a:ext cx="2819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95110" y="5063835"/>
              <a:ext cx="2819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18220" y="506383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</p:grpSp>
      <p:grpSp>
        <p:nvGrpSpPr>
          <p:cNvPr id="25" name="Group 49"/>
          <p:cNvGrpSpPr/>
          <p:nvPr/>
        </p:nvGrpSpPr>
        <p:grpSpPr>
          <a:xfrm>
            <a:off x="3429000" y="4800600"/>
            <a:ext cx="1447800" cy="417822"/>
            <a:chOff x="3429000" y="5029200"/>
            <a:chExt cx="1447800" cy="41782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429000" y="5029200"/>
              <a:ext cx="14478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429000" y="5063835"/>
              <a:ext cx="14478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851565" y="50776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grpSp>
        <p:nvGrpSpPr>
          <p:cNvPr id="29" name="Group 56"/>
          <p:cNvGrpSpPr/>
          <p:nvPr/>
        </p:nvGrpSpPr>
        <p:grpSpPr>
          <a:xfrm>
            <a:off x="1066800" y="3595468"/>
            <a:ext cx="3200400" cy="36223"/>
            <a:chOff x="1066800" y="3581400"/>
            <a:chExt cx="3200400" cy="36223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066800" y="3581400"/>
              <a:ext cx="3200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66800" y="3616035"/>
              <a:ext cx="3200400" cy="1588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72"/>
          <p:cNvGrpSpPr/>
          <p:nvPr/>
        </p:nvGrpSpPr>
        <p:grpSpPr>
          <a:xfrm>
            <a:off x="3429000" y="2590800"/>
            <a:ext cx="2133600" cy="704910"/>
            <a:chOff x="3429000" y="2590800"/>
            <a:chExt cx="2133600" cy="704910"/>
          </a:xfrm>
        </p:grpSpPr>
        <p:sp>
          <p:nvSpPr>
            <p:cNvPr id="59" name="Right Brace 58"/>
            <p:cNvSpPr/>
            <p:nvPr/>
          </p:nvSpPr>
          <p:spPr>
            <a:xfrm rot="5400000">
              <a:off x="4305300" y="1714500"/>
              <a:ext cx="381000" cy="21336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76212" y="28956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31" name="Group 73"/>
          <p:cNvGrpSpPr/>
          <p:nvPr/>
        </p:nvGrpSpPr>
        <p:grpSpPr>
          <a:xfrm>
            <a:off x="5733744" y="2638864"/>
            <a:ext cx="2267256" cy="656846"/>
            <a:chOff x="5733744" y="2638864"/>
            <a:chExt cx="2267256" cy="656846"/>
          </a:xfrm>
        </p:grpSpPr>
        <p:sp>
          <p:nvSpPr>
            <p:cNvPr id="61" name="Right Brace 60"/>
            <p:cNvSpPr/>
            <p:nvPr/>
          </p:nvSpPr>
          <p:spPr>
            <a:xfrm rot="5400000">
              <a:off x="6693870" y="1678738"/>
              <a:ext cx="347004" cy="2267256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53200" y="28956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1066800" y="3581400"/>
            <a:ext cx="3215652" cy="704910"/>
            <a:chOff x="1066800" y="3581400"/>
            <a:chExt cx="3215652" cy="704910"/>
          </a:xfrm>
        </p:grpSpPr>
        <p:sp>
          <p:nvSpPr>
            <p:cNvPr id="63" name="Right Brace 62"/>
            <p:cNvSpPr/>
            <p:nvPr/>
          </p:nvSpPr>
          <p:spPr>
            <a:xfrm rot="5400000">
              <a:off x="2505228" y="2142972"/>
              <a:ext cx="338796" cy="3215652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8400" y="38862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33" name="Group 77"/>
          <p:cNvGrpSpPr/>
          <p:nvPr/>
        </p:nvGrpSpPr>
        <p:grpSpPr>
          <a:xfrm>
            <a:off x="1828800" y="4933072"/>
            <a:ext cx="3124200" cy="738906"/>
            <a:chOff x="1828800" y="4933072"/>
            <a:chExt cx="3124200" cy="738906"/>
          </a:xfrm>
        </p:grpSpPr>
        <p:sp>
          <p:nvSpPr>
            <p:cNvPr id="65" name="Right Brace 64"/>
            <p:cNvSpPr/>
            <p:nvPr/>
          </p:nvSpPr>
          <p:spPr>
            <a:xfrm rot="5400000">
              <a:off x="3186332" y="3575540"/>
              <a:ext cx="409136" cy="31242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33212" y="5271868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34" name="Group 78"/>
          <p:cNvGrpSpPr/>
          <p:nvPr/>
        </p:nvGrpSpPr>
        <p:grpSpPr>
          <a:xfrm>
            <a:off x="5105400" y="4904936"/>
            <a:ext cx="3657600" cy="752974"/>
            <a:chOff x="5105400" y="4904936"/>
            <a:chExt cx="3657600" cy="752974"/>
          </a:xfrm>
        </p:grpSpPr>
        <p:sp>
          <p:nvSpPr>
            <p:cNvPr id="67" name="Right Brace 66"/>
            <p:cNvSpPr/>
            <p:nvPr/>
          </p:nvSpPr>
          <p:spPr>
            <a:xfrm rot="5400000">
              <a:off x="6705600" y="3304736"/>
              <a:ext cx="457200" cy="36576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81800" y="52578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38" name="Group 79"/>
          <p:cNvGrpSpPr/>
          <p:nvPr/>
        </p:nvGrpSpPr>
        <p:grpSpPr>
          <a:xfrm>
            <a:off x="1066800" y="5943600"/>
            <a:ext cx="1295400" cy="552510"/>
            <a:chOff x="1066800" y="5943600"/>
            <a:chExt cx="1295400" cy="552510"/>
          </a:xfrm>
        </p:grpSpPr>
        <p:sp>
          <p:nvSpPr>
            <p:cNvPr id="69" name="Right Brace 68"/>
            <p:cNvSpPr/>
            <p:nvPr/>
          </p:nvSpPr>
          <p:spPr>
            <a:xfrm rot="5400000">
              <a:off x="1600200" y="5410200"/>
              <a:ext cx="228600" cy="1295400"/>
            </a:xfrm>
            <a:prstGeom prst="rightBrace">
              <a:avLst>
                <a:gd name="adj1" fmla="val 8333"/>
                <a:gd name="adj2" fmla="val 4630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80612" y="6096000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Vế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83665" y="762000"/>
            <a:ext cx="7924800" cy="575542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24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on-gian-dep-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60" y="112916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577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39328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7787423" y="597220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 SẢNH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65760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on-gian-dep-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60" y="112916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577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39328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d4036711c1be91a496c9a6337867c85b26a46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3|0.831"/>
  <p:tag name="GENSWF_SLIDE_TITLE" val="Hướng dẫn chơi trò chơi"/>
  <p:tag name="ISPRING_SLIDE_INDENT_LEVEL" val="0"/>
  <p:tag name="ISPRING_PRESENTER_ID" val="{A5F6496B-A6CA-4537-83D9-6688C5144615}"/>
  <p:tag name="ISPRING_PLAYER_LAYOUT_TYPE" val="Full"/>
  <p:tag name="ISPRING_SLIDE_ID_2" val="{E477F16F-8B78-48DE-8492-6A07F2D7C151}"/>
  <p:tag name="GENSWF_ADVANCE_TIME" val="2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1267</Words>
  <Application>Microsoft Office PowerPoint</Application>
  <PresentationFormat>On-screen Show (4:3)</PresentationFormat>
  <Paragraphs>181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.VnBahamasBH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76</cp:revision>
  <dcterms:created xsi:type="dcterms:W3CDTF">2018-02-06T04:49:10Z</dcterms:created>
  <dcterms:modified xsi:type="dcterms:W3CDTF">2023-09-20T02:11:58Z</dcterms:modified>
</cp:coreProperties>
</file>