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9" r:id="rId3"/>
  </p:sldMasterIdLst>
  <p:notesMasterIdLst>
    <p:notesMasterId r:id="rId23"/>
  </p:notesMasterIdLst>
  <p:sldIdLst>
    <p:sldId id="282" r:id="rId4"/>
    <p:sldId id="307" r:id="rId5"/>
    <p:sldId id="259" r:id="rId6"/>
    <p:sldId id="257" r:id="rId7"/>
    <p:sldId id="429" r:id="rId8"/>
    <p:sldId id="430" r:id="rId9"/>
    <p:sldId id="267" r:id="rId10"/>
    <p:sldId id="386" r:id="rId11"/>
    <p:sldId id="423" r:id="rId12"/>
    <p:sldId id="343" r:id="rId13"/>
    <p:sldId id="433" r:id="rId14"/>
    <p:sldId id="424" r:id="rId15"/>
    <p:sldId id="358" r:id="rId16"/>
    <p:sldId id="421" r:id="rId17"/>
    <p:sldId id="266" r:id="rId18"/>
    <p:sldId id="394" r:id="rId19"/>
    <p:sldId id="428" r:id="rId20"/>
    <p:sldId id="272" r:id="rId21"/>
    <p:sldId id="25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23"/>
    <a:srgbClr val="FF0066"/>
    <a:srgbClr val="690D23"/>
    <a:srgbClr val="0000FF"/>
    <a:srgbClr val="FF66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90" autoAdjust="0"/>
    <p:restoredTop sz="91261" autoAdjust="0"/>
  </p:normalViewPr>
  <p:slideViewPr>
    <p:cSldViewPr>
      <p:cViewPr varScale="1">
        <p:scale>
          <a:sx n="74" d="100"/>
          <a:sy n="74" d="100"/>
        </p:scale>
        <p:origin x="696" y="77"/>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DFC15-A477-4C11-9EBB-8AB354CE736F}" type="datetimeFigureOut">
              <a:rPr lang="en-US" smtClean="0"/>
              <a:t>20/09/2023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887CD-E1CF-4393-A809-0414390A32E3}" type="slidenum">
              <a:rPr lang="en-US" smtClean="0"/>
              <a:t>‹#›</a:t>
            </a:fld>
            <a:endParaRPr lang="en-US"/>
          </a:p>
        </p:txBody>
      </p:sp>
    </p:spTree>
    <p:extLst>
      <p:ext uri="{BB962C8B-B14F-4D97-AF65-F5344CB8AC3E}">
        <p14:creationId xmlns:p14="http://schemas.microsoft.com/office/powerpoint/2010/main" val="27192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1602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gn="just">
              <a:lnSpc>
                <a:spcPct val="107000"/>
              </a:lnSpc>
              <a:spcBef>
                <a:spcPts val="0"/>
              </a:spcBef>
              <a:spcAft>
                <a:spcPts val="800"/>
              </a:spcAft>
            </a:pPr>
            <a:r>
              <a:rPr lang="vi-VN" sz="1200" dirty="0">
                <a:effectLst/>
                <a:latin typeface="Times New Roman" panose="02020603050405020304" pitchFamily="18" charset="0"/>
                <a:ea typeface="Calibri" panose="020F0502020204030204" pitchFamily="34" charset="0"/>
                <a:cs typeface="Times New Roman" panose="02020603050405020304" pitchFamily="18" charset="0"/>
              </a:rPr>
              <a:t>- Cô mời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bắt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Hà</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200" dirty="0">
                <a:effectLst/>
                <a:latin typeface="Times New Roman" panose="02020603050405020304" pitchFamily="18" charset="0"/>
                <a:ea typeface="Calibri" panose="020F0502020204030204" pitchFamily="34" charset="0"/>
                <a:cs typeface="Times New Roman" panose="02020603050405020304" pitchFamily="18" charset="0"/>
              </a:rPr>
              <a:t>đọc nối đoạn cho cô nào.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1200" dirty="0">
                <a:effectLst/>
                <a:latin typeface="Times New Roman" panose="02020603050405020304" pitchFamily="18" charset="0"/>
                <a:ea typeface="Calibri" panose="020F0502020204030204" pitchFamily="34" charset="0"/>
                <a:cs typeface="Times New Roman" panose="02020603050405020304" pitchFamily="18" charset="0"/>
              </a:rPr>
              <a:t>- Nhận xét bạn đọc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Châu</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Anh.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Các con vừa được nghe các bạn đọc lại một lượt, bạn nào cho cô biết khi đọc bài ta đọc với giọng đọc như thế 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Gia Long.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BÀ HẬU?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giọng đọc lên bảng)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Đoạn 4 của bài là đoạn thể hiện rõ nhất ND bài. Chúng ta cùng luyện đọc nhé. Hãy </a:t>
            </a:r>
            <a:r>
              <a:rPr lang="vi-VN" sz="1800" b="1" dirty="0">
                <a:effectLst/>
                <a:latin typeface="Times New Roman" panose="02020603050405020304" pitchFamily="18" charset="0"/>
                <a:ea typeface="Calibri" panose="020F0502020204030204" pitchFamily="34" charset="0"/>
                <a:cs typeface="Times New Roman" panose="02020603050405020304" pitchFamily="18" charset="0"/>
              </a:rPr>
              <a:t>lắng nghe cô đọc mẫu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và phát hiện cho cô, giọng đọc của đoạn 4 có gì khác vói giọng đọc chung của toàn bài.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Minh Anh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Cường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Vũ</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Tx/>
              <a:buChar char="-"/>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nhấn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Khánh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Chi</a:t>
            </a:r>
          </a:p>
          <a:p>
            <a:pPr marL="285750" marR="0" indent="-285750" algn="just">
              <a:lnSpc>
                <a:spcPct val="107000"/>
              </a:lnSpc>
              <a:spcBef>
                <a:spcPts val="0"/>
              </a:spcBef>
              <a:spcAft>
                <a:spcPts val="800"/>
              </a:spcAft>
              <a:buFontTx/>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07" name="Google Shape;2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1E887CD-E1CF-4393-A809-0414390A32E3}" type="slidenum">
              <a:rPr lang="en-US" smtClean="0"/>
              <a:t>17</a:t>
            </a:fld>
            <a:endParaRPr lang="en-US"/>
          </a:p>
        </p:txBody>
      </p:sp>
    </p:spTree>
    <p:extLst>
      <p:ext uri="{BB962C8B-B14F-4D97-AF65-F5344CB8AC3E}">
        <p14:creationId xmlns:p14="http://schemas.microsoft.com/office/powerpoint/2010/main" val="2047956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algn="just">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HẢI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Còn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Vi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riêng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chắn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rằng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ấm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chúng ta sẽ tích cực thể hiện khát vọng hòa bình của mình để tạo nên một thế giới không có chiến tranh, vì cuộc sống hạnh phúc của toàn nhân loại.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vi-VN" sz="1800" dirty="0">
                <a:effectLst/>
                <a:latin typeface="Times New Roman" panose="02020603050405020304" pitchFamily="18" charset="0"/>
                <a:ea typeface="Calibri" panose="020F0502020204030204" pitchFamily="34" charset="0"/>
              </a:rPr>
              <a:t>- Cô thấy giờ học hôm nay các con đã học tập rất sôi nổi, cô khen cả lớp. Các con về hãy kể lại câu chuyện cho bố mẹ</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ghi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suy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cũng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ước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muốn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hòa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trước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Ca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đất</a:t>
            </a:r>
            <a:r>
              <a:rPr lang="en-US" sz="1800" dirty="0">
                <a:effectLst/>
                <a:latin typeface="Times New Roman" panose="02020603050405020304" pitchFamily="18" charset="0"/>
                <a:ea typeface="Calibri" panose="020F0502020204030204" pitchFamily="34" charset="0"/>
              </a:rPr>
              <a:t>.</a:t>
            </a:r>
            <a:endParaRPr dirty="0"/>
          </a:p>
        </p:txBody>
      </p:sp>
      <p:sp>
        <p:nvSpPr>
          <p:cNvPr id="280" name="Google Shape;2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t>
            </a:r>
            <a:r>
              <a:rPr lang="en-US" b="1" dirty="0" err="1"/>
              <a:t>Đọc</a:t>
            </a:r>
            <a:r>
              <a:rPr lang="en-US" b="1" dirty="0"/>
              <a:t> </a:t>
            </a:r>
            <a:r>
              <a:rPr lang="en-US" b="1" dirty="0" err="1"/>
              <a:t>nt</a:t>
            </a:r>
            <a:r>
              <a:rPr lang="en-US" b="1" dirty="0"/>
              <a:t> 1: </a:t>
            </a:r>
            <a:r>
              <a:rPr lang="en-US" b="1" dirty="0" err="1"/>
              <a:t>chú</a:t>
            </a:r>
            <a:r>
              <a:rPr lang="en-US" b="1" dirty="0"/>
              <a:t> ý </a:t>
            </a:r>
            <a:r>
              <a:rPr lang="en-US" b="1" dirty="0" err="1"/>
              <a:t>từ</a:t>
            </a:r>
            <a:r>
              <a:rPr lang="en-US" b="1" dirty="0"/>
              <a:t> </a:t>
            </a:r>
            <a:r>
              <a:rPr lang="en-US" b="1" dirty="0" err="1"/>
              <a:t>khó</a:t>
            </a:r>
            <a:r>
              <a:rPr lang="en-US" b="1" dirty="0"/>
              <a:t> </a:t>
            </a:r>
          </a:p>
          <a:p>
            <a:pPr marL="171450" lvl="0" indent="-171450" algn="l" rtl="0">
              <a:spcBef>
                <a:spcPts val="0"/>
              </a:spcBef>
              <a:spcAft>
                <a:spcPts val="0"/>
              </a:spcAft>
              <a:buFontTx/>
              <a:buChar char="-"/>
            </a:pPr>
            <a:r>
              <a:rPr lang="en-US" b="1" dirty="0" err="1"/>
              <a:t>Đọc</a:t>
            </a:r>
            <a:r>
              <a:rPr lang="en-US" b="1" dirty="0"/>
              <a:t> nt2</a:t>
            </a:r>
            <a:r>
              <a:rPr lang="en-US" dirty="0"/>
              <a:t>: </a:t>
            </a:r>
            <a:r>
              <a:rPr lang="en-US" dirty="0" err="1"/>
              <a:t>đoạn</a:t>
            </a:r>
            <a:r>
              <a:rPr lang="en-US" dirty="0"/>
              <a:t> 1 </a:t>
            </a:r>
            <a:r>
              <a:rPr lang="en-US" b="1" dirty="0"/>
              <a:t>Gia Long</a:t>
            </a:r>
            <a:r>
              <a:rPr lang="en-US" dirty="0"/>
              <a:t> – </a:t>
            </a:r>
            <a:r>
              <a:rPr lang="en-US" dirty="0" err="1"/>
              <a:t>gt</a:t>
            </a:r>
            <a:r>
              <a:rPr lang="en-US" dirty="0"/>
              <a:t>: </a:t>
            </a:r>
            <a:r>
              <a:rPr lang="en-US" dirty="0" err="1"/>
              <a:t>bom</a:t>
            </a:r>
            <a:r>
              <a:rPr lang="en-US" dirty="0"/>
              <a:t> nguyen </a:t>
            </a:r>
            <a:r>
              <a:rPr lang="en-US" dirty="0" err="1"/>
              <a:t>tử</a:t>
            </a:r>
            <a:r>
              <a:rPr lang="en-US" dirty="0"/>
              <a:t> - </a:t>
            </a:r>
            <a:r>
              <a:rPr lang="en-US" b="1" dirty="0"/>
              <a:t>Nam</a:t>
            </a:r>
            <a:endParaRPr lang="en-US" dirty="0"/>
          </a:p>
          <a:p>
            <a:pPr marL="171450" lvl="0" indent="-171450" algn="l" rtl="0">
              <a:spcBef>
                <a:spcPts val="0"/>
              </a:spcBef>
              <a:spcAft>
                <a:spcPts val="0"/>
              </a:spcAft>
              <a:buFontTx/>
              <a:buChar char="-"/>
            </a:pPr>
            <a:r>
              <a:rPr lang="en-US" dirty="0"/>
              <a:t>              </a:t>
            </a:r>
            <a:r>
              <a:rPr lang="en-US" dirty="0" err="1"/>
              <a:t>đoạn</a:t>
            </a:r>
            <a:r>
              <a:rPr lang="en-US" dirty="0"/>
              <a:t> 2  </a:t>
            </a:r>
            <a:r>
              <a:rPr lang="en-US" b="1" dirty="0" err="1"/>
              <a:t>Ngô</a:t>
            </a:r>
            <a:r>
              <a:rPr lang="en-US" b="1" dirty="0"/>
              <a:t> </a:t>
            </a:r>
            <a:r>
              <a:rPr lang="en-US" b="1" dirty="0" err="1"/>
              <a:t>Huy</a:t>
            </a:r>
            <a:r>
              <a:rPr lang="en-US" b="1" dirty="0"/>
              <a:t> </a:t>
            </a:r>
            <a:r>
              <a:rPr lang="en-US" dirty="0"/>
              <a:t>– </a:t>
            </a:r>
            <a:r>
              <a:rPr lang="en-US" dirty="0" err="1"/>
              <a:t>gt</a:t>
            </a:r>
            <a:r>
              <a:rPr lang="en-US" dirty="0"/>
              <a:t>: </a:t>
            </a:r>
            <a:r>
              <a:rPr lang="en-US" dirty="0" err="1"/>
              <a:t>phóng</a:t>
            </a:r>
            <a:r>
              <a:rPr lang="en-US" dirty="0"/>
              <a:t> </a:t>
            </a:r>
            <a:r>
              <a:rPr lang="en-US" dirty="0" err="1"/>
              <a:t>xạ</a:t>
            </a:r>
            <a:r>
              <a:rPr lang="en-US" dirty="0"/>
              <a:t> nguyen </a:t>
            </a:r>
            <a:r>
              <a:rPr lang="en-US" dirty="0" err="1"/>
              <a:t>tử</a:t>
            </a:r>
            <a:r>
              <a:rPr lang="en-US" dirty="0"/>
              <a:t> - </a:t>
            </a:r>
            <a:r>
              <a:rPr lang="en-US" b="1" dirty="0" err="1"/>
              <a:t>PLâm</a:t>
            </a:r>
            <a:r>
              <a:rPr lang="en-US" dirty="0"/>
              <a:t> </a:t>
            </a:r>
            <a:r>
              <a:rPr lang="en-US" dirty="0" err="1"/>
              <a:t>hỏi</a:t>
            </a:r>
            <a:r>
              <a:rPr lang="en-US" dirty="0"/>
              <a:t>, </a:t>
            </a:r>
            <a:r>
              <a:rPr lang="en-US" b="1" dirty="0"/>
              <a:t>An </a:t>
            </a:r>
            <a:r>
              <a:rPr lang="en-US" dirty="0" err="1"/>
              <a:t>trả</a:t>
            </a:r>
            <a:r>
              <a:rPr lang="en-US" dirty="0"/>
              <a:t> </a:t>
            </a:r>
            <a:r>
              <a:rPr lang="en-US" dirty="0" err="1"/>
              <a:t>lời</a:t>
            </a:r>
            <a:endParaRPr lang="en-US" dirty="0"/>
          </a:p>
          <a:p>
            <a:pPr marL="171450" lvl="0" indent="-171450" algn="l" rtl="0">
              <a:spcBef>
                <a:spcPts val="0"/>
              </a:spcBef>
              <a:spcAft>
                <a:spcPts val="0"/>
              </a:spcAft>
              <a:buFontTx/>
              <a:buChar char="-"/>
            </a:pPr>
            <a:r>
              <a:rPr lang="en-US" dirty="0"/>
              <a:t>              </a:t>
            </a:r>
            <a:r>
              <a:rPr lang="en-US" dirty="0" err="1"/>
              <a:t>đoạn</a:t>
            </a:r>
            <a:r>
              <a:rPr lang="en-US" dirty="0"/>
              <a:t> 3 </a:t>
            </a:r>
            <a:r>
              <a:rPr lang="en-US" b="1" dirty="0"/>
              <a:t>Minh </a:t>
            </a:r>
            <a:r>
              <a:rPr lang="en-US" b="1" dirty="0" err="1"/>
              <a:t>Nguyễn</a:t>
            </a:r>
            <a:r>
              <a:rPr lang="en-US" b="1" dirty="0"/>
              <a:t> </a:t>
            </a:r>
            <a:r>
              <a:rPr lang="en-US" dirty="0"/>
              <a:t>– </a:t>
            </a:r>
            <a:r>
              <a:rPr lang="en-US" dirty="0" err="1"/>
              <a:t>ngắt</a:t>
            </a:r>
            <a:r>
              <a:rPr lang="en-US" dirty="0"/>
              <a:t> </a:t>
            </a:r>
            <a:r>
              <a:rPr lang="en-US" dirty="0" err="1"/>
              <a:t>câu</a:t>
            </a:r>
            <a:r>
              <a:rPr lang="en-US" dirty="0"/>
              <a:t> – </a:t>
            </a:r>
            <a:r>
              <a:rPr lang="en-US" b="1" dirty="0" err="1"/>
              <a:t>trang</a:t>
            </a:r>
            <a:r>
              <a:rPr lang="en-US" dirty="0"/>
              <a:t> </a:t>
            </a:r>
            <a:r>
              <a:rPr lang="en-US" dirty="0" err="1"/>
              <a:t>nêu</a:t>
            </a:r>
            <a:r>
              <a:rPr lang="en-US" dirty="0"/>
              <a:t> </a:t>
            </a:r>
            <a:r>
              <a:rPr lang="en-US" dirty="0" err="1"/>
              <a:t>câu</a:t>
            </a:r>
            <a:r>
              <a:rPr lang="en-US" dirty="0"/>
              <a:t>, </a:t>
            </a:r>
            <a:r>
              <a:rPr lang="en-US" dirty="0" err="1"/>
              <a:t>cách</a:t>
            </a:r>
            <a:r>
              <a:rPr lang="en-US" dirty="0"/>
              <a:t> </a:t>
            </a:r>
            <a:r>
              <a:rPr lang="en-US" dirty="0" err="1"/>
              <a:t>ngắt</a:t>
            </a:r>
            <a:r>
              <a:rPr lang="en-US" dirty="0"/>
              <a:t>, </a:t>
            </a:r>
            <a:r>
              <a:rPr lang="en-US" dirty="0" err="1"/>
              <a:t>trả</a:t>
            </a:r>
            <a:r>
              <a:rPr lang="en-US" dirty="0"/>
              <a:t> </a:t>
            </a:r>
            <a:r>
              <a:rPr lang="en-US" dirty="0" err="1"/>
              <a:t>lời</a:t>
            </a:r>
            <a:r>
              <a:rPr lang="en-US" dirty="0"/>
              <a:t> </a:t>
            </a:r>
            <a:r>
              <a:rPr lang="en-US" dirty="0" err="1"/>
              <a:t>vì</a:t>
            </a:r>
            <a:r>
              <a:rPr lang="en-US" dirty="0"/>
              <a:t> </a:t>
            </a:r>
            <a:r>
              <a:rPr lang="en-US" dirty="0" err="1"/>
              <a:t>sao</a:t>
            </a:r>
            <a:r>
              <a:rPr lang="en-US" dirty="0"/>
              <a:t>, </a:t>
            </a:r>
            <a:r>
              <a:rPr lang="en-US" dirty="0" err="1"/>
              <a:t>thể</a:t>
            </a:r>
            <a:r>
              <a:rPr lang="en-US" dirty="0"/>
              <a:t> </a:t>
            </a:r>
            <a:r>
              <a:rPr lang="en-US" dirty="0" err="1"/>
              <a:t>hiện</a:t>
            </a:r>
            <a:r>
              <a:rPr lang="en-US" dirty="0"/>
              <a:t> </a:t>
            </a:r>
            <a:r>
              <a:rPr lang="en-US" dirty="0" err="1"/>
              <a:t>đọc</a:t>
            </a:r>
            <a:r>
              <a:rPr lang="en-US" dirty="0"/>
              <a:t> – </a:t>
            </a:r>
            <a:r>
              <a:rPr lang="en-US" b="1" dirty="0" err="1"/>
              <a:t>Hân</a:t>
            </a:r>
            <a:r>
              <a:rPr lang="en-US" b="1" dirty="0"/>
              <a:t> </a:t>
            </a:r>
            <a:r>
              <a:rPr lang="en-US" dirty="0" err="1"/>
              <a:t>nx</a:t>
            </a:r>
            <a:r>
              <a:rPr lang="en-US" dirty="0"/>
              <a:t>, </a:t>
            </a:r>
            <a:r>
              <a:rPr lang="en-US" dirty="0" err="1"/>
              <a:t>đọc</a:t>
            </a:r>
            <a:r>
              <a:rPr lang="en-US" dirty="0"/>
              <a:t> </a:t>
            </a:r>
            <a:r>
              <a:rPr lang="en-US" dirty="0" err="1"/>
              <a:t>lại</a:t>
            </a:r>
            <a:endParaRPr lang="en-US" dirty="0"/>
          </a:p>
          <a:p>
            <a:pPr marL="171450" lvl="0" indent="-171450" algn="l" rtl="0">
              <a:spcBef>
                <a:spcPts val="0"/>
              </a:spcBef>
              <a:spcAft>
                <a:spcPts val="0"/>
              </a:spcAft>
              <a:buFontTx/>
              <a:buChar char="-"/>
            </a:pPr>
            <a:r>
              <a:rPr lang="en-US" dirty="0"/>
              <a:t>              </a:t>
            </a:r>
            <a:r>
              <a:rPr lang="en-US" dirty="0" err="1"/>
              <a:t>đoạn</a:t>
            </a:r>
            <a:r>
              <a:rPr lang="en-US" dirty="0"/>
              <a:t> 4 – </a:t>
            </a:r>
            <a:r>
              <a:rPr lang="en-US" b="1" dirty="0" err="1"/>
              <a:t>Ngọc</a:t>
            </a:r>
            <a:r>
              <a:rPr lang="en-US" b="1" dirty="0"/>
              <a:t>.</a:t>
            </a:r>
          </a:p>
          <a:p>
            <a:pPr marL="171450" lvl="0" indent="-171450" algn="l" rtl="0">
              <a:spcBef>
                <a:spcPts val="0"/>
              </a:spcBef>
              <a:spcAft>
                <a:spcPts val="0"/>
              </a:spcAft>
              <a:buFontTx/>
              <a:buChar char="-"/>
            </a:pPr>
            <a:r>
              <a:rPr lang="en-US" b="1" dirty="0" err="1"/>
              <a:t>Đọc</a:t>
            </a:r>
            <a:r>
              <a:rPr lang="en-US" b="1" dirty="0"/>
              <a:t> </a:t>
            </a:r>
            <a:r>
              <a:rPr lang="en-US" b="1" dirty="0" err="1"/>
              <a:t>nhóm</a:t>
            </a:r>
            <a:r>
              <a:rPr lang="en-US" b="1" dirty="0"/>
              <a:t> 4 (2p) – </a:t>
            </a:r>
            <a:r>
              <a:rPr lang="en-US" b="0" dirty="0" err="1"/>
              <a:t>nhóm</a:t>
            </a:r>
            <a:r>
              <a:rPr lang="en-US" b="1" dirty="0"/>
              <a:t> </a:t>
            </a:r>
            <a:r>
              <a:rPr lang="en-US" b="1" dirty="0" err="1"/>
              <a:t>hải</a:t>
            </a:r>
            <a:endParaRPr dirty="0"/>
          </a:p>
        </p:txBody>
      </p:sp>
      <p:sp>
        <p:nvSpPr>
          <p:cNvPr id="207" name="Google Shape;2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145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Ngọc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Diệp</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thầm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đ1,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ném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Hải</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ném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ạ,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thúc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lúc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đang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quyết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ném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bom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phố</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Hirosima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Nagasaki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hòng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khiếp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loại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loạt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Vậy</a:t>
            </a:r>
            <a:r>
              <a:rPr lang="en-US" sz="1800" dirty="0">
                <a:effectLst/>
                <a:latin typeface="Times New Roman" panose="02020603050405020304" pitchFamily="18" charset="0"/>
                <a:ea typeface="Calibri" panose="020F0502020204030204" pitchFamily="34" charset="0"/>
              </a:rPr>
              <a:t> 1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nêu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giúp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cô</a:t>
            </a:r>
            <a:r>
              <a:rPr lang="en-US" sz="1800" dirty="0">
                <a:effectLst/>
                <a:latin typeface="Times New Roman" panose="02020603050405020304" pitchFamily="18" charset="0"/>
                <a:ea typeface="Calibri" panose="020F0502020204030204" pitchFamily="34" charset="0"/>
              </a:rPr>
              <a:t> ý </a:t>
            </a:r>
            <a:r>
              <a:rPr lang="en-US" sz="1800" dirty="0" err="1">
                <a:effectLst/>
                <a:latin typeface="Times New Roman" panose="02020603050405020304" pitchFamily="18" charset="0"/>
                <a:ea typeface="Calibri" panose="020F0502020204030204" pitchFamily="34" charset="0"/>
              </a:rPr>
              <a:t>chính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đoạn</a:t>
            </a:r>
            <a:r>
              <a:rPr lang="en-US" sz="1800" dirty="0">
                <a:effectLst/>
                <a:latin typeface="Times New Roman" panose="02020603050405020304" pitchFamily="18" charset="0"/>
                <a:ea typeface="Calibri" panose="020F0502020204030204" pitchFamily="34" charset="0"/>
              </a:rPr>
              <a:t> 1 </a:t>
            </a:r>
            <a:r>
              <a:rPr lang="en-US" sz="1800" dirty="0" err="1">
                <a:effectLst/>
                <a:latin typeface="Times New Roman" panose="02020603050405020304" pitchFamily="18" charset="0"/>
                <a:ea typeface="Calibri" panose="020F0502020204030204" pitchFamily="34" charset="0"/>
              </a:rPr>
              <a:t>nào</a:t>
            </a:r>
            <a:r>
              <a:rPr lang="en-US" sz="1800"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Phúc</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Nguyên</a:t>
            </a:r>
            <a:endParaRPr dirty="0"/>
          </a:p>
        </p:txBody>
      </p:sp>
      <p:sp>
        <p:nvSpPr>
          <p:cNvPr id="207" name="Google Shape;20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1011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Bạn</a:t>
            </a:r>
            <a:r>
              <a:rPr lang="en-US" dirty="0"/>
              <a:t> Minh </a:t>
            </a:r>
            <a:r>
              <a:rPr lang="en-US" dirty="0" err="1"/>
              <a:t>Nguyễn</a:t>
            </a:r>
            <a:r>
              <a:rPr lang="en-US" dirty="0"/>
              <a:t> </a:t>
            </a:r>
            <a:r>
              <a:rPr lang="en-US" dirty="0" err="1"/>
              <a:t>đã</a:t>
            </a:r>
            <a:r>
              <a:rPr lang="en-US" dirty="0"/>
              <a:t> </a:t>
            </a:r>
            <a:r>
              <a:rPr lang="en-US" dirty="0" err="1"/>
              <a:t>rất</a:t>
            </a:r>
            <a:r>
              <a:rPr lang="en-US" dirty="0"/>
              <a:t> </a:t>
            </a:r>
            <a:r>
              <a:rPr lang="en-US" dirty="0" err="1"/>
              <a:t>tích</a:t>
            </a:r>
            <a:r>
              <a:rPr lang="en-US" dirty="0"/>
              <a:t> </a:t>
            </a:r>
            <a:r>
              <a:rPr lang="en-US" dirty="0" err="1"/>
              <a:t>cực</a:t>
            </a:r>
            <a:r>
              <a:rPr lang="en-US" dirty="0"/>
              <a:t> </a:t>
            </a:r>
            <a:r>
              <a:rPr lang="en-US" dirty="0" err="1"/>
              <a:t>tìm</a:t>
            </a:r>
            <a:r>
              <a:rPr lang="en-US" dirty="0"/>
              <a:t> </a:t>
            </a:r>
            <a:r>
              <a:rPr lang="en-US" dirty="0" err="1"/>
              <a:t>hiểu</a:t>
            </a:r>
            <a:r>
              <a:rPr lang="en-US" dirty="0"/>
              <a:t> </a:t>
            </a:r>
            <a:r>
              <a:rPr lang="en-US" dirty="0" err="1"/>
              <a:t>những</a:t>
            </a:r>
            <a:r>
              <a:rPr lang="en-US" dirty="0"/>
              <a:t> </a:t>
            </a:r>
            <a:r>
              <a:rPr lang="en-US" dirty="0" err="1"/>
              <a:t>kiến</a:t>
            </a:r>
            <a:r>
              <a:rPr lang="en-US" dirty="0"/>
              <a:t> </a:t>
            </a:r>
            <a:r>
              <a:rPr lang="en-US" dirty="0" err="1"/>
              <a:t>thức</a:t>
            </a:r>
            <a:r>
              <a:rPr lang="en-US" dirty="0"/>
              <a:t> </a:t>
            </a:r>
            <a:r>
              <a:rPr lang="en-US" dirty="0" err="1"/>
              <a:t>lịch</a:t>
            </a:r>
            <a:r>
              <a:rPr lang="en-US" dirty="0"/>
              <a:t> </a:t>
            </a:r>
            <a:r>
              <a:rPr lang="en-US" dirty="0" err="1"/>
              <a:t>sử</a:t>
            </a:r>
            <a:r>
              <a:rPr lang="en-US" dirty="0"/>
              <a:t> </a:t>
            </a:r>
            <a:r>
              <a:rPr lang="en-US" dirty="0" err="1"/>
              <a:t>phải</a:t>
            </a:r>
            <a:r>
              <a:rPr lang="en-US" dirty="0"/>
              <a:t> </a:t>
            </a:r>
            <a:r>
              <a:rPr lang="en-US" dirty="0" err="1"/>
              <a:t>không</a:t>
            </a:r>
            <a:r>
              <a:rPr lang="en-US" dirty="0"/>
              <a:t> </a:t>
            </a:r>
            <a:r>
              <a:rPr lang="en-US" dirty="0" err="1"/>
              <a:t>nào</a:t>
            </a:r>
            <a:r>
              <a:rPr lang="en-US" dirty="0"/>
              <a:t>. </a:t>
            </a:r>
            <a:r>
              <a:rPr lang="en-US" dirty="0" err="1"/>
              <a:t>Trên</a:t>
            </a:r>
            <a:r>
              <a:rPr lang="en-US" dirty="0"/>
              <a:t> </a:t>
            </a:r>
            <a:r>
              <a:rPr lang="en-US" dirty="0" err="1"/>
              <a:t>màn</a:t>
            </a:r>
            <a:r>
              <a:rPr lang="en-US" dirty="0"/>
              <a:t> </a:t>
            </a:r>
            <a:r>
              <a:rPr lang="en-US" dirty="0" err="1"/>
              <a:t>hình</a:t>
            </a:r>
            <a:r>
              <a:rPr lang="en-US" dirty="0"/>
              <a:t> </a:t>
            </a:r>
            <a:r>
              <a:rPr lang="en-US" dirty="0" err="1"/>
              <a:t>của</a:t>
            </a:r>
            <a:r>
              <a:rPr lang="en-US" dirty="0"/>
              <a:t> </a:t>
            </a:r>
            <a:r>
              <a:rPr lang="en-US" dirty="0" err="1"/>
              <a:t>cô</a:t>
            </a:r>
            <a:r>
              <a:rPr lang="en-US" dirty="0"/>
              <a:t> </a:t>
            </a:r>
            <a:r>
              <a:rPr lang="en-US" dirty="0" err="1"/>
              <a:t>chính</a:t>
            </a:r>
            <a:r>
              <a:rPr lang="en-US" dirty="0"/>
              <a:t> </a:t>
            </a:r>
            <a:r>
              <a:rPr lang="en-US" dirty="0" err="1"/>
              <a:t>là</a:t>
            </a:r>
            <a:r>
              <a:rPr lang="en-US" dirty="0"/>
              <a:t> </a:t>
            </a:r>
            <a:r>
              <a:rPr lang="en-US" dirty="0" err="1"/>
              <a:t>hình</a:t>
            </a:r>
            <a:r>
              <a:rPr lang="en-US" dirty="0"/>
              <a:t> </a:t>
            </a:r>
            <a:r>
              <a:rPr lang="en-US" dirty="0" err="1"/>
              <a:t>ảnh</a:t>
            </a:r>
            <a:r>
              <a:rPr lang="en-US" dirty="0"/>
              <a:t> </a:t>
            </a:r>
            <a:r>
              <a:rPr lang="en-US" dirty="0" err="1"/>
              <a:t>của</a:t>
            </a:r>
            <a:r>
              <a:rPr lang="en-US" dirty="0"/>
              <a:t> </a:t>
            </a:r>
            <a:r>
              <a:rPr lang="en-US" dirty="0" err="1"/>
              <a:t>hai</a:t>
            </a:r>
            <a:r>
              <a:rPr lang="en-US" dirty="0"/>
              <a:t> </a:t>
            </a:r>
            <a:r>
              <a:rPr lang="en-US" dirty="0" err="1"/>
              <a:t>quả</a:t>
            </a:r>
            <a:r>
              <a:rPr lang="en-US" dirty="0"/>
              <a:t> </a:t>
            </a:r>
            <a:r>
              <a:rPr lang="en-US" dirty="0" err="1"/>
              <a:t>bom</a:t>
            </a:r>
            <a:r>
              <a:rPr lang="en-US"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sức</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phá</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bom</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nguyen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video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thầm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bom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gây</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Phong,linh</a:t>
            </a:r>
            <a:endParaRPr lang="en-US" dirty="0"/>
          </a:p>
          <a:p>
            <a:pPr marL="0" lvl="0" indent="0" algn="l" rtl="0">
              <a:spcBef>
                <a:spcPts val="0"/>
              </a:spcBef>
              <a:spcAft>
                <a:spcPts val="0"/>
              </a:spcAft>
              <a:buNone/>
            </a:pPr>
            <a:r>
              <a:rPr lang="en-US" b="1" dirty="0"/>
              <a:t> </a:t>
            </a:r>
            <a:r>
              <a:rPr lang="en-US" b="1" dirty="0" err="1"/>
              <a:t>chúng</a:t>
            </a:r>
            <a:r>
              <a:rPr lang="en-US" b="1" dirty="0"/>
              <a:t> ta </a:t>
            </a:r>
            <a:r>
              <a:rPr lang="en-US" b="1" dirty="0" err="1"/>
              <a:t>hãy</a:t>
            </a:r>
            <a:r>
              <a:rPr lang="en-US" b="1" dirty="0"/>
              <a:t> </a:t>
            </a:r>
            <a:r>
              <a:rPr lang="en-US" b="1" dirty="0" err="1"/>
              <a:t>theo</a:t>
            </a:r>
            <a:r>
              <a:rPr lang="en-US" b="1" dirty="0"/>
              <a:t> </a:t>
            </a:r>
            <a:r>
              <a:rPr lang="en-US" b="1" dirty="0" err="1"/>
              <a:t>dõi</a:t>
            </a:r>
            <a:r>
              <a:rPr lang="en-US" b="1" dirty="0"/>
              <a:t> </a:t>
            </a:r>
            <a:r>
              <a:rPr lang="en-US" b="1" dirty="0" err="1"/>
              <a:t>lên</a:t>
            </a:r>
            <a:r>
              <a:rPr lang="en-US" b="1" dirty="0"/>
              <a:t> </a:t>
            </a:r>
            <a:r>
              <a:rPr lang="en-US" b="1" dirty="0" err="1"/>
              <a:t>màn</a:t>
            </a:r>
            <a:r>
              <a:rPr lang="en-US" b="1" dirty="0"/>
              <a:t> </a:t>
            </a:r>
            <a:r>
              <a:rPr lang="en-US" b="1" dirty="0" err="1"/>
              <a:t>hình</a:t>
            </a:r>
            <a:r>
              <a:rPr lang="en-US" b="1" dirty="0"/>
              <a:t> </a:t>
            </a:r>
            <a:r>
              <a:rPr lang="en-US" b="1" dirty="0" err="1"/>
              <a:t>cùng</a:t>
            </a:r>
            <a:r>
              <a:rPr lang="en-US" b="1" dirty="0"/>
              <a:t> </a:t>
            </a:r>
            <a:r>
              <a:rPr lang="en-US" b="1" dirty="0" err="1"/>
              <a:t>xem</a:t>
            </a:r>
            <a:r>
              <a:rPr lang="en-US" b="1" dirty="0"/>
              <a:t> </a:t>
            </a:r>
            <a:r>
              <a:rPr lang="en-US" b="1" dirty="0" err="1"/>
              <a:t>hình</a:t>
            </a:r>
            <a:r>
              <a:rPr lang="en-US" b="1" dirty="0"/>
              <a:t> </a:t>
            </a:r>
            <a:r>
              <a:rPr lang="en-US" b="1" dirty="0" err="1"/>
              <a:t>ảnh</a:t>
            </a:r>
            <a:r>
              <a:rPr lang="en-US" b="1" dirty="0"/>
              <a:t> </a:t>
            </a:r>
            <a:r>
              <a:rPr lang="en-US" b="1" dirty="0" err="1"/>
              <a:t>hiện</a:t>
            </a:r>
            <a:r>
              <a:rPr lang="en-US" b="1" dirty="0"/>
              <a:t> </a:t>
            </a:r>
            <a:r>
              <a:rPr lang="en-US" b="1" dirty="0" err="1"/>
              <a:t>trường</a:t>
            </a:r>
            <a:r>
              <a:rPr lang="en-US" b="1" dirty="0"/>
              <a:t> </a:t>
            </a:r>
            <a:r>
              <a:rPr lang="en-US" b="1" dirty="0" err="1"/>
              <a:t>hai</a:t>
            </a:r>
            <a:r>
              <a:rPr lang="en-US" b="1" dirty="0"/>
              <a:t> </a:t>
            </a:r>
            <a:r>
              <a:rPr lang="en-US" b="1" dirty="0" err="1"/>
              <a:t>thành</a:t>
            </a:r>
            <a:r>
              <a:rPr lang="en-US" b="1" dirty="0"/>
              <a:t> </a:t>
            </a:r>
            <a:r>
              <a:rPr lang="en-US" b="1" dirty="0" err="1"/>
              <a:t>phố</a:t>
            </a:r>
            <a:r>
              <a:rPr lang="en-US" b="1" dirty="0"/>
              <a:t> </a:t>
            </a:r>
            <a:r>
              <a:rPr lang="en-US" b="1" dirty="0" err="1"/>
              <a:t>Horoshima</a:t>
            </a:r>
            <a:r>
              <a:rPr lang="en-US" b="1" dirty="0"/>
              <a:t> </a:t>
            </a:r>
            <a:r>
              <a:rPr lang="en-US" b="1" dirty="0" err="1"/>
              <a:t>và</a:t>
            </a:r>
            <a:r>
              <a:rPr lang="en-US" b="1" dirty="0"/>
              <a:t> Nagasaki </a:t>
            </a:r>
            <a:r>
              <a:rPr lang="en-US" b="1" dirty="0" err="1"/>
              <a:t>sau</a:t>
            </a:r>
            <a:r>
              <a:rPr lang="en-US" b="1" dirty="0"/>
              <a:t> </a:t>
            </a:r>
            <a:r>
              <a:rPr lang="en-US" b="1" dirty="0" err="1"/>
              <a:t>vụ</a:t>
            </a:r>
            <a:r>
              <a:rPr lang="en-US" b="1" dirty="0"/>
              <a:t> </a:t>
            </a:r>
            <a:r>
              <a:rPr lang="en-US" b="1" dirty="0" err="1"/>
              <a:t>ném</a:t>
            </a:r>
            <a:r>
              <a:rPr lang="en-US" b="1" dirty="0"/>
              <a:t> </a:t>
            </a:r>
            <a:r>
              <a:rPr lang="en-US" b="1" dirty="0" err="1"/>
              <a:t>bom</a:t>
            </a:r>
            <a:r>
              <a:rPr lang="en-US" b="1" dirty="0"/>
              <a:t> </a:t>
            </a:r>
            <a:r>
              <a:rPr lang="en-US" b="1" dirty="0" err="1"/>
              <a:t>kinh</a:t>
            </a:r>
            <a:r>
              <a:rPr lang="en-US" b="1" dirty="0"/>
              <a:t> </a:t>
            </a:r>
            <a:r>
              <a:rPr lang="en-US" b="1" dirty="0" err="1"/>
              <a:t>hoàng</a:t>
            </a:r>
            <a:r>
              <a:rPr lang="en-US" b="1" dirty="0"/>
              <a:t>.</a:t>
            </a:r>
            <a:endParaRPr b="1" dirty="0"/>
          </a:p>
        </p:txBody>
      </p:sp>
      <p:sp>
        <p:nvSpPr>
          <p:cNvPr id="213" name="Google Shape;21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E887CD-E1CF-4393-A809-0414390A32E3}" type="slidenum">
              <a:rPr lang="en-US" smtClean="0"/>
              <a:t>8</a:t>
            </a:fld>
            <a:endParaRPr lang="en-US"/>
          </a:p>
        </p:txBody>
      </p:sp>
    </p:spTree>
    <p:extLst>
      <p:ext uri="{BB962C8B-B14F-4D97-AF65-F5344CB8AC3E}">
        <p14:creationId xmlns:p14="http://schemas.microsoft.com/office/powerpoint/2010/main" val="1651498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Trên</a:t>
            </a:r>
            <a:r>
              <a:rPr lang="en-US" dirty="0"/>
              <a:t> </a:t>
            </a:r>
            <a:r>
              <a:rPr lang="en-US" dirty="0" err="1"/>
              <a:t>màn</a:t>
            </a:r>
            <a:r>
              <a:rPr lang="en-US" dirty="0"/>
              <a:t> </a:t>
            </a:r>
            <a:r>
              <a:rPr lang="en-US" dirty="0" err="1"/>
              <a:t>hình</a:t>
            </a:r>
            <a:r>
              <a:rPr lang="en-US" dirty="0"/>
              <a:t> </a:t>
            </a:r>
            <a:r>
              <a:rPr lang="en-US" dirty="0" err="1"/>
              <a:t>của</a:t>
            </a:r>
            <a:r>
              <a:rPr lang="en-US" dirty="0"/>
              <a:t> </a:t>
            </a:r>
            <a:r>
              <a:rPr lang="en-US" dirty="0" err="1"/>
              <a:t>cô</a:t>
            </a:r>
            <a:r>
              <a:rPr lang="en-US" dirty="0"/>
              <a:t> </a:t>
            </a:r>
            <a:r>
              <a:rPr lang="en-US" dirty="0" err="1"/>
              <a:t>là</a:t>
            </a:r>
            <a:r>
              <a:rPr lang="en-US" dirty="0"/>
              <a:t> </a:t>
            </a:r>
            <a:r>
              <a:rPr lang="en-US" dirty="0" err="1"/>
              <a:t>hình</a:t>
            </a:r>
            <a:r>
              <a:rPr lang="en-US" dirty="0"/>
              <a:t> </a:t>
            </a:r>
            <a:r>
              <a:rPr lang="en-US" dirty="0" err="1"/>
              <a:t>ảnh</a:t>
            </a:r>
            <a:r>
              <a:rPr lang="en-US" dirty="0"/>
              <a:t> con </a:t>
            </a:r>
            <a:r>
              <a:rPr lang="en-US" dirty="0" err="1"/>
              <a:t>sếu</a:t>
            </a:r>
            <a:r>
              <a:rPr lang="en-US" dirty="0"/>
              <a:t>, </a:t>
            </a:r>
            <a:r>
              <a:rPr lang="en-US" dirty="0" err="1"/>
              <a:t>biểu</a:t>
            </a:r>
            <a:r>
              <a:rPr lang="en-US" dirty="0"/>
              <a:t> </a:t>
            </a:r>
            <a:r>
              <a:rPr lang="en-US" dirty="0" err="1"/>
              <a:t>tượng</a:t>
            </a:r>
            <a:r>
              <a:rPr lang="en-US" dirty="0"/>
              <a:t> </a:t>
            </a:r>
            <a:r>
              <a:rPr lang="en-US" dirty="0" err="1"/>
              <a:t>cao</a:t>
            </a:r>
            <a:r>
              <a:rPr lang="en-US" dirty="0"/>
              <a:t> </a:t>
            </a:r>
            <a:r>
              <a:rPr lang="en-US" dirty="0" err="1"/>
              <a:t>quý</a:t>
            </a:r>
            <a:r>
              <a:rPr lang="en-US" dirty="0"/>
              <a:t> </a:t>
            </a:r>
            <a:r>
              <a:rPr lang="en-US" dirty="0" err="1"/>
              <a:t>và</a:t>
            </a:r>
            <a:r>
              <a:rPr lang="en-US" dirty="0"/>
              <a:t> </a:t>
            </a:r>
            <a:r>
              <a:rPr lang="en-US" dirty="0" err="1"/>
              <a:t>thiêng</a:t>
            </a:r>
            <a:r>
              <a:rPr lang="en-US" dirty="0"/>
              <a:t> </a:t>
            </a:r>
            <a:r>
              <a:rPr lang="en-US" dirty="0" err="1"/>
              <a:t>liêng</a:t>
            </a:r>
            <a:r>
              <a:rPr lang="en-US" dirty="0"/>
              <a:t> </a:t>
            </a:r>
            <a:r>
              <a:rPr lang="en-US" dirty="0" err="1"/>
              <a:t>trong</a:t>
            </a:r>
            <a:r>
              <a:rPr lang="en-US" dirty="0"/>
              <a:t> </a:t>
            </a:r>
            <a:r>
              <a:rPr lang="en-US" dirty="0" err="1"/>
              <a:t>văn</a:t>
            </a:r>
            <a:r>
              <a:rPr lang="en-US" dirty="0"/>
              <a:t> </a:t>
            </a:r>
            <a:r>
              <a:rPr lang="en-US" dirty="0" err="1"/>
              <a:t>hóa</a:t>
            </a:r>
            <a:r>
              <a:rPr lang="en-US" dirty="0"/>
              <a:t> </a:t>
            </a:r>
            <a:r>
              <a:rPr lang="en-US" dirty="0" err="1"/>
              <a:t>Nhật</a:t>
            </a:r>
            <a:r>
              <a:rPr lang="en-US" dirty="0"/>
              <a:t> </a:t>
            </a:r>
            <a:r>
              <a:rPr lang="en-US" dirty="0" err="1"/>
              <a:t>Bản</a:t>
            </a:r>
            <a:r>
              <a:rPr lang="en-US" dirty="0"/>
              <a:t>. </a:t>
            </a:r>
            <a:r>
              <a:rPr lang="en-US" dirty="0" err="1"/>
              <a:t>Với</a:t>
            </a:r>
            <a:r>
              <a:rPr lang="en-US" dirty="0"/>
              <a:t> </a:t>
            </a:r>
            <a:r>
              <a:rPr lang="en-US" dirty="0" err="1"/>
              <a:t>người</a:t>
            </a:r>
            <a:r>
              <a:rPr lang="en-US" dirty="0"/>
              <a:t> </a:t>
            </a:r>
            <a:r>
              <a:rPr lang="en-US" dirty="0" err="1"/>
              <a:t>nhật</a:t>
            </a:r>
            <a:r>
              <a:rPr lang="en-US" dirty="0"/>
              <a:t> </a:t>
            </a:r>
            <a:r>
              <a:rPr lang="en-US" dirty="0" err="1"/>
              <a:t>sếu</a:t>
            </a:r>
            <a:r>
              <a:rPr lang="en-US" dirty="0"/>
              <a:t> </a:t>
            </a:r>
            <a:r>
              <a:rPr lang="en-US" dirty="0" err="1"/>
              <a:t>trượng</a:t>
            </a:r>
            <a:r>
              <a:rPr lang="en-US" dirty="0"/>
              <a:t> </a:t>
            </a:r>
            <a:r>
              <a:rPr lang="en-US" dirty="0" err="1"/>
              <a:t>trưng</a:t>
            </a:r>
            <a:r>
              <a:rPr lang="en-US" dirty="0"/>
              <a:t> </a:t>
            </a:r>
            <a:r>
              <a:rPr lang="en-US" dirty="0" err="1"/>
              <a:t>cho</a:t>
            </a:r>
            <a:r>
              <a:rPr lang="en-US" dirty="0"/>
              <a:t> an </a:t>
            </a:r>
            <a:r>
              <a:rPr lang="en-US" dirty="0" err="1"/>
              <a:t>lành</a:t>
            </a:r>
            <a:r>
              <a:rPr lang="en-US" dirty="0"/>
              <a:t>, </a:t>
            </a:r>
            <a:r>
              <a:rPr lang="en-US" dirty="0" err="1"/>
              <a:t>nên</a:t>
            </a:r>
            <a:r>
              <a:rPr lang="en-US" dirty="0"/>
              <a:t> </a:t>
            </a:r>
            <a:r>
              <a:rPr lang="en-US" dirty="0" err="1"/>
              <a:t>mới</a:t>
            </a:r>
            <a:r>
              <a:rPr lang="en-US" dirty="0"/>
              <a:t> </a:t>
            </a:r>
            <a:r>
              <a:rPr lang="en-US" dirty="0" err="1"/>
              <a:t>có</a:t>
            </a:r>
            <a:r>
              <a:rPr lang="en-US" dirty="0"/>
              <a:t> </a:t>
            </a:r>
            <a:r>
              <a:rPr lang="en-US" dirty="0" err="1"/>
              <a:t>truyềnn</a:t>
            </a:r>
            <a:r>
              <a:rPr lang="en-US" dirty="0"/>
              <a:t> </a:t>
            </a:r>
            <a:r>
              <a:rPr lang="en-US" dirty="0" err="1"/>
              <a:t>thuyết</a:t>
            </a:r>
            <a:r>
              <a:rPr lang="en-US" dirty="0"/>
              <a:t> </a:t>
            </a:r>
            <a:r>
              <a:rPr lang="en-US" dirty="0" err="1"/>
              <a:t>nếu</a:t>
            </a:r>
            <a:r>
              <a:rPr lang="en-US" dirty="0"/>
              <a:t> ai </a:t>
            </a:r>
            <a:r>
              <a:rPr lang="en-US" dirty="0" err="1"/>
              <a:t>gấp</a:t>
            </a:r>
            <a:r>
              <a:rPr lang="en-US" dirty="0"/>
              <a:t> </a:t>
            </a:r>
            <a:r>
              <a:rPr lang="en-US" dirty="0" err="1"/>
              <a:t>được</a:t>
            </a:r>
            <a:r>
              <a:rPr lang="en-US" dirty="0"/>
              <a:t> 1000 con </a:t>
            </a:r>
            <a:r>
              <a:rPr lang="en-US" dirty="0" err="1"/>
              <a:t>sếu</a:t>
            </a:r>
            <a:r>
              <a:rPr lang="en-US" dirty="0"/>
              <a:t> </a:t>
            </a:r>
            <a:r>
              <a:rPr lang="en-US" dirty="0" err="1"/>
              <a:t>giấy</a:t>
            </a:r>
            <a:r>
              <a:rPr lang="en-US" dirty="0"/>
              <a:t> </a:t>
            </a:r>
            <a:r>
              <a:rPr lang="en-US" dirty="0" err="1"/>
              <a:t>thì</a:t>
            </a:r>
            <a:r>
              <a:rPr lang="en-US" dirty="0"/>
              <a:t> </a:t>
            </a:r>
            <a:r>
              <a:rPr lang="en-US" dirty="0" err="1"/>
              <a:t>có</a:t>
            </a:r>
            <a:r>
              <a:rPr lang="en-US" dirty="0"/>
              <a:t> </a:t>
            </a:r>
            <a:r>
              <a:rPr lang="en-US" dirty="0" err="1"/>
              <a:t>thể</a:t>
            </a:r>
            <a:r>
              <a:rPr lang="en-US" dirty="0"/>
              <a:t> </a:t>
            </a:r>
            <a:r>
              <a:rPr lang="en-US" dirty="0" err="1"/>
              <a:t>khỏi</a:t>
            </a:r>
            <a:r>
              <a:rPr lang="en-US" dirty="0"/>
              <a:t> </a:t>
            </a:r>
            <a:r>
              <a:rPr lang="en-US" dirty="0" err="1"/>
              <a:t>mọi</a:t>
            </a:r>
            <a:r>
              <a:rPr lang="en-US" dirty="0"/>
              <a:t> </a:t>
            </a:r>
            <a:r>
              <a:rPr lang="en-US" dirty="0" err="1"/>
              <a:t>bệnh</a:t>
            </a:r>
            <a:r>
              <a:rPr lang="en-US" dirty="0"/>
              <a:t> </a:t>
            </a:r>
            <a:r>
              <a:rPr lang="en-US" dirty="0" err="1"/>
              <a:t>tật</a:t>
            </a:r>
            <a:r>
              <a:rPr lang="en-US" dirty="0"/>
              <a:t>.</a:t>
            </a:r>
          </a:p>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Hải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rồi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ạ,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1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Diệp</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bé</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Xa-xa-cô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vậy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Khánh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My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r>
              <a:rPr lang="en-US" sz="1800" dirty="0">
                <a:effectLst/>
                <a:latin typeface="Times New Roman" panose="02020603050405020304" pitchFamily="18" charset="0"/>
                <a:ea typeface="Calibri" panose="020F0502020204030204" pitchFamily="34" charset="0"/>
              </a:rPr>
              <a:t>-</a:t>
            </a:r>
            <a:r>
              <a:rPr lang="en-US" sz="1800" dirty="0" err="1">
                <a:effectLst/>
                <a:latin typeface="Times New Roman" panose="02020603050405020304" pitchFamily="18" charset="0"/>
                <a:ea typeface="Calibri" panose="020F0502020204030204" pitchFamily="34" charset="0"/>
              </a:rPr>
              <a:t>Truyền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thuyết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mang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yếu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kì</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thường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thật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bé</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Xa-đa-cô</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lại</a:t>
            </a:r>
            <a:r>
              <a:rPr lang="en-US" sz="1800" dirty="0">
                <a:effectLst/>
                <a:latin typeface="Times New Roman" panose="02020603050405020304" pitchFamily="18" charset="0"/>
                <a:ea typeface="Calibri" panose="020F0502020204030204" pitchFamily="34" charset="0"/>
              </a:rPr>
              <a:t> tin </a:t>
            </a:r>
            <a:r>
              <a:rPr lang="en-US" sz="1800" dirty="0" err="1">
                <a:effectLst/>
                <a:latin typeface="Times New Roman" panose="02020603050405020304" pitchFamily="18" charset="0"/>
                <a:ea typeface="Calibri" panose="020F0502020204030204" pitchFamily="34" charset="0"/>
              </a:rPr>
              <a:t>tưởng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truyền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thuyết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gấp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đủ</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giấy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vậy</a:t>
            </a:r>
            <a:r>
              <a:rPr lang="en-US" sz="1800"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Ngọc</a:t>
            </a:r>
            <a:r>
              <a:rPr lang="en-US" sz="1800" b="1" dirty="0">
                <a:effectLst/>
                <a:latin typeface="Times New Roman" panose="02020603050405020304" pitchFamily="18" charset="0"/>
                <a:ea typeface="Calibri" panose="020F0502020204030204" pitchFamily="34" charset="0"/>
              </a:rPr>
              <a:t> Anh</a:t>
            </a:r>
          </a:p>
          <a:p>
            <a:pPr marL="285750" indent="-285750">
              <a:buFontTx/>
              <a:buChar char="-"/>
            </a:pPr>
            <a:r>
              <a:rPr lang="en-US" sz="1800" b="1" dirty="0" err="1">
                <a:effectLst/>
                <a:latin typeface="Times New Roman" panose="02020603050405020304" pitchFamily="18" charset="0"/>
                <a:ea typeface="Calibri" panose="020F0502020204030204" pitchFamily="34" charset="0"/>
              </a:rPr>
              <a:t>Đúng</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rồi</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đấy</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các</a:t>
            </a:r>
            <a:r>
              <a:rPr lang="en-US" sz="1800" b="1" dirty="0">
                <a:effectLst/>
                <a:latin typeface="Times New Roman" panose="02020603050405020304" pitchFamily="18" charset="0"/>
                <a:ea typeface="Calibri" panose="020F0502020204030204" pitchFamily="34" charset="0"/>
              </a:rPr>
              <a:t> con ạ. </a:t>
            </a:r>
            <a:r>
              <a:rPr lang="en-US" sz="1800" dirty="0" err="1">
                <a:effectLst/>
                <a:latin typeface="Times New Roman" panose="02020603050405020304" pitchFamily="18" charset="0"/>
                <a:ea typeface="Calibri" panose="020F0502020204030204" pitchFamily="34" charset="0"/>
              </a:rPr>
              <a:t>sau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vụ</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ném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bom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con </a:t>
            </a:r>
            <a:r>
              <a:rPr lang="en-US" sz="1800" dirty="0" err="1">
                <a:effectLst/>
                <a:latin typeface="Times New Roman" panose="02020603050405020304" pitchFamily="18" charset="0"/>
                <a:ea typeface="Calibri" panose="020F0502020204030204" pitchFamily="34" charset="0"/>
              </a:rPr>
              <a:t>thấy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nhiều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nhiễm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phóng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xạ</a:t>
            </a:r>
            <a:r>
              <a:rPr lang="en-US" sz="1800" dirty="0">
                <a:effectLst/>
                <a:latin typeface="Times New Roman" panose="02020603050405020304" pitchFamily="18" charset="0"/>
                <a:ea typeface="Calibri" panose="020F0502020204030204" pitchFamily="34" charset="0"/>
              </a:rPr>
              <a:t> nguyen </a:t>
            </a:r>
            <a:r>
              <a:rPr lang="en-US" sz="1800" dirty="0" err="1">
                <a:effectLst/>
                <a:latin typeface="Times New Roman" panose="02020603050405020304" pitchFamily="18" charset="0"/>
                <a:ea typeface="Calibri" panose="020F0502020204030204" pitchFamily="34" charset="0"/>
              </a:rPr>
              <a:t>tử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khiến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đau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đớn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rất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rồi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bệnh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cướp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mạng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hãy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xem</a:t>
            </a:r>
            <a:r>
              <a:rPr lang="en-US" sz="1800" dirty="0">
                <a:effectLst/>
                <a:latin typeface="Times New Roman" panose="02020603050405020304" pitchFamily="18" charset="0"/>
                <a:ea typeface="Calibri" panose="020F0502020204030204" pitchFamily="34" charset="0"/>
              </a:rPr>
              <a:t> 1 </a:t>
            </a:r>
            <a:r>
              <a:rPr lang="en-US" sz="1800" dirty="0" err="1">
                <a:effectLst/>
                <a:latin typeface="Times New Roman" panose="02020603050405020304" pitchFamily="18" charset="0"/>
                <a:ea typeface="Calibri" panose="020F0502020204030204" pitchFamily="34" charset="0"/>
              </a:rPr>
              <a:t>vài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altLang="en-US" sz="1800" b="0" dirty="0" err="1">
                <a:latin typeface="Arial" panose="020B0604020202020204" pitchFamily="34" charset="0"/>
              </a:rPr>
              <a:t>bệnh</a:t>
            </a:r>
            <a:r>
              <a:rPr lang="en-US" altLang="en-US" sz="1800" b="0" dirty="0">
                <a:latin typeface="Arial" panose="020B0604020202020204" pitchFamily="34" charset="0"/>
              </a:rPr>
              <a:t> </a:t>
            </a:r>
            <a:r>
              <a:rPr lang="en-US" altLang="en-US" sz="1800" b="0" dirty="0" err="1">
                <a:latin typeface="Arial" panose="020B0604020202020204" pitchFamily="34" charset="0"/>
              </a:rPr>
              <a:t>nhân</a:t>
            </a:r>
            <a:r>
              <a:rPr lang="en-US" altLang="en-US" sz="1800" b="0" dirty="0">
                <a:latin typeface="Arial" panose="020B0604020202020204" pitchFamily="34" charset="0"/>
              </a:rPr>
              <a:t> ở </a:t>
            </a:r>
            <a:r>
              <a:rPr lang="en-US" altLang="en-US" sz="1800" b="0" dirty="0" err="1">
                <a:latin typeface="Arial" panose="020B0604020202020204" pitchFamily="34" charset="0"/>
              </a:rPr>
              <a:t>Nhật</a:t>
            </a:r>
            <a:r>
              <a:rPr lang="en-US" altLang="en-US" sz="1800" b="0" dirty="0">
                <a:latin typeface="Arial" panose="020B0604020202020204" pitchFamily="34" charset="0"/>
              </a:rPr>
              <a:t> </a:t>
            </a:r>
            <a:r>
              <a:rPr lang="en-US" altLang="en-US" sz="1800" b="0" dirty="0" err="1">
                <a:latin typeface="Arial" panose="020B0604020202020204" pitchFamily="34" charset="0"/>
              </a:rPr>
              <a:t>Bản</a:t>
            </a:r>
            <a:r>
              <a:rPr lang="en-US" altLang="en-US" sz="1800" b="0" dirty="0">
                <a:latin typeface="Arial" panose="020B0604020202020204" pitchFamily="34" charset="0"/>
              </a:rPr>
              <a:t> </a:t>
            </a:r>
            <a:r>
              <a:rPr lang="en-US" altLang="en-US" sz="1800" b="0" dirty="0" err="1">
                <a:latin typeface="Arial" panose="020B0604020202020204" pitchFamily="34" charset="0"/>
              </a:rPr>
              <a:t>bị</a:t>
            </a:r>
            <a:r>
              <a:rPr lang="en-US" altLang="en-US" sz="1800" b="0" dirty="0">
                <a:latin typeface="Arial" panose="020B0604020202020204" pitchFamily="34" charset="0"/>
              </a:rPr>
              <a:t> </a:t>
            </a:r>
            <a:r>
              <a:rPr lang="en-US" altLang="en-US" sz="1800" b="0" dirty="0" err="1">
                <a:latin typeface="Arial" panose="020B0604020202020204" pitchFamily="34" charset="0"/>
              </a:rPr>
              <a:t>nhiễm</a:t>
            </a:r>
            <a:r>
              <a:rPr lang="en-US" altLang="en-US" sz="1800" b="0" dirty="0">
                <a:latin typeface="Arial" panose="020B0604020202020204" pitchFamily="34" charset="0"/>
              </a:rPr>
              <a:t> </a:t>
            </a:r>
            <a:r>
              <a:rPr lang="en-US" altLang="en-US" sz="1800" b="0" dirty="0" err="1">
                <a:latin typeface="Arial" panose="020B0604020202020204" pitchFamily="34" charset="0"/>
              </a:rPr>
              <a:t>phóng</a:t>
            </a:r>
            <a:r>
              <a:rPr lang="en-US" altLang="en-US" sz="1800" b="0" dirty="0">
                <a:latin typeface="Arial" panose="020B0604020202020204" pitchFamily="34" charset="0"/>
              </a:rPr>
              <a:t> </a:t>
            </a:r>
            <a:r>
              <a:rPr lang="en-US" altLang="en-US" sz="1800" b="0" dirty="0" err="1">
                <a:latin typeface="Arial" panose="020B0604020202020204" pitchFamily="34" charset="0"/>
              </a:rPr>
              <a:t>xạ</a:t>
            </a:r>
            <a:r>
              <a:rPr lang="en-US" altLang="en-US" sz="1800" b="0" dirty="0">
                <a:latin typeface="Arial" panose="020B0604020202020204" pitchFamily="34" charset="0"/>
              </a:rPr>
              <a:t> </a:t>
            </a:r>
            <a:r>
              <a:rPr lang="en-US" altLang="en-US" sz="1800" b="0" dirty="0" err="1">
                <a:latin typeface="Arial" panose="020B0604020202020204" pitchFamily="34" charset="0"/>
              </a:rPr>
              <a:t>nguyên</a:t>
            </a:r>
            <a:r>
              <a:rPr lang="en-US" altLang="en-US" sz="1800" b="0" dirty="0">
                <a:latin typeface="Arial" panose="020B0604020202020204" pitchFamily="34" charset="0"/>
              </a:rPr>
              <a:t> </a:t>
            </a:r>
            <a:r>
              <a:rPr lang="en-US" altLang="en-US" sz="1800" b="0" dirty="0" err="1">
                <a:latin typeface="Arial" panose="020B0604020202020204" pitchFamily="34" charset="0"/>
              </a:rPr>
              <a:t>tử</a:t>
            </a:r>
            <a:r>
              <a:rPr lang="en-US" altLang="en-US" sz="1800" b="0" dirty="0">
                <a:latin typeface="Arial" panose="020B0604020202020204" pitchFamily="34" charset="0"/>
              </a:rPr>
              <a:t> do </a:t>
            </a:r>
            <a:r>
              <a:rPr lang="en-US" altLang="en-US" sz="1800" b="0" dirty="0" err="1">
                <a:latin typeface="Arial" panose="020B0604020202020204" pitchFamily="34" charset="0"/>
              </a:rPr>
              <a:t>Mỹ</a:t>
            </a:r>
            <a:r>
              <a:rPr lang="en-US" altLang="en-US" sz="1800" b="0" dirty="0">
                <a:latin typeface="Arial" panose="020B0604020202020204" pitchFamily="34" charset="0"/>
              </a:rPr>
              <a:t> </a:t>
            </a:r>
            <a:r>
              <a:rPr lang="en-US" altLang="en-US" sz="1800" b="0" dirty="0" err="1">
                <a:latin typeface="Arial" panose="020B0604020202020204" pitchFamily="34" charset="0"/>
              </a:rPr>
              <a:t>gây</a:t>
            </a:r>
            <a:r>
              <a:rPr lang="en-US" altLang="en-US" sz="1800" b="0" dirty="0">
                <a:latin typeface="Arial" panose="020B0604020202020204" pitchFamily="34" charset="0"/>
              </a:rPr>
              <a:t> </a:t>
            </a:r>
            <a:r>
              <a:rPr lang="en-US" altLang="en-US" sz="1800" b="0" dirty="0" err="1">
                <a:latin typeface="Arial" panose="020B0604020202020204" pitchFamily="34" charset="0"/>
              </a:rPr>
              <a:t>ra</a:t>
            </a:r>
            <a:r>
              <a:rPr lang="en-US" altLang="en-US" sz="1800" b="0" dirty="0">
                <a:latin typeface="Arial" panose="020B0604020202020204" pitchFamily="34" charset="0"/>
              </a:rPr>
              <a:t> </a:t>
            </a:r>
            <a:r>
              <a:rPr lang="en-US" altLang="en-US" sz="1800" b="0" dirty="0" err="1">
                <a:latin typeface="Arial" panose="020B0604020202020204" pitchFamily="34" charset="0"/>
              </a:rPr>
              <a:t>năm</a:t>
            </a:r>
            <a:r>
              <a:rPr lang="en-US" altLang="en-US" sz="1800" b="0" dirty="0">
                <a:latin typeface="Arial" panose="020B0604020202020204" pitchFamily="34" charset="0"/>
              </a:rPr>
              <a:t> 1945.</a:t>
            </a:r>
          </a:p>
          <a:p>
            <a:pPr marL="285750" indent="-285750">
              <a:buFontTx/>
              <a:buChar char="-"/>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1E887CD-E1CF-4393-A809-0414390A32E3}" type="slidenum">
              <a:rPr lang="en-US" smtClean="0"/>
              <a:t>9</a:t>
            </a:fld>
            <a:endParaRPr lang="en-US"/>
          </a:p>
        </p:txBody>
      </p:sp>
    </p:spTree>
    <p:extLst>
      <p:ext uri="{BB962C8B-B14F-4D97-AF65-F5344CB8AC3E}">
        <p14:creationId xmlns:p14="http://schemas.microsoft.com/office/powerpoint/2010/main" val="123042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Vì thương Xa- xa- cô nên các bạn nhỏ đã gửi rất nhiều con sếu giấy đến cổ vũ, động viên và tạo thêm động lực cho Xa- xa-cô. Tuy nhiên, cô bé đã chết khi mới gấp 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sếu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Châu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 Sau khi cô bé chết, các bạn nhỏ đã làm gì để bày tỏ nguyện vọng hòa bình?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Nguyên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1E887CD-E1CF-4393-A809-0414390A32E3}" type="slidenum">
              <a:rPr lang="en-US" smtClean="0"/>
              <a:t>12</a:t>
            </a:fld>
            <a:endParaRPr lang="en-US"/>
          </a:p>
        </p:txBody>
      </p:sp>
    </p:spTree>
    <p:extLst>
      <p:ext uri="{BB962C8B-B14F-4D97-AF65-F5344CB8AC3E}">
        <p14:creationId xmlns:p14="http://schemas.microsoft.com/office/powerpoint/2010/main" val="1704354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Đúng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rồi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đấy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dây</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chính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hình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tưởng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bom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nguyên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tử</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gọi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b="1" dirty="0" err="1">
                <a:solidFill>
                  <a:srgbClr val="000000"/>
                </a:solidFill>
                <a:effectLst/>
                <a:latin typeface="Times New Roman" panose="02020603050405020304" pitchFamily="18" charset="0"/>
                <a:ea typeface="Calibri" panose="020F0502020204030204" pitchFamily="34" charset="0"/>
              </a:rPr>
              <a:t>Đài</a:t>
            </a:r>
            <a:r>
              <a:rPr lang="en-US" sz="1800" b="1" dirty="0">
                <a:solidFill>
                  <a:srgbClr val="000000"/>
                </a:solidFill>
                <a:effectLst/>
                <a:latin typeface="Times New Roman" panose="02020603050405020304" pitchFamily="18" charset="0"/>
                <a:ea typeface="Calibri" panose="020F0502020204030204" pitchFamily="34" charset="0"/>
              </a:rPr>
              <a:t> </a:t>
            </a:r>
            <a:r>
              <a:rPr lang="en-US" sz="1800" b="1" dirty="0" err="1">
                <a:solidFill>
                  <a:srgbClr val="000000"/>
                </a:solidFill>
                <a:effectLst/>
                <a:latin typeface="Times New Roman" panose="02020603050405020304" pitchFamily="18" charset="0"/>
                <a:ea typeface="Calibri" panose="020F0502020204030204" pitchFamily="34" charset="0"/>
              </a:rPr>
              <a:t>tưởng</a:t>
            </a:r>
            <a:r>
              <a:rPr lang="en-US" sz="1800" b="1" dirty="0">
                <a:solidFill>
                  <a:srgbClr val="000000"/>
                </a:solidFill>
                <a:effectLst/>
                <a:latin typeface="Times New Roman" panose="02020603050405020304" pitchFamily="18" charset="0"/>
                <a:ea typeface="Calibri" panose="020F0502020204030204" pitchFamily="34" charset="0"/>
              </a:rPr>
              <a:t> </a:t>
            </a:r>
            <a:r>
              <a:rPr lang="en-US" sz="1800" b="1" dirty="0" err="1">
                <a:solidFill>
                  <a:srgbClr val="000000"/>
                </a:solidFill>
                <a:effectLst/>
                <a:latin typeface="Times New Roman" panose="02020603050405020304" pitchFamily="18" charset="0"/>
                <a:ea typeface="Calibri" panose="020F0502020204030204" pitchFamily="34" charset="0"/>
              </a:rPr>
              <a:t>niệm</a:t>
            </a:r>
            <a:r>
              <a:rPr lang="en-US" sz="1800" b="1" dirty="0">
                <a:solidFill>
                  <a:srgbClr val="000000"/>
                </a:solidFill>
                <a:effectLst/>
                <a:latin typeface="Times New Roman" panose="02020603050405020304" pitchFamily="18" charset="0"/>
                <a:ea typeface="Calibri" panose="020F0502020204030204" pitchFamily="34" charset="0"/>
              </a:rPr>
              <a:t> </a:t>
            </a:r>
            <a:r>
              <a:rPr lang="en-US" sz="1800" b="1" dirty="0" err="1">
                <a:solidFill>
                  <a:srgbClr val="000000"/>
                </a:solidFill>
                <a:effectLst/>
                <a:latin typeface="Times New Roman" panose="02020603050405020304" pitchFamily="18" charset="0"/>
                <a:ea typeface="Calibri" panose="020F0502020204030204" pitchFamily="34" charset="0"/>
              </a:rPr>
              <a:t>thiếu</a:t>
            </a:r>
            <a:r>
              <a:rPr lang="en-US" sz="1800" b="1" dirty="0">
                <a:solidFill>
                  <a:srgbClr val="000000"/>
                </a:solidFill>
                <a:effectLst/>
                <a:latin typeface="Times New Roman" panose="02020603050405020304" pitchFamily="18" charset="0"/>
                <a:ea typeface="Calibri" panose="020F0502020204030204" pitchFamily="34" charset="0"/>
              </a:rPr>
              <a:t> </a:t>
            </a:r>
            <a:r>
              <a:rPr lang="en-US" sz="1800" b="1" dirty="0" err="1">
                <a:solidFill>
                  <a:srgbClr val="000000"/>
                </a:solidFill>
                <a:effectLst/>
                <a:latin typeface="Times New Roman" panose="02020603050405020304" pitchFamily="18" charset="0"/>
                <a:ea typeface="Calibri" panose="020F0502020204030204" pitchFamily="34" charset="0"/>
              </a:rPr>
              <a:t>nhi</a:t>
            </a:r>
            <a:r>
              <a:rPr lang="en-US" sz="1800" b="1" dirty="0">
                <a:solidFill>
                  <a:srgbClr val="000000"/>
                </a:solidFill>
                <a:effectLst/>
                <a:latin typeface="Times New Roman" panose="02020603050405020304" pitchFamily="18" charset="0"/>
                <a:ea typeface="Calibri" panose="020F0502020204030204" pitchFamily="34" charset="0"/>
              </a:rPr>
              <a:t> </a:t>
            </a:r>
            <a:r>
              <a:rPr lang="en-US" sz="1800" b="1" dirty="0" err="1">
                <a:solidFill>
                  <a:srgbClr val="000000"/>
                </a:solidFill>
                <a:effectLst/>
                <a:latin typeface="Times New Roman" panose="02020603050405020304" pitchFamily="18" charset="0"/>
                <a:ea typeface="Calibri" panose="020F0502020204030204" pitchFamily="34" charset="0"/>
              </a:rPr>
              <a:t>hòa</a:t>
            </a:r>
            <a:r>
              <a:rPr lang="en-US" sz="1800" b="1" dirty="0">
                <a:solidFill>
                  <a:srgbClr val="000000"/>
                </a:solidFill>
                <a:effectLst/>
                <a:latin typeface="Times New Roman" panose="02020603050405020304" pitchFamily="18" charset="0"/>
                <a:ea typeface="Calibri" panose="020F0502020204030204" pitchFamily="34" charset="0"/>
              </a:rPr>
              <a:t> </a:t>
            </a:r>
            <a:r>
              <a:rPr lang="en-US" sz="1800" b="1" dirty="0" err="1">
                <a:solidFill>
                  <a:srgbClr val="000000"/>
                </a:solidFill>
                <a:effectLst/>
                <a:latin typeface="Times New Roman" panose="02020603050405020304" pitchFamily="18" charset="0"/>
                <a:ea typeface="Calibri" panose="020F0502020204030204" pitchFamily="34" charset="0"/>
              </a:rPr>
              <a:t>bình</a:t>
            </a:r>
            <a:r>
              <a:rPr lang="en-US" sz="1800" b="1"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nằm</a:t>
            </a:r>
            <a:r>
              <a:rPr lang="en-US" sz="1800" dirty="0">
                <a:solidFill>
                  <a:srgbClr val="000000"/>
                </a:solidFill>
                <a:effectLst/>
                <a:latin typeface="Times New Roman" panose="02020603050405020304" pitchFamily="18" charset="0"/>
                <a:ea typeface="Calibri" panose="020F0502020204030204" pitchFamily="34" charset="0"/>
              </a:rPr>
              <a:t> ở </a:t>
            </a:r>
            <a:r>
              <a:rPr lang="en-US" sz="1800" dirty="0" err="1">
                <a:effectLst/>
                <a:latin typeface="Times New Roman" panose="02020603050405020304" pitchFamily="18" charset="0"/>
                <a:ea typeface="Calibri" panose="020F0502020204030204" pitchFamily="34" charset="0"/>
              </a:rPr>
              <a:t>Công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viên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Tưởng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niệm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Hòa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bình</a:t>
            </a:r>
            <a:r>
              <a:rPr lang="en-US" sz="1800" dirty="0">
                <a:effectLst/>
                <a:latin typeface="Times New Roman" panose="02020603050405020304" pitchFamily="18" charset="0"/>
                <a:ea typeface="Calibri" panose="020F0502020204030204" pitchFamily="34" charset="0"/>
              </a:rPr>
              <a:t> Hiroshima. </a:t>
            </a:r>
            <a:endParaRPr lang="en-US" dirty="0"/>
          </a:p>
        </p:txBody>
      </p:sp>
      <p:sp>
        <p:nvSpPr>
          <p:cNvPr id="4" name="Slide Number Placeholder 3"/>
          <p:cNvSpPr>
            <a:spLocks noGrp="1"/>
          </p:cNvSpPr>
          <p:nvPr>
            <p:ph type="sldNum" sz="quarter" idx="5"/>
          </p:nvPr>
        </p:nvSpPr>
        <p:spPr/>
        <p:txBody>
          <a:bodyPr/>
          <a:lstStyle/>
          <a:p>
            <a:fld id="{E1E887CD-E1CF-4393-A809-0414390A32E3}" type="slidenum">
              <a:rPr lang="en-US" smtClean="0"/>
              <a:t>13</a:t>
            </a:fld>
            <a:endParaRPr lang="en-US"/>
          </a:p>
        </p:txBody>
      </p:sp>
    </p:spTree>
    <p:extLst>
      <p:ext uri="{BB962C8B-B14F-4D97-AF65-F5344CB8AC3E}">
        <p14:creationId xmlns:p14="http://schemas.microsoft.com/office/powerpoint/2010/main" val="280290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メイリオ" panose="020B0400000000000000" pitchFamily="34" charset="-128"/>
                <a:ea typeface="メイリオ" panose="020B0400000000000000" pitchFamily="34" charset="-128"/>
              </a:rPr>
              <a:t>Tượng đài cao 9 mét, và trên đỉnh là tượng đồng một bé gái cầm tặng hạc giấy, gửi gắm giấc mơ về một tương lai hòa bình.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sếu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vòng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hộp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niềm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khao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khát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trẻ</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Ngọc</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anh</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vi.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khen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Trang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Chốt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 ạ,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tranh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dù</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đem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hậu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nặng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nề</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cướp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mạng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trăm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hàng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nghìn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tội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ai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đều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mong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ước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hòa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bình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hôm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Mai Anh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dàn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Hải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sung.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en-US" sz="1800" b="1" dirty="0" err="1">
                <a:effectLst/>
                <a:latin typeface="Times New Roman" panose="02020603050405020304" pitchFamily="18" charset="0"/>
                <a:ea typeface="Calibri" panose="020F0502020204030204" pitchFamily="34" charset="0"/>
              </a:rPr>
              <a:t>Bạn</a:t>
            </a:r>
            <a:r>
              <a:rPr lang="en-US" sz="1800" b="1" dirty="0">
                <a:effectLst/>
                <a:latin typeface="Times New Roman" panose="02020603050405020304" pitchFamily="18" charset="0"/>
                <a:ea typeface="Calibri" panose="020F0502020204030204" pitchFamily="34" charset="0"/>
              </a:rPr>
              <a:t> </a:t>
            </a:r>
            <a:r>
              <a:rPr lang="en-US" sz="1800" b="1" dirty="0" err="1">
                <a:effectLst/>
                <a:latin typeface="Times New Roman" panose="02020603050405020304" pitchFamily="18" charset="0"/>
                <a:ea typeface="Calibri" panose="020F0502020204030204" pitchFamily="34" charset="0"/>
              </a:rPr>
              <a:t>Phong</a:t>
            </a:r>
            <a:r>
              <a:rPr lang="en-US" sz="1800" b="1"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đã</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nêu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đúng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được</a:t>
            </a:r>
            <a:r>
              <a:rPr lang="en-US" sz="1800" dirty="0">
                <a:effectLst/>
                <a:latin typeface="Times New Roman" panose="02020603050405020304" pitchFamily="18" charset="0"/>
                <a:ea typeface="Calibri" panose="020F0502020204030204" pitchFamily="34" charset="0"/>
              </a:rPr>
              <a:t> ý </a:t>
            </a:r>
            <a:r>
              <a:rPr lang="en-US" sz="1800" dirty="0" err="1">
                <a:effectLst/>
                <a:latin typeface="Times New Roman" panose="02020603050405020304" pitchFamily="18" charset="0"/>
                <a:ea typeface="Calibri" panose="020F0502020204030204" pitchFamily="34" charset="0"/>
              </a:rPr>
              <a:t>nghĩa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rồi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đấy</a:t>
            </a:r>
            <a:r>
              <a:rPr lang="en-US" sz="1800" dirty="0">
                <a:effectLst/>
                <a:latin typeface="Times New Roman" panose="02020603050405020304" pitchFamily="18" charset="0"/>
                <a:ea typeface="Calibri" panose="020F0502020204030204" pitchFamily="34" charset="0"/>
              </a:rPr>
              <a:t>. </a:t>
            </a:r>
          </a:p>
          <a:p>
            <a:pPr marL="171450" indent="-171450">
              <a:buFontTx/>
              <a:buChar char="-"/>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Chiếu</a:t>
            </a:r>
            <a:r>
              <a:rPr lang="en-US" sz="1800" dirty="0">
                <a:effectLst/>
                <a:latin typeface="Times New Roman" panose="02020603050405020304" pitchFamily="18" charset="0"/>
                <a:ea typeface="Calibri" panose="020F0502020204030204" pitchFamily="34" charset="0"/>
              </a:rPr>
              <a:t> ý </a:t>
            </a:r>
            <a:r>
              <a:rPr lang="en-US" sz="1800" dirty="0" err="1">
                <a:effectLst/>
                <a:latin typeface="Times New Roman" panose="02020603050405020304" pitchFamily="18" charset="0"/>
                <a:ea typeface="Calibri" panose="020F0502020204030204" pitchFamily="34" charset="0"/>
              </a:rPr>
              <a:t>nghĩa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câu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chuyện</a:t>
            </a:r>
            <a:r>
              <a:rPr lang="en-US" sz="1800"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Câu</a:t>
            </a:r>
            <a:r>
              <a:rPr lang="en-US" sz="2400" b="1" i="1" dirty="0">
                <a:effectLst/>
                <a:latin typeface="Times New Roman" panose="02020603050405020304" pitchFamily="18" charset="0"/>
                <a:ea typeface="Calibri" panose="020F0502020204030204" pitchFamily="34" charset="0"/>
              </a:rPr>
              <a:t> </a:t>
            </a:r>
            <a:r>
              <a:rPr lang="en-US" sz="2400" b="1" i="1" dirty="0" err="1">
                <a:effectLst/>
                <a:latin typeface="Times New Roman" panose="02020603050405020304" pitchFamily="18" charset="0"/>
                <a:ea typeface="Calibri" panose="020F0502020204030204" pitchFamily="34" charset="0"/>
              </a:rPr>
              <a:t>chuyện</a:t>
            </a:r>
            <a:r>
              <a:rPr lang="en-US" sz="2400" b="1" i="1" dirty="0">
                <a:effectLst/>
                <a:latin typeface="Times New Roman" panose="02020603050405020304" pitchFamily="18" charset="0"/>
                <a:ea typeface="Calibri" panose="020F0502020204030204" pitchFamily="34" charset="0"/>
              </a:rPr>
              <a:t> t</a:t>
            </a:r>
            <a:r>
              <a:rPr lang="it-IT" sz="2400" b="1" i="1" dirty="0">
                <a:effectLst/>
                <a:latin typeface="Times New Roman" panose="02020603050405020304" pitchFamily="18" charset="0"/>
                <a:ea typeface="Calibri" panose="020F0502020204030204" pitchFamily="34" charset="0"/>
              </a:rPr>
              <a:t>ố cáo tội ác chiến tranh hạt nhân, nói lên khát vọng sống, khát vọng hòa bình của trẻ em toàn thế giới.</a:t>
            </a:r>
            <a:endParaRPr lang="it-IT" sz="1800" b="1" i="1" dirty="0">
              <a:effectLst/>
              <a:latin typeface="Times New Roman" panose="02020603050405020304" pitchFamily="18" charset="0"/>
              <a:ea typeface="Calibri" panose="020F0502020204030204" pitchFamily="34" charset="0"/>
            </a:endParaRPr>
          </a:p>
          <a:p>
            <a:pPr marL="171450" indent="-171450">
              <a:buFontTx/>
              <a:buChar char="-"/>
            </a:pPr>
            <a:r>
              <a:rPr lang="it-IT" sz="1800" b="1" i="0" dirty="0">
                <a:effectLst/>
                <a:latin typeface="Times New Roman" panose="02020603050405020304" pitchFamily="18" charset="0"/>
              </a:rPr>
              <a:t>1hs nhắc lại ý nghĩa câu chuyện. – QUỲNH CHI</a:t>
            </a:r>
            <a:endParaRPr lang="en-US" i="0" dirty="0"/>
          </a:p>
        </p:txBody>
      </p:sp>
      <p:sp>
        <p:nvSpPr>
          <p:cNvPr id="4" name="Slide Number Placeholder 3"/>
          <p:cNvSpPr>
            <a:spLocks noGrp="1"/>
          </p:cNvSpPr>
          <p:nvPr>
            <p:ph type="sldNum" sz="quarter" idx="5"/>
          </p:nvPr>
        </p:nvSpPr>
        <p:spPr/>
        <p:txBody>
          <a:bodyPr/>
          <a:lstStyle/>
          <a:p>
            <a:fld id="{E1E887CD-E1CF-4393-A809-0414390A32E3}" type="slidenum">
              <a:rPr lang="en-US" smtClean="0"/>
              <a:t>14</a:t>
            </a:fld>
            <a:endParaRPr lang="en-US"/>
          </a:p>
        </p:txBody>
      </p:sp>
    </p:spTree>
    <p:extLst>
      <p:ext uri="{BB962C8B-B14F-4D97-AF65-F5344CB8AC3E}">
        <p14:creationId xmlns:p14="http://schemas.microsoft.com/office/powerpoint/2010/main" val="25681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3664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321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3726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内页-1">
  <p:cSld name="3_内页-1">
    <p:spTree>
      <p:nvGrpSpPr>
        <p:cNvPr id="1" name="Shape 20"/>
        <p:cNvGrpSpPr/>
        <p:nvPr/>
      </p:nvGrpSpPr>
      <p:grpSpPr>
        <a:xfrm>
          <a:off x="0" y="0"/>
          <a:ext cx="0" cy="0"/>
          <a:chOff x="0" y="0"/>
          <a:chExt cx="0" cy="0"/>
        </a:xfrm>
      </p:grpSpPr>
      <p:pic>
        <p:nvPicPr>
          <p:cNvPr id="21" name="Google Shape;21;p3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31"/>
          <p:cNvSpPr/>
          <p:nvPr/>
        </p:nvSpPr>
        <p:spPr>
          <a:xfrm>
            <a:off x="304800" y="241300"/>
            <a:ext cx="11379200" cy="6375400"/>
          </a:xfrm>
          <a:prstGeom prst="rect">
            <a:avLst/>
          </a:prstGeom>
          <a:solidFill>
            <a:srgbClr val="F4EAE0"/>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 name="Google Shape;23;p31"/>
          <p:cNvSpPr/>
          <p:nvPr/>
        </p:nvSpPr>
        <p:spPr>
          <a:xfrm>
            <a:off x="419100" y="368300"/>
            <a:ext cx="11137900" cy="6121400"/>
          </a:xfrm>
          <a:prstGeom prst="rect">
            <a:avLst/>
          </a:prstGeom>
          <a:noFill/>
          <a:ln w="28575" cap="flat" cmpd="sng">
            <a:solidFill>
              <a:srgbClr val="D2736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2742855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339CC5C-AABA-43F8-882D-AFCBA20B411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3822C215-6DEC-4952-B517-F05D2B375D7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C3E66D-A933-49B7-856C-5DD97DCDCA3E}"/>
              </a:ext>
            </a:extLst>
          </p:cNvPr>
          <p:cNvSpPr>
            <a:spLocks noGrp="1"/>
          </p:cNvSpPr>
          <p:nvPr>
            <p:ph type="sldNum" sz="quarter" idx="12"/>
          </p:nvPr>
        </p:nvSpPr>
        <p:spPr/>
        <p:txBody>
          <a:bodyPr/>
          <a:lstStyle>
            <a:lvl1pPr>
              <a:defRPr/>
            </a:lvl1pPr>
          </a:lstStyle>
          <a:p>
            <a:pPr>
              <a:defRPr/>
            </a:pPr>
            <a:fld id="{4A64F538-27CE-4A34-9EAF-F5038B9F77F5}" type="slidenum">
              <a:rPr lang="en-GB" altLang="en-US"/>
              <a:pPr>
                <a:defRPr/>
              </a:pPr>
              <a:t>‹#›</a:t>
            </a:fld>
            <a:endParaRPr lang="en-GB" altLang="en-US"/>
          </a:p>
        </p:txBody>
      </p:sp>
    </p:spTree>
    <p:extLst>
      <p:ext uri="{BB962C8B-B14F-4D97-AF65-F5344CB8AC3E}">
        <p14:creationId xmlns:p14="http://schemas.microsoft.com/office/powerpoint/2010/main" val="210161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0C26A-4C29-4645-9DAF-92759FFD70B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4DA20139-6BCC-461D-AEF2-448608C7B8F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0FB2EEE-DF90-4665-BE0D-8AB4A09F99E0}"/>
              </a:ext>
            </a:extLst>
          </p:cNvPr>
          <p:cNvSpPr>
            <a:spLocks noGrp="1"/>
          </p:cNvSpPr>
          <p:nvPr>
            <p:ph type="sldNum" sz="quarter" idx="12"/>
          </p:nvPr>
        </p:nvSpPr>
        <p:spPr/>
        <p:txBody>
          <a:bodyPr/>
          <a:lstStyle>
            <a:lvl1pPr>
              <a:defRPr/>
            </a:lvl1pPr>
          </a:lstStyle>
          <a:p>
            <a:pPr>
              <a:defRPr/>
            </a:pPr>
            <a:fld id="{535EE6CE-2080-4D8F-9D15-8C856489FFBC}" type="slidenum">
              <a:rPr lang="en-GB" altLang="en-US"/>
              <a:pPr>
                <a:defRPr/>
              </a:pPr>
              <a:t>‹#›</a:t>
            </a:fld>
            <a:endParaRPr lang="en-GB" altLang="en-US"/>
          </a:p>
        </p:txBody>
      </p:sp>
    </p:spTree>
    <p:extLst>
      <p:ext uri="{BB962C8B-B14F-4D97-AF65-F5344CB8AC3E}">
        <p14:creationId xmlns:p14="http://schemas.microsoft.com/office/powerpoint/2010/main" val="3725265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6C07C8-32BB-4970-8DDF-DDE52E87F63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032A020-8A37-4BBE-84FE-3668D3E7825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DA2AA37-CC28-4356-A0FA-6106ED098AB5}"/>
              </a:ext>
            </a:extLst>
          </p:cNvPr>
          <p:cNvSpPr>
            <a:spLocks noGrp="1"/>
          </p:cNvSpPr>
          <p:nvPr>
            <p:ph type="sldNum" sz="quarter" idx="12"/>
          </p:nvPr>
        </p:nvSpPr>
        <p:spPr/>
        <p:txBody>
          <a:bodyPr/>
          <a:lstStyle>
            <a:lvl1pPr>
              <a:defRPr/>
            </a:lvl1pPr>
          </a:lstStyle>
          <a:p>
            <a:pPr>
              <a:defRPr/>
            </a:pPr>
            <a:fld id="{C7C9BC1C-0969-4815-9682-5C9EBC116507}" type="slidenum">
              <a:rPr lang="en-GB" altLang="en-US"/>
              <a:pPr>
                <a:defRPr/>
              </a:pPr>
              <a:t>‹#›</a:t>
            </a:fld>
            <a:endParaRPr lang="en-GB" altLang="en-US"/>
          </a:p>
        </p:txBody>
      </p:sp>
    </p:spTree>
    <p:extLst>
      <p:ext uri="{BB962C8B-B14F-4D97-AF65-F5344CB8AC3E}">
        <p14:creationId xmlns:p14="http://schemas.microsoft.com/office/powerpoint/2010/main" val="3229840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7F4D2C0-ED53-4545-9AE7-FA7963F404B9}"/>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A77E97C3-3B38-4BEA-996E-5458A9BACBA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F8F1A18-0705-46E1-9C2D-AF8AA137D51C}"/>
              </a:ext>
            </a:extLst>
          </p:cNvPr>
          <p:cNvSpPr>
            <a:spLocks noGrp="1"/>
          </p:cNvSpPr>
          <p:nvPr>
            <p:ph type="sldNum" sz="quarter" idx="12"/>
          </p:nvPr>
        </p:nvSpPr>
        <p:spPr/>
        <p:txBody>
          <a:bodyPr/>
          <a:lstStyle>
            <a:lvl1pPr>
              <a:defRPr/>
            </a:lvl1pPr>
          </a:lstStyle>
          <a:p>
            <a:pPr>
              <a:defRPr/>
            </a:pPr>
            <a:fld id="{195AECB9-085D-4E8D-A974-9B5D5C9210A2}" type="slidenum">
              <a:rPr lang="en-GB" altLang="en-US"/>
              <a:pPr>
                <a:defRPr/>
              </a:pPr>
              <a:t>‹#›</a:t>
            </a:fld>
            <a:endParaRPr lang="en-GB" altLang="en-US"/>
          </a:p>
        </p:txBody>
      </p:sp>
    </p:spTree>
    <p:extLst>
      <p:ext uri="{BB962C8B-B14F-4D97-AF65-F5344CB8AC3E}">
        <p14:creationId xmlns:p14="http://schemas.microsoft.com/office/powerpoint/2010/main" val="2580991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E53BC5E-9A59-41D5-B547-CC35B83885D8}"/>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1CF39C65-3E32-4321-94FF-E18FC22706F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591C53D-6C9F-4B96-86D9-028E80E557A6}"/>
              </a:ext>
            </a:extLst>
          </p:cNvPr>
          <p:cNvSpPr>
            <a:spLocks noGrp="1"/>
          </p:cNvSpPr>
          <p:nvPr>
            <p:ph type="sldNum" sz="quarter" idx="12"/>
          </p:nvPr>
        </p:nvSpPr>
        <p:spPr/>
        <p:txBody>
          <a:bodyPr/>
          <a:lstStyle>
            <a:lvl1pPr>
              <a:defRPr/>
            </a:lvl1pPr>
          </a:lstStyle>
          <a:p>
            <a:pPr>
              <a:defRPr/>
            </a:pPr>
            <a:fld id="{5E5C4516-4BCC-4D2B-B514-36FAD7AFF6E9}" type="slidenum">
              <a:rPr lang="en-GB" altLang="en-US"/>
              <a:pPr>
                <a:defRPr/>
              </a:pPr>
              <a:t>‹#›</a:t>
            </a:fld>
            <a:endParaRPr lang="en-GB" altLang="en-US"/>
          </a:p>
        </p:txBody>
      </p:sp>
    </p:spTree>
    <p:extLst>
      <p:ext uri="{BB962C8B-B14F-4D97-AF65-F5344CB8AC3E}">
        <p14:creationId xmlns:p14="http://schemas.microsoft.com/office/powerpoint/2010/main" val="1003086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FA14121-44EE-435D-83B9-091D6F38065E}"/>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05859914-A304-4256-8765-6509999C2B9F}"/>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D1C850B-9FA4-47A8-ADA2-28C5396782CF}"/>
              </a:ext>
            </a:extLst>
          </p:cNvPr>
          <p:cNvSpPr>
            <a:spLocks noGrp="1"/>
          </p:cNvSpPr>
          <p:nvPr>
            <p:ph type="sldNum" sz="quarter" idx="12"/>
          </p:nvPr>
        </p:nvSpPr>
        <p:spPr/>
        <p:txBody>
          <a:bodyPr/>
          <a:lstStyle>
            <a:lvl1pPr>
              <a:defRPr/>
            </a:lvl1pPr>
          </a:lstStyle>
          <a:p>
            <a:pPr>
              <a:defRPr/>
            </a:pPr>
            <a:fld id="{5B094E17-26BF-43FC-85A9-BED74005C809}" type="slidenum">
              <a:rPr lang="en-GB" altLang="en-US"/>
              <a:pPr>
                <a:defRPr/>
              </a:pPr>
              <a:t>‹#›</a:t>
            </a:fld>
            <a:endParaRPr lang="en-GB" altLang="en-US"/>
          </a:p>
        </p:txBody>
      </p:sp>
    </p:spTree>
    <p:extLst>
      <p:ext uri="{BB962C8B-B14F-4D97-AF65-F5344CB8AC3E}">
        <p14:creationId xmlns:p14="http://schemas.microsoft.com/office/powerpoint/2010/main" val="1380166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98DD3D-1987-4CCA-989C-DAF32979E07C}"/>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7BEB547F-EC43-4BB9-A10A-A42BFF9B57B4}"/>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1754D340-8849-46F7-8959-84B2562347BE}"/>
              </a:ext>
            </a:extLst>
          </p:cNvPr>
          <p:cNvSpPr>
            <a:spLocks noGrp="1"/>
          </p:cNvSpPr>
          <p:nvPr>
            <p:ph type="sldNum" sz="quarter" idx="12"/>
          </p:nvPr>
        </p:nvSpPr>
        <p:spPr/>
        <p:txBody>
          <a:bodyPr/>
          <a:lstStyle>
            <a:lvl1pPr>
              <a:defRPr/>
            </a:lvl1pPr>
          </a:lstStyle>
          <a:p>
            <a:pPr>
              <a:defRPr/>
            </a:pPr>
            <a:fld id="{0607D95D-0315-4848-A2C2-B11A6A4714B1}" type="slidenum">
              <a:rPr lang="en-GB" altLang="en-US"/>
              <a:pPr>
                <a:defRPr/>
              </a:pPr>
              <a:t>‹#›</a:t>
            </a:fld>
            <a:endParaRPr lang="en-GB" altLang="en-US"/>
          </a:p>
        </p:txBody>
      </p:sp>
    </p:spTree>
    <p:extLst>
      <p:ext uri="{BB962C8B-B14F-4D97-AF65-F5344CB8AC3E}">
        <p14:creationId xmlns:p14="http://schemas.microsoft.com/office/powerpoint/2010/main" val="98931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1329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666EABA-4001-4394-A101-09E666A9555A}"/>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02558233-79DA-4098-B552-82DD66E2979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6076854-F080-4E76-B595-E533B73699B6}"/>
              </a:ext>
            </a:extLst>
          </p:cNvPr>
          <p:cNvSpPr>
            <a:spLocks noGrp="1"/>
          </p:cNvSpPr>
          <p:nvPr>
            <p:ph type="sldNum" sz="quarter" idx="12"/>
          </p:nvPr>
        </p:nvSpPr>
        <p:spPr/>
        <p:txBody>
          <a:bodyPr/>
          <a:lstStyle>
            <a:lvl1pPr>
              <a:defRPr/>
            </a:lvl1pPr>
          </a:lstStyle>
          <a:p>
            <a:pPr>
              <a:defRPr/>
            </a:pPr>
            <a:fld id="{96D13A8B-216B-4B6E-A92D-5409CF263333}" type="slidenum">
              <a:rPr lang="en-GB" altLang="en-US"/>
              <a:pPr>
                <a:defRPr/>
              </a:pPr>
              <a:t>‹#›</a:t>
            </a:fld>
            <a:endParaRPr lang="en-GB" altLang="en-US"/>
          </a:p>
        </p:txBody>
      </p:sp>
    </p:spTree>
    <p:extLst>
      <p:ext uri="{BB962C8B-B14F-4D97-AF65-F5344CB8AC3E}">
        <p14:creationId xmlns:p14="http://schemas.microsoft.com/office/powerpoint/2010/main" val="400550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1DD3A2B-ABA9-4C0A-94EC-F1A08BFD633E}"/>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0417208C-F784-49E4-B658-67411DBFB31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7076079-E9DD-4652-B119-35FA7B60AAC9}"/>
              </a:ext>
            </a:extLst>
          </p:cNvPr>
          <p:cNvSpPr>
            <a:spLocks noGrp="1"/>
          </p:cNvSpPr>
          <p:nvPr>
            <p:ph type="sldNum" sz="quarter" idx="12"/>
          </p:nvPr>
        </p:nvSpPr>
        <p:spPr/>
        <p:txBody>
          <a:bodyPr/>
          <a:lstStyle>
            <a:lvl1pPr>
              <a:defRPr/>
            </a:lvl1pPr>
          </a:lstStyle>
          <a:p>
            <a:pPr>
              <a:defRPr/>
            </a:pPr>
            <a:fld id="{69482A11-A2C8-43E5-9FF1-75A2BA78DA26}" type="slidenum">
              <a:rPr lang="en-GB" altLang="en-US"/>
              <a:pPr>
                <a:defRPr/>
              </a:pPr>
              <a:t>‹#›</a:t>
            </a:fld>
            <a:endParaRPr lang="en-GB" altLang="en-US"/>
          </a:p>
        </p:txBody>
      </p:sp>
    </p:spTree>
    <p:extLst>
      <p:ext uri="{BB962C8B-B14F-4D97-AF65-F5344CB8AC3E}">
        <p14:creationId xmlns:p14="http://schemas.microsoft.com/office/powerpoint/2010/main" val="3835446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DBE03-F44C-4408-A757-9CC00C103BAC}"/>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AA002620-DC9C-48DC-9F54-DD9A2382C5E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6E99F6F-63DA-4D77-904C-99311A9A8BFC}"/>
              </a:ext>
            </a:extLst>
          </p:cNvPr>
          <p:cNvSpPr>
            <a:spLocks noGrp="1"/>
          </p:cNvSpPr>
          <p:nvPr>
            <p:ph type="sldNum" sz="quarter" idx="12"/>
          </p:nvPr>
        </p:nvSpPr>
        <p:spPr/>
        <p:txBody>
          <a:bodyPr/>
          <a:lstStyle>
            <a:lvl1pPr>
              <a:defRPr/>
            </a:lvl1pPr>
          </a:lstStyle>
          <a:p>
            <a:pPr>
              <a:defRPr/>
            </a:pPr>
            <a:fld id="{B580D1A8-07DF-4E2B-B485-8F6540C58713}" type="slidenum">
              <a:rPr lang="en-GB" altLang="en-US"/>
              <a:pPr>
                <a:defRPr/>
              </a:pPr>
              <a:t>‹#›</a:t>
            </a:fld>
            <a:endParaRPr lang="en-GB" altLang="en-US"/>
          </a:p>
        </p:txBody>
      </p:sp>
    </p:spTree>
    <p:extLst>
      <p:ext uri="{BB962C8B-B14F-4D97-AF65-F5344CB8AC3E}">
        <p14:creationId xmlns:p14="http://schemas.microsoft.com/office/powerpoint/2010/main" val="1245392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A68F0-7C01-40AF-BE87-2F9A57F84A76}"/>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3ED15C25-AA13-4477-831A-B242A39DDB5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EDCC1EB-60A4-4ADD-AF7C-7A0D04FA7AE6}"/>
              </a:ext>
            </a:extLst>
          </p:cNvPr>
          <p:cNvSpPr>
            <a:spLocks noGrp="1"/>
          </p:cNvSpPr>
          <p:nvPr>
            <p:ph type="sldNum" sz="quarter" idx="12"/>
          </p:nvPr>
        </p:nvSpPr>
        <p:spPr/>
        <p:txBody>
          <a:bodyPr/>
          <a:lstStyle>
            <a:lvl1pPr>
              <a:defRPr/>
            </a:lvl1pPr>
          </a:lstStyle>
          <a:p>
            <a:pPr>
              <a:defRPr/>
            </a:pPr>
            <a:fld id="{DEFBB979-84B5-4686-821C-7BD958E91757}" type="slidenum">
              <a:rPr lang="en-GB" altLang="en-US"/>
              <a:pPr>
                <a:defRPr/>
              </a:pPr>
              <a:t>‹#›</a:t>
            </a:fld>
            <a:endParaRPr lang="en-GB" altLang="en-US"/>
          </a:p>
        </p:txBody>
      </p:sp>
    </p:spTree>
    <p:extLst>
      <p:ext uri="{BB962C8B-B14F-4D97-AF65-F5344CB8AC3E}">
        <p14:creationId xmlns:p14="http://schemas.microsoft.com/office/powerpoint/2010/main" val="256343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23580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8313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14782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854003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2023/9/20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582491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22018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839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2023/9/20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086523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816946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37807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61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20/09/2023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552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20/09/2023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335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20/09/2023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644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840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479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782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20/09/2023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90059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85F1335-52BF-4FF8-8BBB-C70F8F8848D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105349F-7D15-4CCA-8B05-3F1189228FF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D2198DB-123F-49BE-9309-D2715F75771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GB"/>
          </a:p>
        </p:txBody>
      </p:sp>
      <p:sp>
        <p:nvSpPr>
          <p:cNvPr id="5" name="Footer Placeholder 4">
            <a:extLst>
              <a:ext uri="{FF2B5EF4-FFF2-40B4-BE49-F238E27FC236}">
                <a16:creationId xmlns:a16="http://schemas.microsoft.com/office/drawing/2014/main" id="{86EC646A-831B-4D7A-8C42-44A4EA81E10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AA750D37-F393-4F60-A59A-42E0AF57A79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15ADAFC-A96B-4183-A2DE-600DE800B2D6}" type="slidenum">
              <a:rPr lang="en-GB" altLang="en-US"/>
              <a:pPr>
                <a:defRPr/>
              </a:pPr>
              <a:t>‹#›</a:t>
            </a:fld>
            <a:endParaRPr lang="en-GB" altLang="en-US"/>
          </a:p>
        </p:txBody>
      </p:sp>
    </p:spTree>
    <p:extLst>
      <p:ext uri="{BB962C8B-B14F-4D97-AF65-F5344CB8AC3E}">
        <p14:creationId xmlns:p14="http://schemas.microsoft.com/office/powerpoint/2010/main" val="19332075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2023/9/20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
        <p:nvSpPr>
          <p:cNvPr id="7" name="Slide Number Placeholder 5">
            <a:extLst>
              <a:ext uri="{FF2B5EF4-FFF2-40B4-BE49-F238E27FC236}">
                <a16:creationId xmlns:a16="http://schemas.microsoft.com/office/drawing/2014/main" id="{3F17FA3A-EC0B-4242-8D35-0F454B149BC8}"/>
              </a:ext>
            </a:extLst>
          </p:cNvPr>
          <p:cNvSpPr txBox="1">
            <a:spLocks/>
          </p:cNvSpPr>
          <p:nvPr userDrawn="1"/>
        </p:nvSpPr>
        <p:spPr>
          <a:xfrm>
            <a:off x="8610600" y="-67469"/>
            <a:ext cx="350813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err="1">
                <a:latin typeface="Arial" panose="020B0604020202020204" pitchFamily="34" charset="0"/>
                <a:cs typeface="Arial" panose="020B0604020202020204" pitchFamily="34" charset="0"/>
              </a:rPr>
              <a:t>Hương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Thảo</a:t>
            </a:r>
            <a:r>
              <a:rPr lang="en-US" i="1"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352151762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b="-2563"/>
          <a:stretch>
            <a:fillRect/>
          </a:stretch>
        </p:blipFill>
        <p:spPr>
          <a:xfrm>
            <a:off x="0" y="821432"/>
            <a:ext cx="11506200" cy="6036568"/>
          </a:xfrm>
          <a:prstGeom prst="rect">
            <a:avLst/>
          </a:prstGeom>
        </p:spPr>
      </p:pic>
      <p:sp>
        <p:nvSpPr>
          <p:cNvPr id="5" name="Rectangle 4">
            <a:extLst>
              <a:ext uri="{FF2B5EF4-FFF2-40B4-BE49-F238E27FC236}">
                <a16:creationId xmlns:a16="http://schemas.microsoft.com/office/drawing/2014/main" id="{64A03E70-C039-48FD-A353-24134B6EC830}"/>
              </a:ext>
            </a:extLst>
          </p:cNvPr>
          <p:cNvSpPr/>
          <p:nvPr/>
        </p:nvSpPr>
        <p:spPr>
          <a:xfrm>
            <a:off x="9051235" y="0"/>
            <a:ext cx="3140765" cy="251791"/>
          </a:xfrm>
          <a:prstGeom prst="rect">
            <a:avLst/>
          </a:prstGeom>
          <a:solidFill>
            <a:srgbClr val="C5F5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1646E91F-924C-3147-7E84-CD29715B2DF1}"/>
              </a:ext>
            </a:extLst>
          </p:cNvPr>
          <p:cNvSpPr txBox="1"/>
          <p:nvPr/>
        </p:nvSpPr>
        <p:spPr>
          <a:xfrm>
            <a:off x="-76200" y="3964414"/>
            <a:ext cx="10363200" cy="1793311"/>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800"/>
              </a:spcAft>
              <a:buClrTx/>
              <a:buSzTx/>
              <a:buFontTx/>
              <a:buNone/>
              <a:tabLst/>
              <a:defRPr/>
            </a:pPr>
            <a:r>
              <a:rPr kumimoji="0" lang="en-US" sz="4400" b="1" i="0" u="none" strike="noStrike" kern="1200" cap="none" spc="0" normalizeH="0" baseline="0" noProof="0" dirty="0">
                <a:ln>
                  <a:noFill/>
                </a:ln>
                <a:solidFill>
                  <a:srgbClr val="F7860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MÔN: TẬP ĐỌC - </a:t>
            </a:r>
            <a:r>
              <a:rPr lang="en-US" sz="4400" b="1" dirty="0" err="1">
                <a:solidFill>
                  <a:srgbClr val="F78609"/>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4400" b="1" dirty="0">
                <a:solidFill>
                  <a:srgbClr val="F78609"/>
                </a:solidFill>
                <a:latin typeface="Times New Roman" panose="02020603050405020304" pitchFamily="18" charset="0"/>
                <a:ea typeface="Times New Roman" panose="02020603050405020304" pitchFamily="18" charset="0"/>
                <a:cs typeface="Times New Roman" panose="02020603050405020304" pitchFamily="18" charset="0"/>
              </a:rPr>
              <a:t>: 5C</a:t>
            </a:r>
          </a:p>
          <a:p>
            <a:pPr marL="0" marR="0" lvl="0" indent="0" algn="ctr" defTabSz="914400" rtl="0" eaLnBrk="1" fontAlgn="auto" latinLnBrk="0" hangingPunct="1">
              <a:lnSpc>
                <a:spcPct val="120000"/>
              </a:lnSpc>
              <a:spcBef>
                <a:spcPts val="0"/>
              </a:spcBef>
              <a:spcAft>
                <a:spcPts val="800"/>
              </a:spcAft>
              <a:buClrTx/>
              <a:buSzTx/>
              <a:buFontTx/>
              <a:buNone/>
              <a:tabLst/>
              <a:defRPr/>
            </a:pPr>
            <a:endParaRPr lang="en-US" sz="100" b="1" dirty="0">
              <a:solidFill>
                <a:srgbClr val="F78609"/>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800"/>
              </a:spcAft>
              <a:buClrTx/>
              <a:buSzTx/>
              <a:buFontTx/>
              <a:buNone/>
              <a:tabLst/>
              <a:defRPr/>
            </a:pPr>
            <a:r>
              <a:rPr kumimoji="0" lang="en-US" sz="3200" b="1" u="none" strike="noStrike" kern="1200" cap="none" spc="0" normalizeH="0" baseline="0" noProof="0" dirty="0">
                <a:ln>
                  <a:noFill/>
                </a:ln>
                <a:solidFill>
                  <a:srgbClr val="000000"/>
                </a:solidFill>
                <a:effectLst/>
                <a:uLnTx/>
                <a:uFillTx/>
                <a:latin typeface="HP001 4 hàng" panose="020B0603050302020204" pitchFamily="34" charset="0"/>
                <a:ea typeface="Times New Roman" panose="02020603050405020304" pitchFamily="18" charset="0"/>
                <a:cs typeface="Times New Roman" panose="02020603050405020304" pitchFamily="18" charset="0"/>
              </a:rPr>
              <a:t>                    </a:t>
            </a:r>
            <a:r>
              <a:rPr kumimoji="0" lang="en-US" sz="3200" b="1" u="none" strike="noStrike" kern="1200" cap="none" spc="0" normalizeH="0" baseline="0" noProof="0" dirty="0" err="1">
                <a:ln>
                  <a:noFill/>
                </a:ln>
                <a:solidFill>
                  <a:srgbClr val="000000"/>
                </a:solidFill>
                <a:effectLst/>
                <a:uLnTx/>
                <a:uFillTx/>
                <a:latin typeface="HP001 4 hàng" panose="020B0603050302020204" pitchFamily="34" charset="0"/>
                <a:ea typeface="Times New Roman" panose="02020603050405020304" pitchFamily="18" charset="0"/>
                <a:cs typeface="Times New Roman" panose="02020603050405020304" pitchFamily="18" charset="0"/>
              </a:rPr>
              <a:t>Giáo</a:t>
            </a:r>
            <a:r>
              <a:rPr kumimoji="0" lang="en-US" sz="3200" b="1" u="none" strike="noStrike" kern="1200" cap="none" spc="0" normalizeH="0" baseline="0" noProof="0" dirty="0">
                <a:ln>
                  <a:noFill/>
                </a:ln>
                <a:solidFill>
                  <a:srgbClr val="000000"/>
                </a:solidFill>
                <a:effectLst/>
                <a:uLnTx/>
                <a:uFillTx/>
                <a:latin typeface="HP001 4 hàng" panose="020B0603050302020204" pitchFamily="34" charset="0"/>
                <a:ea typeface="Times New Roman" panose="02020603050405020304" pitchFamily="18" charset="0"/>
                <a:cs typeface="Times New Roman" panose="02020603050405020304" pitchFamily="18" charset="0"/>
              </a:rPr>
              <a:t> </a:t>
            </a:r>
            <a:r>
              <a:rPr kumimoji="0" lang="en-US" sz="3200" b="1" u="none" strike="noStrike" kern="1200" cap="none" spc="0" normalizeH="0" baseline="0" noProof="0" dirty="0" err="1">
                <a:ln>
                  <a:noFill/>
                </a:ln>
                <a:solidFill>
                  <a:srgbClr val="000000"/>
                </a:solidFill>
                <a:effectLst/>
                <a:uLnTx/>
                <a:uFillTx/>
                <a:latin typeface="HP001 4 hàng" panose="020B0603050302020204" pitchFamily="34" charset="0"/>
                <a:ea typeface="Times New Roman" panose="02020603050405020304" pitchFamily="18" charset="0"/>
                <a:cs typeface="Times New Roman" panose="02020603050405020304" pitchFamily="18" charset="0"/>
              </a:rPr>
              <a:t>viên</a:t>
            </a:r>
            <a:r>
              <a:rPr lang="en-US" sz="3600" b="1" dirty="0">
                <a:solidFill>
                  <a:srgbClr val="000000"/>
                </a:solidFill>
                <a:latin typeface="HP001 4 hàng" panose="020B0603050302020204" pitchFamily="34" charset="0"/>
                <a:ea typeface="Times New Roman" panose="02020603050405020304" pitchFamily="18" charset="0"/>
                <a:cs typeface="Times New Roman" panose="02020603050405020304" pitchFamily="18" charset="0"/>
              </a:rPr>
              <a:t>: </a:t>
            </a:r>
            <a:r>
              <a:rPr lang="en-US" sz="3600" b="1" dirty="0" err="1">
                <a:solidFill>
                  <a:srgbClr val="000000"/>
                </a:solidFill>
                <a:latin typeface="HP001 4 hàng" panose="020B0603050302020204" pitchFamily="34" charset="0"/>
                <a:ea typeface="Times New Roman" panose="02020603050405020304" pitchFamily="18" charset="0"/>
                <a:cs typeface="Times New Roman" panose="02020603050405020304" pitchFamily="18" charset="0"/>
              </a:rPr>
              <a:t>Phạm</a:t>
            </a:r>
            <a:r>
              <a:rPr lang="en-US" sz="3600" b="1" dirty="0">
                <a:solidFill>
                  <a:srgbClr val="000000"/>
                </a:solidFill>
                <a:latin typeface="HP001 4 hàng" panose="020B0603050302020204" pitchFamily="34" charset="0"/>
                <a:ea typeface="Times New Roman" panose="02020603050405020304" pitchFamily="18" charset="0"/>
                <a:cs typeface="Times New Roman" panose="02020603050405020304" pitchFamily="18" charset="0"/>
              </a:rPr>
              <a:t> </a:t>
            </a:r>
            <a:r>
              <a:rPr lang="en-US" sz="3600" b="1" dirty="0" err="1">
                <a:solidFill>
                  <a:srgbClr val="000000"/>
                </a:solidFill>
                <a:latin typeface="HP001 4 hàng" panose="020B0603050302020204" pitchFamily="34" charset="0"/>
                <a:ea typeface="Times New Roman" panose="02020603050405020304" pitchFamily="18" charset="0"/>
                <a:cs typeface="Times New Roman" panose="02020603050405020304" pitchFamily="18" charset="0"/>
              </a:rPr>
              <a:t>Thị</a:t>
            </a:r>
            <a:r>
              <a:rPr lang="en-US" sz="3600" b="1" dirty="0">
                <a:solidFill>
                  <a:srgbClr val="000000"/>
                </a:solidFill>
                <a:latin typeface="HP001 4 hàng" panose="020B0603050302020204" pitchFamily="34" charset="0"/>
                <a:ea typeface="Times New Roman" panose="02020603050405020304" pitchFamily="18" charset="0"/>
                <a:cs typeface="Times New Roman" panose="02020603050405020304" pitchFamily="18" charset="0"/>
              </a:rPr>
              <a:t> </a:t>
            </a:r>
            <a:r>
              <a:rPr lang="en-US" sz="3600" b="1" dirty="0" err="1">
                <a:solidFill>
                  <a:srgbClr val="000000"/>
                </a:solidFill>
                <a:latin typeface="HP001 4 hàng" panose="020B0603050302020204" pitchFamily="34" charset="0"/>
                <a:ea typeface="Times New Roman" panose="02020603050405020304" pitchFamily="18" charset="0"/>
                <a:cs typeface="Times New Roman" panose="02020603050405020304" pitchFamily="18" charset="0"/>
              </a:rPr>
              <a:t>Thúy</a:t>
            </a:r>
            <a:r>
              <a:rPr lang="en-US" sz="3600" b="1" dirty="0">
                <a:solidFill>
                  <a:srgbClr val="000000"/>
                </a:solidFill>
                <a:latin typeface="HP001 4 hàng" panose="020B0603050302020204" pitchFamily="34" charset="0"/>
                <a:ea typeface="Times New Roman" panose="02020603050405020304" pitchFamily="18" charset="0"/>
                <a:cs typeface="Times New Roman" panose="02020603050405020304" pitchFamily="18" charset="0"/>
              </a:rPr>
              <a:t> Quỳnh</a:t>
            </a:r>
            <a:endParaRPr kumimoji="0" lang="en-US" sz="3600" b="1" u="none" strike="noStrike" kern="1200" cap="none" spc="0" normalizeH="0" baseline="0" noProof="0" dirty="0">
              <a:ln>
                <a:noFill/>
              </a:ln>
              <a:solidFill>
                <a:srgbClr val="000000"/>
              </a:solidFill>
              <a:effectLst/>
              <a:uLnTx/>
              <a:uFillTx/>
              <a:latin typeface="HP001 4 hàng" panose="020B060305030202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9B25ABE-5D92-42B2-A672-076631E86D32}"/>
              </a:ext>
            </a:extLst>
          </p:cNvPr>
          <p:cNvSpPr>
            <a:spLocks noGrp="1"/>
          </p:cNvSpPr>
          <p:nvPr>
            <p:ph type="title"/>
          </p:nvPr>
        </p:nvSpPr>
        <p:spPr/>
        <p:txBody>
          <a:bodyPr/>
          <a:lstStyle/>
          <a:p>
            <a:pPr eaLnBrk="1" hangingPunct="1"/>
            <a:endParaRPr lang="en-US" altLang="en-US"/>
          </a:p>
        </p:txBody>
      </p:sp>
      <p:pic>
        <p:nvPicPr>
          <p:cNvPr id="30723" name="Picture 5" descr="Một trong hàng trăm ngàn nạn nhân của vụ tấn công thảm khốc">
            <a:extLst>
              <a:ext uri="{FF2B5EF4-FFF2-40B4-BE49-F238E27FC236}">
                <a16:creationId xmlns:a16="http://schemas.microsoft.com/office/drawing/2014/main" id="{AF79F001-619A-45F6-B32C-6F658FF00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2192000" cy="597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6">
            <a:extLst>
              <a:ext uri="{FF2B5EF4-FFF2-40B4-BE49-F238E27FC236}">
                <a16:creationId xmlns:a16="http://schemas.microsoft.com/office/drawing/2014/main" id="{A808A1D0-B76B-4AE7-B3B1-BA5AA15489D6}"/>
              </a:ext>
            </a:extLst>
          </p:cNvPr>
          <p:cNvSpPr txBox="1">
            <a:spLocks noChangeArrowheads="1"/>
          </p:cNvSpPr>
          <p:nvPr/>
        </p:nvSpPr>
        <p:spPr bwMode="auto">
          <a:xfrm>
            <a:off x="3071814" y="6092826"/>
            <a:ext cx="5780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Arial" panose="020B0604020202020204" pitchFamily="34" charset="0"/>
            </a:endParaRPr>
          </a:p>
        </p:txBody>
      </p:sp>
      <p:sp>
        <p:nvSpPr>
          <p:cNvPr id="30725" name="Text Box 7">
            <a:extLst>
              <a:ext uri="{FF2B5EF4-FFF2-40B4-BE49-F238E27FC236}">
                <a16:creationId xmlns:a16="http://schemas.microsoft.com/office/drawing/2014/main" id="{57F0FD17-1D9E-4764-9E72-4E26AC1F652B}"/>
              </a:ext>
            </a:extLst>
          </p:cNvPr>
          <p:cNvSpPr txBox="1">
            <a:spLocks noChangeArrowheads="1"/>
          </p:cNvSpPr>
          <p:nvPr/>
        </p:nvSpPr>
        <p:spPr bwMode="auto">
          <a:xfrm>
            <a:off x="1524000" y="5949951"/>
            <a:ext cx="9144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dirty="0">
                <a:latin typeface="Arial" panose="020B0604020202020204" pitchFamily="34" charset="0"/>
              </a:rPr>
              <a:t>   </a:t>
            </a:r>
            <a:r>
              <a:rPr lang="en-US" altLang="en-US" sz="2000" b="1" dirty="0" err="1">
                <a:latin typeface="Arial" panose="020B0604020202020204" pitchFamily="34" charset="0"/>
              </a:rPr>
              <a:t>Một</a:t>
            </a:r>
            <a:r>
              <a:rPr lang="en-US" altLang="en-US" sz="2000" b="1" dirty="0">
                <a:latin typeface="Arial" panose="020B0604020202020204" pitchFamily="34" charset="0"/>
              </a:rPr>
              <a:t> </a:t>
            </a:r>
            <a:r>
              <a:rPr lang="en-US" altLang="en-US" sz="2000" b="1" dirty="0" err="1">
                <a:latin typeface="Arial" panose="020B0604020202020204" pitchFamily="34" charset="0"/>
              </a:rPr>
              <a:t>trong</a:t>
            </a:r>
            <a:r>
              <a:rPr lang="en-US" altLang="en-US" sz="2000" b="1" dirty="0">
                <a:latin typeface="Arial" panose="020B0604020202020204" pitchFamily="34" charset="0"/>
              </a:rPr>
              <a:t> </a:t>
            </a:r>
            <a:r>
              <a:rPr lang="en-US" altLang="en-US" sz="2000" b="1" dirty="0" err="1">
                <a:latin typeface="Arial" panose="020B0604020202020204" pitchFamily="34" charset="0"/>
              </a:rPr>
              <a:t>hàng</a:t>
            </a:r>
            <a:r>
              <a:rPr lang="en-US" altLang="en-US" sz="2000" b="1" dirty="0">
                <a:latin typeface="Arial" panose="020B0604020202020204" pitchFamily="34" charset="0"/>
              </a:rPr>
              <a:t> </a:t>
            </a:r>
            <a:r>
              <a:rPr lang="en-US" altLang="en-US" sz="2000" b="1" dirty="0" err="1">
                <a:latin typeface="Arial" panose="020B0604020202020204" pitchFamily="34" charset="0"/>
              </a:rPr>
              <a:t>trăm</a:t>
            </a:r>
            <a:r>
              <a:rPr lang="en-US" altLang="en-US" sz="2000" b="1" dirty="0">
                <a:latin typeface="Arial" panose="020B0604020202020204" pitchFamily="34" charset="0"/>
              </a:rPr>
              <a:t> </a:t>
            </a:r>
            <a:r>
              <a:rPr lang="en-US" altLang="en-US" sz="2000" b="1" dirty="0" err="1">
                <a:latin typeface="Arial" panose="020B0604020202020204" pitchFamily="34" charset="0"/>
              </a:rPr>
              <a:t>ngàn</a:t>
            </a:r>
            <a:r>
              <a:rPr lang="en-US" altLang="en-US" sz="2000" b="1" dirty="0">
                <a:latin typeface="Arial" panose="020B0604020202020204" pitchFamily="34" charset="0"/>
              </a:rPr>
              <a:t> </a:t>
            </a:r>
            <a:r>
              <a:rPr lang="en-US" altLang="en-US" sz="2000" b="1" dirty="0" err="1">
                <a:latin typeface="Arial" panose="020B0604020202020204" pitchFamily="34" charset="0"/>
              </a:rPr>
              <a:t>bệnh</a:t>
            </a:r>
            <a:r>
              <a:rPr lang="en-US" altLang="en-US" sz="2000" b="1" dirty="0">
                <a:latin typeface="Arial" panose="020B0604020202020204" pitchFamily="34" charset="0"/>
              </a:rPr>
              <a:t> </a:t>
            </a:r>
            <a:r>
              <a:rPr lang="en-US" altLang="en-US" sz="2000" b="1" dirty="0" err="1">
                <a:latin typeface="Arial" panose="020B0604020202020204" pitchFamily="34" charset="0"/>
              </a:rPr>
              <a:t>nhân</a:t>
            </a:r>
            <a:r>
              <a:rPr lang="en-US" altLang="en-US" sz="2000" b="1" dirty="0">
                <a:latin typeface="Arial" panose="020B0604020202020204" pitchFamily="34" charset="0"/>
              </a:rPr>
              <a:t> ở </a:t>
            </a:r>
            <a:r>
              <a:rPr lang="en-US" altLang="en-US" sz="2000" b="1" dirty="0" err="1">
                <a:latin typeface="Arial" panose="020B0604020202020204" pitchFamily="34" charset="0"/>
              </a:rPr>
              <a:t>Nhật</a:t>
            </a:r>
            <a:r>
              <a:rPr lang="en-US" altLang="en-US" sz="2000" b="1" dirty="0">
                <a:latin typeface="Arial" panose="020B0604020202020204" pitchFamily="34" charset="0"/>
              </a:rPr>
              <a:t> </a:t>
            </a:r>
            <a:r>
              <a:rPr lang="en-US" altLang="en-US" sz="2000" b="1" dirty="0" err="1">
                <a:latin typeface="Arial" panose="020B0604020202020204" pitchFamily="34" charset="0"/>
              </a:rPr>
              <a:t>Bản</a:t>
            </a:r>
            <a:r>
              <a:rPr lang="en-US" altLang="en-US" sz="2000" b="1" dirty="0">
                <a:latin typeface="Arial" panose="020B0604020202020204" pitchFamily="34" charset="0"/>
              </a:rPr>
              <a:t> </a:t>
            </a:r>
            <a:r>
              <a:rPr lang="en-US" altLang="en-US" sz="2000" b="1" dirty="0" err="1">
                <a:latin typeface="Arial" panose="020B0604020202020204" pitchFamily="34" charset="0"/>
              </a:rPr>
              <a:t>bị</a:t>
            </a:r>
            <a:r>
              <a:rPr lang="en-US" altLang="en-US" sz="2000" b="1" dirty="0">
                <a:latin typeface="Arial" panose="020B0604020202020204" pitchFamily="34" charset="0"/>
              </a:rPr>
              <a:t> </a:t>
            </a:r>
            <a:r>
              <a:rPr lang="en-US" altLang="en-US" sz="2000" b="1" dirty="0" err="1">
                <a:latin typeface="Arial" panose="020B0604020202020204" pitchFamily="34" charset="0"/>
              </a:rPr>
              <a:t>nhiễm</a:t>
            </a:r>
            <a:r>
              <a:rPr lang="en-US" altLang="en-US" sz="2000" b="1" dirty="0">
                <a:latin typeface="Arial" panose="020B0604020202020204" pitchFamily="34" charset="0"/>
              </a:rPr>
              <a:t> </a:t>
            </a:r>
            <a:r>
              <a:rPr lang="en-US" altLang="en-US" sz="2000" b="1" dirty="0" err="1">
                <a:latin typeface="Arial" panose="020B0604020202020204" pitchFamily="34" charset="0"/>
              </a:rPr>
              <a:t>phóng</a:t>
            </a:r>
            <a:r>
              <a:rPr lang="en-US" altLang="en-US" sz="2000" b="1" dirty="0">
                <a:latin typeface="Arial" panose="020B0604020202020204" pitchFamily="34" charset="0"/>
              </a:rPr>
              <a:t> </a:t>
            </a:r>
            <a:r>
              <a:rPr lang="en-US" altLang="en-US" sz="2000" b="1" dirty="0" err="1">
                <a:latin typeface="Arial" panose="020B0604020202020204" pitchFamily="34" charset="0"/>
              </a:rPr>
              <a:t>xạ</a:t>
            </a:r>
            <a:endParaRPr lang="en-US" altLang="en-US" sz="2000" b="1" dirty="0">
              <a:latin typeface="Arial" panose="020B0604020202020204" pitchFamily="34" charset="0"/>
            </a:endParaRPr>
          </a:p>
          <a:p>
            <a:pPr eaLnBrk="1" hangingPunct="1">
              <a:spcBef>
                <a:spcPct val="50000"/>
              </a:spcBef>
              <a:buFontTx/>
              <a:buNone/>
            </a:pPr>
            <a:r>
              <a:rPr lang="en-US" altLang="en-US" sz="2000" b="1" dirty="0">
                <a:latin typeface="Arial" panose="020B0604020202020204" pitchFamily="34" charset="0"/>
              </a:rPr>
              <a:t>                                  </a:t>
            </a:r>
            <a:r>
              <a:rPr lang="en-US" altLang="en-US" sz="2000" b="1" dirty="0" err="1">
                <a:latin typeface="Arial" panose="020B0604020202020204" pitchFamily="34" charset="0"/>
              </a:rPr>
              <a:t>nguyên</a:t>
            </a:r>
            <a:r>
              <a:rPr lang="en-US" altLang="en-US" sz="2000" b="1" dirty="0">
                <a:latin typeface="Arial" panose="020B0604020202020204" pitchFamily="34" charset="0"/>
              </a:rPr>
              <a:t> </a:t>
            </a:r>
            <a:r>
              <a:rPr lang="en-US" altLang="en-US" sz="2000" b="1" dirty="0" err="1">
                <a:latin typeface="Arial" panose="020B0604020202020204" pitchFamily="34" charset="0"/>
              </a:rPr>
              <a:t>tử</a:t>
            </a:r>
            <a:r>
              <a:rPr lang="en-US" altLang="en-US" sz="2000" b="1" dirty="0">
                <a:latin typeface="Arial" panose="020B0604020202020204" pitchFamily="34" charset="0"/>
              </a:rPr>
              <a:t> do </a:t>
            </a:r>
            <a:r>
              <a:rPr lang="en-US" altLang="en-US" sz="2000" b="1" dirty="0" err="1">
                <a:latin typeface="Arial" panose="020B0604020202020204" pitchFamily="34" charset="0"/>
              </a:rPr>
              <a:t>Mỹ</a:t>
            </a:r>
            <a:r>
              <a:rPr lang="en-US" altLang="en-US" sz="2000" b="1" dirty="0">
                <a:latin typeface="Arial" panose="020B0604020202020204" pitchFamily="34" charset="0"/>
              </a:rPr>
              <a:t> </a:t>
            </a:r>
            <a:r>
              <a:rPr lang="en-US" altLang="en-US" sz="2000" b="1" dirty="0" err="1">
                <a:latin typeface="Arial" panose="020B0604020202020204" pitchFamily="34" charset="0"/>
              </a:rPr>
              <a:t>gây</a:t>
            </a:r>
            <a:r>
              <a:rPr lang="en-US" altLang="en-US" sz="2000" b="1" dirty="0">
                <a:latin typeface="Arial" panose="020B0604020202020204" pitchFamily="34" charset="0"/>
              </a:rPr>
              <a:t> </a:t>
            </a:r>
            <a:r>
              <a:rPr lang="en-US" altLang="en-US" sz="2000" b="1" dirty="0" err="1">
                <a:latin typeface="Arial" panose="020B0604020202020204" pitchFamily="34" charset="0"/>
              </a:rPr>
              <a:t>ra</a:t>
            </a:r>
            <a:r>
              <a:rPr lang="en-US" altLang="en-US" sz="2000" b="1" dirty="0">
                <a:latin typeface="Arial" panose="020B0604020202020204" pitchFamily="34" charset="0"/>
              </a:rPr>
              <a:t> </a:t>
            </a:r>
            <a:r>
              <a:rPr lang="en-US" altLang="en-US" sz="2000" b="1" dirty="0" err="1">
                <a:latin typeface="Arial" panose="020B0604020202020204" pitchFamily="34" charset="0"/>
              </a:rPr>
              <a:t>năm</a:t>
            </a:r>
            <a:r>
              <a:rPr lang="en-US" altLang="en-US" sz="2000" b="1" dirty="0">
                <a:latin typeface="Arial" panose="020B0604020202020204" pitchFamily="34" charset="0"/>
              </a:rPr>
              <a:t> 1945</a:t>
            </a:r>
          </a:p>
          <a:p>
            <a:pPr eaLnBrk="1" hangingPunct="1">
              <a:spcBef>
                <a:spcPct val="50000"/>
              </a:spcBef>
              <a:buFontTx/>
              <a:buNone/>
            </a:pPr>
            <a:endParaRPr lang="en-US" altLang="en-US" sz="2000" b="1"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34251-8340-D9FC-7F0A-2703B5758A0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63C0C7-6DDA-2902-ED05-24B6010E76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060" y="346704"/>
            <a:ext cx="5691940" cy="4909299"/>
          </a:xfrm>
        </p:spPr>
      </p:pic>
      <p:pic>
        <p:nvPicPr>
          <p:cNvPr id="7" name="Picture 6">
            <a:extLst>
              <a:ext uri="{FF2B5EF4-FFF2-40B4-BE49-F238E27FC236}">
                <a16:creationId xmlns:a16="http://schemas.microsoft.com/office/drawing/2014/main" id="{7B841139-78FF-987B-2678-EF27DE4C8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9627"/>
            <a:ext cx="4476750" cy="2914719"/>
          </a:xfrm>
          <a:prstGeom prst="rect">
            <a:avLst/>
          </a:prstGeom>
        </p:spPr>
      </p:pic>
      <p:pic>
        <p:nvPicPr>
          <p:cNvPr id="9" name="Picture 8">
            <a:extLst>
              <a:ext uri="{FF2B5EF4-FFF2-40B4-BE49-F238E27FC236}">
                <a16:creationId xmlns:a16="http://schemas.microsoft.com/office/drawing/2014/main" id="{C51220C3-AE3F-0859-2585-C340737AB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988" y="3177480"/>
            <a:ext cx="4648200" cy="3665437"/>
          </a:xfrm>
          <a:prstGeom prst="rect">
            <a:avLst/>
          </a:prstGeom>
        </p:spPr>
      </p:pic>
      <p:pic>
        <p:nvPicPr>
          <p:cNvPr id="11" name="Picture 10">
            <a:extLst>
              <a:ext uri="{FF2B5EF4-FFF2-40B4-BE49-F238E27FC236}">
                <a16:creationId xmlns:a16="http://schemas.microsoft.com/office/drawing/2014/main" id="{1D6E8CE1-F17F-210D-2EAD-DAF95417EC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3188" y="2116957"/>
            <a:ext cx="1857375" cy="2466975"/>
          </a:xfrm>
          <a:prstGeom prst="rect">
            <a:avLst/>
          </a:prstGeom>
        </p:spPr>
      </p:pic>
    </p:spTree>
    <p:extLst>
      <p:ext uri="{BB962C8B-B14F-4D97-AF65-F5344CB8AC3E}">
        <p14:creationId xmlns:p14="http://schemas.microsoft.com/office/powerpoint/2010/main" val="251416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0EC6DE-4AA2-29AE-D4AB-C472C5EB224E}"/>
              </a:ext>
            </a:extLst>
          </p:cNvPr>
          <p:cNvPicPr>
            <a:picLocks noChangeAspect="1"/>
          </p:cNvPicPr>
          <p:nvPr/>
        </p:nvPicPr>
        <p:blipFill rotWithShape="1">
          <a:blip r:embed="rId3">
            <a:extLst>
              <a:ext uri="{28A0092B-C50C-407E-A947-70E740481C1C}">
                <a14:useLocalDpi xmlns:a14="http://schemas.microsoft.com/office/drawing/2010/main" val="0"/>
              </a:ext>
            </a:extLst>
          </a:blip>
          <a:srcRect t="11045" b="15878"/>
          <a:stretch/>
        </p:blipFill>
        <p:spPr>
          <a:xfrm>
            <a:off x="6895985" y="1600200"/>
            <a:ext cx="4716839" cy="4876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0CE23D4C-D889-D9F2-99EF-BD74CFEF2612}"/>
              </a:ext>
            </a:extLst>
          </p:cNvPr>
          <p:cNvPicPr>
            <a:picLocks noChangeAspect="1"/>
          </p:cNvPicPr>
          <p:nvPr/>
        </p:nvPicPr>
        <p:blipFill rotWithShape="1">
          <a:blip r:embed="rId4">
            <a:extLst>
              <a:ext uri="{28A0092B-C50C-407E-A947-70E740481C1C}">
                <a14:useLocalDpi xmlns:a14="http://schemas.microsoft.com/office/drawing/2010/main" val="0"/>
              </a:ext>
            </a:extLst>
          </a:blip>
          <a:srcRect r="47955"/>
          <a:stretch/>
        </p:blipFill>
        <p:spPr>
          <a:xfrm>
            <a:off x="545681" y="533400"/>
            <a:ext cx="5816600" cy="4724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8624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621A8AA-6081-45F2-B901-51AEB77366F7}"/>
              </a:ext>
            </a:extLst>
          </p:cNvPr>
          <p:cNvSpPr>
            <a:spLocks noGrp="1"/>
          </p:cNvSpPr>
          <p:nvPr>
            <p:ph type="title"/>
          </p:nvPr>
        </p:nvSpPr>
        <p:spPr/>
        <p:txBody>
          <a:bodyPr/>
          <a:lstStyle/>
          <a:p>
            <a:pPr eaLnBrk="1" hangingPunct="1"/>
            <a:endParaRPr lang="en-US" altLang="en-US"/>
          </a:p>
        </p:txBody>
      </p:sp>
      <p:pic>
        <p:nvPicPr>
          <p:cNvPr id="5" name="Content Placeholder 4">
            <a:extLst>
              <a:ext uri="{FF2B5EF4-FFF2-40B4-BE49-F238E27FC236}">
                <a16:creationId xmlns:a16="http://schemas.microsoft.com/office/drawing/2014/main" id="{3A984A68-F4EA-7B82-7463-44FBA224BAB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 b="6007"/>
          <a:stretch/>
        </p:blipFill>
        <p:spPr>
          <a:xfrm>
            <a:off x="838200" y="29308"/>
            <a:ext cx="10363200" cy="6217920"/>
          </a:xfrm>
        </p:spPr>
      </p:pic>
      <p:sp>
        <p:nvSpPr>
          <p:cNvPr id="6" name="Text Box 6">
            <a:extLst>
              <a:ext uri="{FF2B5EF4-FFF2-40B4-BE49-F238E27FC236}">
                <a16:creationId xmlns:a16="http://schemas.microsoft.com/office/drawing/2014/main" id="{C8B6873A-8D86-3541-B7BC-B49CFBF67821}"/>
              </a:ext>
            </a:extLst>
          </p:cNvPr>
          <p:cNvSpPr txBox="1">
            <a:spLocks noChangeArrowheads="1"/>
          </p:cNvSpPr>
          <p:nvPr/>
        </p:nvSpPr>
        <p:spPr bwMode="auto">
          <a:xfrm>
            <a:off x="609600" y="6320135"/>
            <a:ext cx="10668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dirty="0">
                <a:latin typeface="Arial" panose="020B0604020202020204" pitchFamily="34" charset="0"/>
              </a:rPr>
              <a:t>     </a:t>
            </a:r>
            <a:r>
              <a:rPr lang="en-US" altLang="en-US" sz="2400" b="1" dirty="0" err="1">
                <a:latin typeface="Arial" panose="020B0604020202020204" pitchFamily="34" charset="0"/>
              </a:rPr>
              <a:t>Đài</a:t>
            </a:r>
            <a:r>
              <a:rPr lang="en-US" altLang="en-US" sz="2400" b="1" dirty="0">
                <a:latin typeface="Arial" panose="020B0604020202020204" pitchFamily="34" charset="0"/>
              </a:rPr>
              <a:t> </a:t>
            </a:r>
            <a:r>
              <a:rPr lang="en-US" altLang="en-US" sz="2400" b="1" dirty="0" err="1">
                <a:latin typeface="Arial" panose="020B0604020202020204" pitchFamily="34" charset="0"/>
              </a:rPr>
              <a:t>tưởng</a:t>
            </a:r>
            <a:r>
              <a:rPr lang="en-US" altLang="en-US" sz="2400" b="1" dirty="0">
                <a:latin typeface="Arial" panose="020B0604020202020204" pitchFamily="34" charset="0"/>
              </a:rPr>
              <a:t> </a:t>
            </a:r>
            <a:r>
              <a:rPr lang="en-US" altLang="en-US" sz="2400" b="1" dirty="0" err="1">
                <a:latin typeface="Arial" panose="020B0604020202020204" pitchFamily="34" charset="0"/>
              </a:rPr>
              <a:t>niệm</a:t>
            </a:r>
            <a:r>
              <a:rPr lang="en-US" altLang="en-US" sz="2400" b="1" dirty="0">
                <a:latin typeface="Arial" panose="020B0604020202020204" pitchFamily="34" charset="0"/>
              </a:rPr>
              <a:t> </a:t>
            </a:r>
            <a:r>
              <a:rPr lang="en-US" altLang="en-US" sz="2400" b="1" dirty="0" err="1">
                <a:latin typeface="Arial" panose="020B0604020202020204" pitchFamily="34" charset="0"/>
              </a:rPr>
              <a:t>thiếu</a:t>
            </a:r>
            <a:r>
              <a:rPr lang="en-US" altLang="en-US" sz="2400" b="1" dirty="0">
                <a:latin typeface="Arial" panose="020B0604020202020204" pitchFamily="34" charset="0"/>
              </a:rPr>
              <a:t> </a:t>
            </a:r>
            <a:r>
              <a:rPr lang="en-US" altLang="en-US" sz="2400" b="1" dirty="0" err="1">
                <a:latin typeface="Arial" panose="020B0604020202020204" pitchFamily="34" charset="0"/>
              </a:rPr>
              <a:t>nhi</a:t>
            </a:r>
            <a:r>
              <a:rPr lang="en-US" altLang="en-US" sz="2400" b="1" dirty="0">
                <a:latin typeface="Arial" panose="020B0604020202020204" pitchFamily="34" charset="0"/>
              </a:rPr>
              <a:t> </a:t>
            </a:r>
            <a:r>
              <a:rPr lang="en-US" altLang="en-US" sz="2400" b="1" dirty="0" err="1">
                <a:latin typeface="Arial" panose="020B0604020202020204" pitchFamily="34" charset="0"/>
              </a:rPr>
              <a:t>hòa</a:t>
            </a:r>
            <a:r>
              <a:rPr lang="en-US" altLang="en-US" sz="2400" b="1" dirty="0">
                <a:latin typeface="Arial" panose="020B0604020202020204" pitchFamily="34" charset="0"/>
              </a:rPr>
              <a:t> </a:t>
            </a:r>
            <a:r>
              <a:rPr lang="en-US" altLang="en-US" sz="2400" b="1" dirty="0" err="1">
                <a:latin typeface="Arial" panose="020B0604020202020204" pitchFamily="34" charset="0"/>
              </a:rPr>
              <a:t>bình</a:t>
            </a:r>
            <a:r>
              <a:rPr lang="en-US" altLang="en-US" sz="2400" b="1" dirty="0">
                <a:latin typeface="Arial" panose="020B0604020202020204" pitchFamily="34" charset="0"/>
              </a:rPr>
              <a:t> ở </a:t>
            </a:r>
            <a:r>
              <a:rPr lang="en-US" altLang="en-US" sz="2400" b="1" dirty="0" err="1">
                <a:latin typeface="Arial" panose="020B0604020202020204" pitchFamily="34" charset="0"/>
              </a:rPr>
              <a:t>công</a:t>
            </a:r>
            <a:r>
              <a:rPr lang="en-US" altLang="en-US" sz="2400" b="1" dirty="0">
                <a:latin typeface="Arial" panose="020B0604020202020204" pitchFamily="34" charset="0"/>
              </a:rPr>
              <a:t> </a:t>
            </a:r>
            <a:r>
              <a:rPr lang="en-US" altLang="en-US" sz="2400" b="1" dirty="0" err="1">
                <a:latin typeface="Arial" panose="020B0604020202020204" pitchFamily="34" charset="0"/>
              </a:rPr>
              <a:t>viên</a:t>
            </a:r>
            <a:r>
              <a:rPr lang="en-US" altLang="en-US" sz="2400" b="1" dirty="0">
                <a:latin typeface="Arial" panose="020B0604020202020204" pitchFamily="34" charset="0"/>
              </a:rPr>
              <a:t> </a:t>
            </a:r>
            <a:r>
              <a:rPr lang="en-US" altLang="en-US" sz="2400" b="1" dirty="0" err="1">
                <a:latin typeface="Arial" panose="020B0604020202020204" pitchFamily="34" charset="0"/>
              </a:rPr>
              <a:t>Hòa</a:t>
            </a:r>
            <a:r>
              <a:rPr lang="en-US" altLang="en-US" sz="2400" b="1" dirty="0">
                <a:latin typeface="Arial" panose="020B0604020202020204" pitchFamily="34" charset="0"/>
              </a:rPr>
              <a:t> </a:t>
            </a:r>
            <a:r>
              <a:rPr lang="en-US" altLang="en-US" sz="2400" b="1" dirty="0" err="1">
                <a:latin typeface="Arial" panose="020B0604020202020204" pitchFamily="34" charset="0"/>
              </a:rPr>
              <a:t>bình</a:t>
            </a:r>
            <a:r>
              <a:rPr lang="en-US" altLang="en-US" sz="2400" b="1" dirty="0">
                <a:latin typeface="Arial" panose="020B0604020202020204" pitchFamily="34" charset="0"/>
              </a:rPr>
              <a:t> Hiroshima.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E528-9102-4F9C-A3A1-65ED1383652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9443DF7-37B7-2FB5-6A07-9344AACDE42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82563"/>
            <a:ext cx="9739311" cy="6492873"/>
          </a:xfrm>
        </p:spPr>
      </p:pic>
    </p:spTree>
    <p:extLst>
      <p:ext uri="{BB962C8B-B14F-4D97-AF65-F5344CB8AC3E}">
        <p14:creationId xmlns:p14="http://schemas.microsoft.com/office/powerpoint/2010/main" val="3387903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p:nvPr/>
        </p:nvSpPr>
        <p:spPr>
          <a:xfrm>
            <a:off x="4572000" y="2895600"/>
            <a:ext cx="6478078" cy="221599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7200" b="1" dirty="0">
                <a:solidFill>
                  <a:srgbClr val="B74239"/>
                </a:solidFill>
                <a:latin typeface="Arial"/>
                <a:ea typeface="Arial"/>
                <a:cs typeface="Arial"/>
                <a:sym typeface="Arial"/>
              </a:rPr>
              <a:t>LUYỆN ĐỌC DIỄN CẢM</a:t>
            </a:r>
            <a:endParaRPr sz="7200" b="1" dirty="0">
              <a:solidFill>
                <a:srgbClr val="B74239"/>
              </a:solidFill>
              <a:latin typeface="Arial"/>
              <a:ea typeface="Arial"/>
              <a:cs typeface="Arial"/>
              <a:sym typeface="Arial"/>
            </a:endParaRPr>
          </a:p>
        </p:txBody>
      </p:sp>
      <p:pic>
        <p:nvPicPr>
          <p:cNvPr id="210" name="Google Shape;210;p11"/>
          <p:cNvPicPr preferRelativeResize="0"/>
          <p:nvPr/>
        </p:nvPicPr>
        <p:blipFill rotWithShape="1">
          <a:blip r:embed="rId3">
            <a:alphaModFix/>
          </a:blip>
          <a:srcRect/>
          <a:stretch/>
        </p:blipFill>
        <p:spPr>
          <a:xfrm>
            <a:off x="1547573" y="2043953"/>
            <a:ext cx="4080511" cy="42097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500"/>
                                        <p:tgtEl>
                                          <p:spTgt spid="209"/>
                                        </p:tgtEl>
                                        <p:attrNameLst>
                                          <p:attrName>ppt_w</p:attrName>
                                        </p:attrNameLst>
                                      </p:cBhvr>
                                      <p:tavLst>
                                        <p:tav tm="0">
                                          <p:val>
                                            <p:strVal val="0"/>
                                          </p:val>
                                        </p:tav>
                                        <p:tav tm="100000">
                                          <p:val>
                                            <p:strVal val="#ppt_w"/>
                                          </p:val>
                                        </p:tav>
                                      </p:tavLst>
                                    </p:anim>
                                    <p:anim calcmode="lin" valueType="num">
                                      <p:cBhvr additive="base">
                                        <p:cTn id="8" dur="500"/>
                                        <p:tgtEl>
                                          <p:spTgt spid="2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a:extLst>
              <a:ext uri="{FF2B5EF4-FFF2-40B4-BE49-F238E27FC236}">
                <a16:creationId xmlns:a16="http://schemas.microsoft.com/office/drawing/2014/main" id="{E710D153-AFDE-49CC-85ED-D208CDE69F23}"/>
              </a:ext>
            </a:extLst>
          </p:cNvPr>
          <p:cNvSpPr txBox="1">
            <a:spLocks noChangeArrowheads="1"/>
          </p:cNvSpPr>
          <p:nvPr/>
        </p:nvSpPr>
        <p:spPr bwMode="auto">
          <a:xfrm>
            <a:off x="1257300" y="-76200"/>
            <a:ext cx="9677400"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GB" altLang="en-US" sz="2800" dirty="0">
                <a:latin typeface="Arial" panose="020B0604020202020204" pitchFamily="34" charset="0"/>
              </a:rPr>
              <a:t>   </a:t>
            </a:r>
          </a:p>
          <a:p>
            <a:pPr algn="just" eaLnBrk="1" hangingPunct="1">
              <a:spcBef>
                <a:spcPct val="50000"/>
              </a:spcBef>
              <a:buFontTx/>
              <a:buNone/>
            </a:pPr>
            <a:r>
              <a:rPr lang="en-GB" altLang="en-US" sz="2800" dirty="0">
                <a:latin typeface="Arial" panose="020B0604020202020204" pitchFamily="34" charset="0"/>
              </a:rPr>
              <a:t>     </a:t>
            </a:r>
            <a:r>
              <a:rPr lang="en-GB" altLang="en-US" b="1" dirty="0" err="1">
                <a:latin typeface="Arial" panose="020B0604020202020204" pitchFamily="34" charset="0"/>
              </a:rPr>
              <a:t>Biết</a:t>
            </a:r>
            <a:r>
              <a:rPr lang="en-GB" altLang="en-US" b="1" dirty="0">
                <a:latin typeface="Arial" panose="020B0604020202020204" pitchFamily="34" charset="0"/>
              </a:rPr>
              <a:t> </a:t>
            </a:r>
            <a:r>
              <a:rPr lang="en-GB" altLang="en-US" b="1" dirty="0" err="1">
                <a:latin typeface="Arial" panose="020B0604020202020204" pitchFamily="34" charset="0"/>
              </a:rPr>
              <a:t>chuyện</a:t>
            </a:r>
            <a:r>
              <a:rPr lang="en-GB" altLang="en-US" b="1" dirty="0">
                <a:latin typeface="Arial" panose="020B0604020202020204" pitchFamily="34" charset="0"/>
              </a:rPr>
              <a:t>, </a:t>
            </a:r>
            <a:r>
              <a:rPr lang="en-GB" altLang="en-US" b="1" dirty="0" err="1">
                <a:latin typeface="Arial" panose="020B0604020202020204" pitchFamily="34" charset="0"/>
              </a:rPr>
              <a:t>trẻ</a:t>
            </a:r>
            <a:r>
              <a:rPr lang="en-GB" altLang="en-US" b="1" dirty="0">
                <a:latin typeface="Arial" panose="020B0604020202020204" pitchFamily="34" charset="0"/>
              </a:rPr>
              <a:t> </a:t>
            </a:r>
            <a:r>
              <a:rPr lang="en-GB" altLang="en-US" b="1" dirty="0" err="1">
                <a:latin typeface="Arial" panose="020B0604020202020204" pitchFamily="34" charset="0"/>
              </a:rPr>
              <a:t>em</a:t>
            </a:r>
            <a:r>
              <a:rPr lang="en-GB" altLang="en-US" b="1" dirty="0">
                <a:latin typeface="Arial" panose="020B0604020202020204" pitchFamily="34" charset="0"/>
              </a:rPr>
              <a:t> </a:t>
            </a:r>
            <a:r>
              <a:rPr lang="en-GB" altLang="en-US" b="1" dirty="0" err="1">
                <a:latin typeface="Arial" panose="020B0604020202020204" pitchFamily="34" charset="0"/>
              </a:rPr>
              <a:t>toàn</a:t>
            </a:r>
            <a:r>
              <a:rPr lang="en-GB" altLang="en-US" b="1" dirty="0">
                <a:latin typeface="Arial" panose="020B0604020202020204" pitchFamily="34" charset="0"/>
              </a:rPr>
              <a:t> </a:t>
            </a:r>
            <a:r>
              <a:rPr lang="en-GB" altLang="en-US" b="1" dirty="0" err="1">
                <a:latin typeface="Arial" panose="020B0604020202020204" pitchFamily="34" charset="0"/>
              </a:rPr>
              <a:t>nước</a:t>
            </a:r>
            <a:r>
              <a:rPr lang="en-GB" altLang="en-US" b="1" dirty="0">
                <a:latin typeface="Arial" panose="020B0604020202020204" pitchFamily="34" charset="0"/>
              </a:rPr>
              <a:t> </a:t>
            </a:r>
            <a:r>
              <a:rPr lang="en-GB" altLang="en-US" b="1" dirty="0" err="1">
                <a:latin typeface="Arial" panose="020B0604020202020204" pitchFamily="34" charset="0"/>
              </a:rPr>
              <a:t>Nhật</a:t>
            </a:r>
            <a:r>
              <a:rPr lang="en-GB" altLang="en-US" b="1" dirty="0">
                <a:latin typeface="Arial" panose="020B0604020202020204" pitchFamily="34" charset="0"/>
              </a:rPr>
              <a:t> </a:t>
            </a:r>
            <a:r>
              <a:rPr lang="en-GB" altLang="en-US" b="1" dirty="0" err="1">
                <a:latin typeface="Arial" panose="020B0604020202020204" pitchFamily="34" charset="0"/>
              </a:rPr>
              <a:t>và</a:t>
            </a:r>
            <a:r>
              <a:rPr lang="en-GB" altLang="en-US" b="1" dirty="0">
                <a:latin typeface="Arial" panose="020B0604020202020204" pitchFamily="34" charset="0"/>
              </a:rPr>
              <a:t> </a:t>
            </a:r>
            <a:r>
              <a:rPr lang="en-GB" altLang="en-US" b="1" dirty="0" err="1">
                <a:latin typeface="Arial" panose="020B0604020202020204" pitchFamily="34" charset="0"/>
              </a:rPr>
              <a:t>nhiều</a:t>
            </a:r>
            <a:r>
              <a:rPr lang="en-GB" altLang="en-US" b="1" dirty="0">
                <a:latin typeface="Arial" panose="020B0604020202020204" pitchFamily="34" charset="0"/>
              </a:rPr>
              <a:t> </a:t>
            </a:r>
            <a:r>
              <a:rPr lang="en-GB" altLang="en-US" b="1" dirty="0" err="1">
                <a:latin typeface="Arial" panose="020B0604020202020204" pitchFamily="34" charset="0"/>
              </a:rPr>
              <a:t>nơi</a:t>
            </a:r>
            <a:r>
              <a:rPr lang="en-GB" altLang="en-US" b="1" dirty="0">
                <a:latin typeface="Arial" panose="020B0604020202020204" pitchFamily="34" charset="0"/>
              </a:rPr>
              <a:t> </a:t>
            </a:r>
            <a:r>
              <a:rPr lang="en-GB" altLang="en-US" b="1" dirty="0" err="1">
                <a:latin typeface="Arial" panose="020B0604020202020204" pitchFamily="34" charset="0"/>
              </a:rPr>
              <a:t>trên</a:t>
            </a:r>
            <a:r>
              <a:rPr lang="en-GB" altLang="en-US" b="1" dirty="0">
                <a:latin typeface="Arial" panose="020B0604020202020204" pitchFamily="34" charset="0"/>
              </a:rPr>
              <a:t> </a:t>
            </a:r>
            <a:r>
              <a:rPr lang="en-GB" altLang="en-US" b="1" dirty="0" err="1">
                <a:latin typeface="Arial" panose="020B0604020202020204" pitchFamily="34" charset="0"/>
              </a:rPr>
              <a:t>thế</a:t>
            </a:r>
            <a:r>
              <a:rPr lang="en-GB" altLang="en-US" b="1" dirty="0">
                <a:latin typeface="Arial" panose="020B0604020202020204" pitchFamily="34" charset="0"/>
              </a:rPr>
              <a:t> </a:t>
            </a:r>
            <a:r>
              <a:rPr lang="en-GB" altLang="en-US" b="1" dirty="0" err="1">
                <a:latin typeface="Arial" panose="020B0604020202020204" pitchFamily="34" charset="0"/>
              </a:rPr>
              <a:t>giới</a:t>
            </a:r>
            <a:r>
              <a:rPr lang="en-GB" altLang="en-US" b="1" dirty="0">
                <a:latin typeface="Arial" panose="020B0604020202020204" pitchFamily="34" charset="0"/>
              </a:rPr>
              <a:t> </a:t>
            </a:r>
            <a:r>
              <a:rPr lang="en-GB" altLang="en-US" b="1" dirty="0" err="1">
                <a:latin typeface="Arial" panose="020B0604020202020204" pitchFamily="34" charset="0"/>
              </a:rPr>
              <a:t>đã</a:t>
            </a:r>
            <a:r>
              <a:rPr lang="en-GB" altLang="en-US" b="1" dirty="0">
                <a:latin typeface="Arial" panose="020B0604020202020204" pitchFamily="34" charset="0"/>
              </a:rPr>
              <a:t> </a:t>
            </a:r>
            <a:r>
              <a:rPr lang="en-GB" altLang="en-US" b="1" dirty="0" err="1">
                <a:latin typeface="Arial" panose="020B0604020202020204" pitchFamily="34" charset="0"/>
              </a:rPr>
              <a:t>tới</a:t>
            </a:r>
            <a:r>
              <a:rPr lang="en-GB" altLang="en-US" b="1" dirty="0">
                <a:latin typeface="Arial" panose="020B0604020202020204" pitchFamily="34" charset="0"/>
              </a:rPr>
              <a:t> </a:t>
            </a:r>
            <a:r>
              <a:rPr lang="en-GB" altLang="en-US" b="1" dirty="0" err="1">
                <a:latin typeface="Arial" panose="020B0604020202020204" pitchFamily="34" charset="0"/>
              </a:rPr>
              <a:t>tấp</a:t>
            </a:r>
            <a:r>
              <a:rPr lang="en-GB" altLang="en-US" b="1" dirty="0">
                <a:latin typeface="Arial" panose="020B0604020202020204" pitchFamily="34" charset="0"/>
              </a:rPr>
              <a:t> </a:t>
            </a:r>
            <a:r>
              <a:rPr lang="en-GB" altLang="en-US" b="1" dirty="0" err="1">
                <a:latin typeface="Arial" panose="020B0604020202020204" pitchFamily="34" charset="0"/>
              </a:rPr>
              <a:t>gửi</a:t>
            </a:r>
            <a:r>
              <a:rPr lang="en-GB" altLang="en-US" b="1" dirty="0">
                <a:latin typeface="Arial" panose="020B0604020202020204" pitchFamily="34" charset="0"/>
              </a:rPr>
              <a:t> </a:t>
            </a:r>
            <a:r>
              <a:rPr lang="en-GB" altLang="en-US" b="1" dirty="0" err="1">
                <a:latin typeface="Arial" panose="020B0604020202020204" pitchFamily="34" charset="0"/>
              </a:rPr>
              <a:t>hàng</a:t>
            </a:r>
            <a:r>
              <a:rPr lang="en-GB" altLang="en-US" b="1" dirty="0">
                <a:latin typeface="Arial" panose="020B0604020202020204" pitchFamily="34" charset="0"/>
              </a:rPr>
              <a:t> </a:t>
            </a:r>
            <a:r>
              <a:rPr lang="en-GB" altLang="en-US" b="1" dirty="0" err="1">
                <a:latin typeface="Arial" panose="020B0604020202020204" pitchFamily="34" charset="0"/>
              </a:rPr>
              <a:t>nghìn</a:t>
            </a:r>
            <a:r>
              <a:rPr lang="en-GB" altLang="en-US" b="1" dirty="0">
                <a:latin typeface="Arial" panose="020B0604020202020204" pitchFamily="34" charset="0"/>
              </a:rPr>
              <a:t> con </a:t>
            </a:r>
            <a:r>
              <a:rPr lang="en-GB" altLang="en-US" b="1" dirty="0" err="1">
                <a:latin typeface="Arial" panose="020B0604020202020204" pitchFamily="34" charset="0"/>
              </a:rPr>
              <a:t>sếu</a:t>
            </a:r>
            <a:r>
              <a:rPr lang="en-GB" altLang="en-US" b="1" dirty="0">
                <a:latin typeface="Arial" panose="020B0604020202020204" pitchFamily="34" charset="0"/>
              </a:rPr>
              <a:t> </a:t>
            </a:r>
            <a:r>
              <a:rPr lang="en-GB" altLang="en-US" b="1" dirty="0" err="1">
                <a:latin typeface="Arial" panose="020B0604020202020204" pitchFamily="34" charset="0"/>
              </a:rPr>
              <a:t>giấy</a:t>
            </a:r>
            <a:r>
              <a:rPr lang="en-GB" altLang="en-US" b="1" dirty="0">
                <a:latin typeface="Arial" panose="020B0604020202020204" pitchFamily="34" charset="0"/>
              </a:rPr>
              <a:t> </a:t>
            </a:r>
            <a:r>
              <a:rPr lang="en-GB" altLang="en-US" b="1" dirty="0" err="1">
                <a:latin typeface="Arial" panose="020B0604020202020204" pitchFamily="34" charset="0"/>
              </a:rPr>
              <a:t>đến</a:t>
            </a:r>
            <a:r>
              <a:rPr lang="en-GB" altLang="en-US" b="1" dirty="0">
                <a:latin typeface="Arial" panose="020B0604020202020204" pitchFamily="34" charset="0"/>
              </a:rPr>
              <a:t> </a:t>
            </a:r>
            <a:r>
              <a:rPr lang="en-GB" altLang="en-US" b="1" dirty="0" err="1">
                <a:latin typeface="Arial" panose="020B0604020202020204" pitchFamily="34" charset="0"/>
              </a:rPr>
              <a:t>cho</a:t>
            </a:r>
            <a:r>
              <a:rPr lang="en-GB" altLang="en-US" b="1" dirty="0">
                <a:latin typeface="Arial" panose="020B0604020202020204" pitchFamily="34" charset="0"/>
              </a:rPr>
              <a:t> </a:t>
            </a:r>
            <a:r>
              <a:rPr lang="en-GB" altLang="en-US" b="1" dirty="0" err="1">
                <a:latin typeface="Arial" panose="020B0604020202020204" pitchFamily="34" charset="0"/>
              </a:rPr>
              <a:t>Xa-đa-cô</a:t>
            </a:r>
            <a:r>
              <a:rPr lang="en-GB" altLang="en-US" b="1" dirty="0">
                <a:latin typeface="Arial" panose="020B0604020202020204" pitchFamily="34" charset="0"/>
              </a:rPr>
              <a:t>. </a:t>
            </a:r>
            <a:r>
              <a:rPr lang="en-GB" altLang="en-US" b="1" dirty="0" err="1">
                <a:latin typeface="Arial" panose="020B0604020202020204" pitchFamily="34" charset="0"/>
              </a:rPr>
              <a:t>Nhưng</a:t>
            </a:r>
            <a:r>
              <a:rPr lang="en-GB" altLang="en-US" b="1" dirty="0">
                <a:latin typeface="Arial" panose="020B0604020202020204" pitchFamily="34" charset="0"/>
              </a:rPr>
              <a:t> </a:t>
            </a:r>
            <a:r>
              <a:rPr lang="en-GB" altLang="en-US" b="1" dirty="0" err="1">
                <a:latin typeface="Arial" panose="020B0604020202020204" pitchFamily="34" charset="0"/>
              </a:rPr>
              <a:t>Xa-đa-cô</a:t>
            </a:r>
            <a:r>
              <a:rPr lang="en-GB" altLang="en-US" b="1" dirty="0">
                <a:latin typeface="Arial" panose="020B0604020202020204" pitchFamily="34" charset="0"/>
              </a:rPr>
              <a:t> </a:t>
            </a:r>
            <a:r>
              <a:rPr lang="en-GB" altLang="en-US" b="1" dirty="0" err="1">
                <a:latin typeface="Arial" panose="020B0604020202020204" pitchFamily="34" charset="0"/>
              </a:rPr>
              <a:t>đã</a:t>
            </a:r>
            <a:r>
              <a:rPr lang="en-GB" altLang="en-US" b="1" dirty="0">
                <a:latin typeface="Arial" panose="020B0604020202020204" pitchFamily="34" charset="0"/>
              </a:rPr>
              <a:t> </a:t>
            </a:r>
            <a:r>
              <a:rPr lang="en-GB" altLang="en-US" b="1" dirty="0" err="1">
                <a:latin typeface="Arial" panose="020B0604020202020204" pitchFamily="34" charset="0"/>
              </a:rPr>
              <a:t>chết</a:t>
            </a:r>
            <a:r>
              <a:rPr lang="en-GB" altLang="en-US" b="1" dirty="0">
                <a:latin typeface="Arial" panose="020B0604020202020204" pitchFamily="34" charset="0"/>
              </a:rPr>
              <a:t> </a:t>
            </a:r>
            <a:r>
              <a:rPr lang="en-GB" altLang="en-US" b="1" dirty="0" err="1">
                <a:latin typeface="Arial" panose="020B0604020202020204" pitchFamily="34" charset="0"/>
              </a:rPr>
              <a:t>khi</a:t>
            </a:r>
            <a:r>
              <a:rPr lang="en-GB" altLang="en-US" b="1" dirty="0">
                <a:latin typeface="Arial" panose="020B0604020202020204" pitchFamily="34" charset="0"/>
              </a:rPr>
              <a:t> </a:t>
            </a:r>
            <a:r>
              <a:rPr lang="en-GB" altLang="en-US" b="1" dirty="0" err="1">
                <a:latin typeface="Arial" panose="020B0604020202020204" pitchFamily="34" charset="0"/>
              </a:rPr>
              <a:t>em</a:t>
            </a:r>
            <a:r>
              <a:rPr lang="en-GB" altLang="en-US" b="1" dirty="0">
                <a:latin typeface="Arial" panose="020B0604020202020204" pitchFamily="34" charset="0"/>
              </a:rPr>
              <a:t> </a:t>
            </a:r>
            <a:r>
              <a:rPr lang="en-GB" altLang="en-US" b="1" dirty="0" err="1">
                <a:latin typeface="Arial" panose="020B0604020202020204" pitchFamily="34" charset="0"/>
              </a:rPr>
              <a:t>mới</a:t>
            </a:r>
            <a:r>
              <a:rPr lang="en-GB" altLang="en-US" b="1" dirty="0">
                <a:latin typeface="Arial" panose="020B0604020202020204" pitchFamily="34" charset="0"/>
              </a:rPr>
              <a:t> </a:t>
            </a:r>
            <a:r>
              <a:rPr lang="en-GB" altLang="en-US" b="1" dirty="0" err="1">
                <a:latin typeface="Arial" panose="020B0604020202020204" pitchFamily="34" charset="0"/>
              </a:rPr>
              <a:t>gấp</a:t>
            </a:r>
            <a:r>
              <a:rPr lang="en-GB" altLang="en-US" b="1" dirty="0">
                <a:latin typeface="Arial" panose="020B0604020202020204" pitchFamily="34" charset="0"/>
              </a:rPr>
              <a:t> </a:t>
            </a:r>
            <a:r>
              <a:rPr lang="en-GB" altLang="en-US" b="1" dirty="0" err="1">
                <a:latin typeface="Arial" panose="020B0604020202020204" pitchFamily="34" charset="0"/>
              </a:rPr>
              <a:t>được</a:t>
            </a:r>
            <a:r>
              <a:rPr lang="en-GB" altLang="en-US" b="1" dirty="0">
                <a:latin typeface="Arial" panose="020B0604020202020204" pitchFamily="34" charset="0"/>
              </a:rPr>
              <a:t> 644 con.</a:t>
            </a:r>
          </a:p>
          <a:p>
            <a:pPr algn="just" eaLnBrk="1" hangingPunct="1">
              <a:spcBef>
                <a:spcPct val="50000"/>
              </a:spcBef>
              <a:buFontTx/>
              <a:buNone/>
            </a:pPr>
            <a:r>
              <a:rPr lang="en-GB" altLang="en-US" b="1" dirty="0">
                <a:latin typeface="Arial" panose="020B0604020202020204" pitchFamily="34" charset="0"/>
              </a:rPr>
              <a:t>    </a:t>
            </a:r>
            <a:r>
              <a:rPr lang="en-GB" altLang="en-US" b="1" dirty="0" err="1">
                <a:latin typeface="Arial" panose="020B0604020202020204" pitchFamily="34" charset="0"/>
              </a:rPr>
              <a:t>Xúc</a:t>
            </a:r>
            <a:r>
              <a:rPr lang="en-GB" altLang="en-US" b="1" dirty="0">
                <a:latin typeface="Arial" panose="020B0604020202020204" pitchFamily="34" charset="0"/>
              </a:rPr>
              <a:t> </a:t>
            </a:r>
            <a:r>
              <a:rPr lang="en-GB" altLang="en-US" b="1" dirty="0" err="1">
                <a:latin typeface="Arial" panose="020B0604020202020204" pitchFamily="34" charset="0"/>
              </a:rPr>
              <a:t>động</a:t>
            </a:r>
            <a:r>
              <a:rPr lang="en-GB" altLang="en-US" b="1" dirty="0">
                <a:latin typeface="Arial" panose="020B0604020202020204" pitchFamily="34" charset="0"/>
              </a:rPr>
              <a:t> </a:t>
            </a:r>
            <a:r>
              <a:rPr lang="en-GB" altLang="en-US" b="1" dirty="0" err="1">
                <a:latin typeface="Arial" panose="020B0604020202020204" pitchFamily="34" charset="0"/>
              </a:rPr>
              <a:t>trước</a:t>
            </a:r>
            <a:r>
              <a:rPr lang="en-GB" altLang="en-US" b="1" dirty="0">
                <a:latin typeface="Arial" panose="020B0604020202020204" pitchFamily="34" charset="0"/>
              </a:rPr>
              <a:t> </a:t>
            </a:r>
            <a:r>
              <a:rPr lang="en-GB" altLang="en-US" b="1" dirty="0" err="1">
                <a:latin typeface="Arial" panose="020B0604020202020204" pitchFamily="34" charset="0"/>
              </a:rPr>
              <a:t>cái</a:t>
            </a:r>
            <a:r>
              <a:rPr lang="en-GB" altLang="en-US" b="1" dirty="0">
                <a:latin typeface="Arial" panose="020B0604020202020204" pitchFamily="34" charset="0"/>
              </a:rPr>
              <a:t> </a:t>
            </a:r>
            <a:r>
              <a:rPr lang="en-GB" altLang="en-US" b="1" dirty="0" err="1">
                <a:latin typeface="Arial" panose="020B0604020202020204" pitchFamily="34" charset="0"/>
              </a:rPr>
              <a:t>chết</a:t>
            </a:r>
            <a:r>
              <a:rPr lang="en-GB" altLang="en-US" b="1" dirty="0">
                <a:latin typeface="Arial" panose="020B0604020202020204" pitchFamily="34" charset="0"/>
              </a:rPr>
              <a:t> </a:t>
            </a:r>
            <a:r>
              <a:rPr lang="en-GB" altLang="en-US" b="1" dirty="0" err="1">
                <a:latin typeface="Arial" panose="020B0604020202020204" pitchFamily="34" charset="0"/>
              </a:rPr>
              <a:t>của</a:t>
            </a:r>
            <a:r>
              <a:rPr lang="en-GB" altLang="en-US" b="1" dirty="0">
                <a:latin typeface="Arial" panose="020B0604020202020204" pitchFamily="34" charset="0"/>
              </a:rPr>
              <a:t> </a:t>
            </a:r>
            <a:r>
              <a:rPr lang="en-GB" altLang="en-US" b="1" dirty="0" err="1">
                <a:latin typeface="Arial" panose="020B0604020202020204" pitchFamily="34" charset="0"/>
              </a:rPr>
              <a:t>em</a:t>
            </a:r>
            <a:r>
              <a:rPr lang="en-GB" altLang="en-US" b="1" dirty="0">
                <a:latin typeface="Arial" panose="020B0604020202020204" pitchFamily="34" charset="0"/>
              </a:rPr>
              <a:t>, </a:t>
            </a:r>
            <a:r>
              <a:rPr lang="en-GB" altLang="en-US" b="1" dirty="0" err="1">
                <a:latin typeface="Arial" panose="020B0604020202020204" pitchFamily="34" charset="0"/>
              </a:rPr>
              <a:t>học</a:t>
            </a:r>
            <a:r>
              <a:rPr lang="en-GB" altLang="en-US" b="1" dirty="0">
                <a:latin typeface="Arial" panose="020B0604020202020204" pitchFamily="34" charset="0"/>
              </a:rPr>
              <a:t> </a:t>
            </a:r>
            <a:r>
              <a:rPr lang="en-GB" altLang="en-US" b="1" dirty="0" err="1">
                <a:latin typeface="Arial" panose="020B0604020202020204" pitchFamily="34" charset="0"/>
              </a:rPr>
              <a:t>sinh</a:t>
            </a:r>
            <a:r>
              <a:rPr lang="en-GB" altLang="en-US" b="1" dirty="0">
                <a:latin typeface="Arial" panose="020B0604020202020204" pitchFamily="34" charset="0"/>
              </a:rPr>
              <a:t> </a:t>
            </a:r>
            <a:r>
              <a:rPr lang="en-GB" altLang="en-US" b="1" dirty="0" err="1">
                <a:latin typeface="Arial" panose="020B0604020202020204" pitchFamily="34" charset="0"/>
              </a:rPr>
              <a:t>thành</a:t>
            </a:r>
            <a:r>
              <a:rPr lang="en-GB" altLang="en-US" b="1" dirty="0">
                <a:latin typeface="Arial" panose="020B0604020202020204" pitchFamily="34" charset="0"/>
              </a:rPr>
              <a:t> </a:t>
            </a:r>
            <a:r>
              <a:rPr lang="en-GB" altLang="en-US" b="1" dirty="0" err="1">
                <a:latin typeface="Arial" panose="020B0604020202020204" pitchFamily="34" charset="0"/>
              </a:rPr>
              <a:t>phố</a:t>
            </a:r>
            <a:r>
              <a:rPr lang="en-GB" altLang="en-US" b="1" dirty="0">
                <a:latin typeface="Arial" panose="020B0604020202020204" pitchFamily="34" charset="0"/>
              </a:rPr>
              <a:t> Hi-</a:t>
            </a:r>
            <a:r>
              <a:rPr lang="en-GB" altLang="en-US" b="1" dirty="0" err="1">
                <a:latin typeface="Arial" panose="020B0604020202020204" pitchFamily="34" charset="0"/>
              </a:rPr>
              <a:t>rô</a:t>
            </a:r>
            <a:r>
              <a:rPr lang="en-GB" altLang="en-US" b="1" dirty="0">
                <a:latin typeface="Arial" panose="020B0604020202020204" pitchFamily="34" charset="0"/>
              </a:rPr>
              <a:t>-</a:t>
            </a:r>
            <a:r>
              <a:rPr lang="en-GB" altLang="en-US" b="1" dirty="0" err="1">
                <a:latin typeface="Arial" panose="020B0604020202020204" pitchFamily="34" charset="0"/>
              </a:rPr>
              <a:t>si</a:t>
            </a:r>
            <a:r>
              <a:rPr lang="en-GB" altLang="en-US" b="1" dirty="0">
                <a:latin typeface="Arial" panose="020B0604020202020204" pitchFamily="34" charset="0"/>
              </a:rPr>
              <a:t>-ma </a:t>
            </a:r>
            <a:r>
              <a:rPr lang="en-GB" altLang="en-US" b="1" dirty="0" err="1">
                <a:latin typeface="Arial" panose="020B0604020202020204" pitchFamily="34" charset="0"/>
              </a:rPr>
              <a:t>đã</a:t>
            </a:r>
            <a:r>
              <a:rPr lang="en-GB" altLang="en-US" b="1" dirty="0">
                <a:latin typeface="Arial" panose="020B0604020202020204" pitchFamily="34" charset="0"/>
              </a:rPr>
              <a:t> </a:t>
            </a:r>
            <a:r>
              <a:rPr lang="en-GB" altLang="en-US" b="1" dirty="0" err="1">
                <a:latin typeface="Arial" panose="020B0604020202020204" pitchFamily="34" charset="0"/>
              </a:rPr>
              <a:t>quyên</a:t>
            </a:r>
            <a:r>
              <a:rPr lang="en-GB" altLang="en-US" b="1" dirty="0">
                <a:latin typeface="Arial" panose="020B0604020202020204" pitchFamily="34" charset="0"/>
              </a:rPr>
              <a:t> </a:t>
            </a:r>
            <a:r>
              <a:rPr lang="en-GB" altLang="en-US" b="1" dirty="0" err="1">
                <a:latin typeface="Arial" panose="020B0604020202020204" pitchFamily="34" charset="0"/>
              </a:rPr>
              <a:t>góp</a:t>
            </a:r>
            <a:r>
              <a:rPr lang="en-GB" altLang="en-US" b="1" dirty="0">
                <a:latin typeface="Arial" panose="020B0604020202020204" pitchFamily="34" charset="0"/>
              </a:rPr>
              <a:t> </a:t>
            </a:r>
            <a:r>
              <a:rPr lang="en-GB" altLang="en-US" b="1" dirty="0" err="1">
                <a:latin typeface="Arial" panose="020B0604020202020204" pitchFamily="34" charset="0"/>
              </a:rPr>
              <a:t>tiền</a:t>
            </a:r>
            <a:r>
              <a:rPr lang="en-GB" altLang="en-US" b="1" dirty="0">
                <a:latin typeface="Arial" panose="020B0604020202020204" pitchFamily="34" charset="0"/>
              </a:rPr>
              <a:t> </a:t>
            </a:r>
            <a:r>
              <a:rPr lang="en-GB" altLang="en-US" b="1" dirty="0" err="1">
                <a:latin typeface="Arial" panose="020B0604020202020204" pitchFamily="34" charset="0"/>
              </a:rPr>
              <a:t>xây</a:t>
            </a:r>
            <a:r>
              <a:rPr lang="en-GB" altLang="en-US" b="1" dirty="0">
                <a:latin typeface="Arial" panose="020B0604020202020204" pitchFamily="34" charset="0"/>
              </a:rPr>
              <a:t> </a:t>
            </a:r>
            <a:r>
              <a:rPr lang="en-GB" altLang="en-US" b="1" dirty="0" err="1">
                <a:latin typeface="Arial" panose="020B0604020202020204" pitchFamily="34" charset="0"/>
              </a:rPr>
              <a:t>dựng</a:t>
            </a:r>
            <a:r>
              <a:rPr lang="en-GB" altLang="en-US" b="1" dirty="0">
                <a:latin typeface="Arial" panose="020B0604020202020204" pitchFamily="34" charset="0"/>
              </a:rPr>
              <a:t> </a:t>
            </a:r>
            <a:r>
              <a:rPr lang="en-GB" altLang="en-US" b="1" dirty="0" err="1">
                <a:latin typeface="Arial" panose="020B0604020202020204" pitchFamily="34" charset="0"/>
              </a:rPr>
              <a:t>đài</a:t>
            </a:r>
            <a:r>
              <a:rPr lang="en-GB" altLang="en-US" b="1" dirty="0">
                <a:latin typeface="Arial" panose="020B0604020202020204" pitchFamily="34" charset="0"/>
              </a:rPr>
              <a:t> </a:t>
            </a:r>
            <a:r>
              <a:rPr lang="en-GB" altLang="en-US" b="1" dirty="0" err="1">
                <a:latin typeface="Arial" panose="020B0604020202020204" pitchFamily="34" charset="0"/>
              </a:rPr>
              <a:t>tưởng</a:t>
            </a:r>
            <a:r>
              <a:rPr lang="en-GB" altLang="en-US" b="1" dirty="0">
                <a:latin typeface="Arial" panose="020B0604020202020204" pitchFamily="34" charset="0"/>
              </a:rPr>
              <a:t> </a:t>
            </a:r>
            <a:r>
              <a:rPr lang="en-GB" altLang="en-US" b="1" dirty="0" err="1">
                <a:latin typeface="Arial" panose="020B0604020202020204" pitchFamily="34" charset="0"/>
              </a:rPr>
              <a:t>nhớ</a:t>
            </a:r>
            <a:r>
              <a:rPr lang="en-GB" altLang="en-US" b="1" dirty="0">
                <a:latin typeface="Arial" panose="020B0604020202020204" pitchFamily="34" charset="0"/>
              </a:rPr>
              <a:t> </a:t>
            </a:r>
            <a:r>
              <a:rPr lang="en-GB" altLang="en-US" b="1" dirty="0" err="1">
                <a:latin typeface="Arial" panose="020B0604020202020204" pitchFamily="34" charset="0"/>
              </a:rPr>
              <a:t>những</a:t>
            </a:r>
            <a:r>
              <a:rPr lang="en-GB" altLang="en-US" b="1" dirty="0">
                <a:latin typeface="Arial" panose="020B0604020202020204" pitchFamily="34" charset="0"/>
              </a:rPr>
              <a:t> </a:t>
            </a:r>
            <a:r>
              <a:rPr lang="en-GB" altLang="en-US" b="1" dirty="0" err="1">
                <a:latin typeface="Arial" panose="020B0604020202020204" pitchFamily="34" charset="0"/>
              </a:rPr>
              <a:t>nạn</a:t>
            </a:r>
            <a:r>
              <a:rPr lang="en-GB" altLang="en-US" b="1" dirty="0">
                <a:latin typeface="Arial" panose="020B0604020202020204" pitchFamily="34" charset="0"/>
              </a:rPr>
              <a:t> </a:t>
            </a:r>
            <a:r>
              <a:rPr lang="en-GB" altLang="en-US" b="1" dirty="0" err="1">
                <a:latin typeface="Arial" panose="020B0604020202020204" pitchFamily="34" charset="0"/>
              </a:rPr>
              <a:t>nhân</a:t>
            </a:r>
            <a:r>
              <a:rPr lang="en-GB" altLang="en-US" b="1" dirty="0">
                <a:latin typeface="Arial" panose="020B0604020202020204" pitchFamily="34" charset="0"/>
              </a:rPr>
              <a:t> </a:t>
            </a:r>
            <a:r>
              <a:rPr lang="en-GB" altLang="en-US" b="1" dirty="0" err="1">
                <a:latin typeface="Arial" panose="020B0604020202020204" pitchFamily="34" charset="0"/>
              </a:rPr>
              <a:t>bị</a:t>
            </a:r>
            <a:r>
              <a:rPr lang="en-GB" altLang="en-US" b="1" dirty="0">
                <a:latin typeface="Arial" panose="020B0604020202020204" pitchFamily="34" charset="0"/>
              </a:rPr>
              <a:t> </a:t>
            </a:r>
            <a:r>
              <a:rPr lang="en-GB" altLang="en-US" b="1" dirty="0" err="1">
                <a:latin typeface="Arial" panose="020B0604020202020204" pitchFamily="34" charset="0"/>
              </a:rPr>
              <a:t>bom</a:t>
            </a:r>
            <a:r>
              <a:rPr lang="en-GB" altLang="en-US" b="1" dirty="0">
                <a:latin typeface="Arial" panose="020B0604020202020204" pitchFamily="34" charset="0"/>
              </a:rPr>
              <a:t> nguyen </a:t>
            </a:r>
            <a:r>
              <a:rPr lang="en-GB" altLang="en-US" b="1" dirty="0" err="1">
                <a:latin typeface="Arial" panose="020B0604020202020204" pitchFamily="34" charset="0"/>
              </a:rPr>
              <a:t>tử</a:t>
            </a:r>
            <a:r>
              <a:rPr lang="en-GB" altLang="en-US" b="1" dirty="0">
                <a:latin typeface="Arial" panose="020B0604020202020204" pitchFamily="34" charset="0"/>
              </a:rPr>
              <a:t> </a:t>
            </a:r>
            <a:r>
              <a:rPr lang="en-GB" altLang="en-US" b="1" dirty="0" err="1">
                <a:latin typeface="Arial" panose="020B0604020202020204" pitchFamily="34" charset="0"/>
              </a:rPr>
              <a:t>sát</a:t>
            </a:r>
            <a:r>
              <a:rPr lang="en-GB" altLang="en-US" b="1" dirty="0">
                <a:latin typeface="Arial" panose="020B0604020202020204" pitchFamily="34" charset="0"/>
              </a:rPr>
              <a:t> </a:t>
            </a:r>
            <a:r>
              <a:rPr lang="en-GB" altLang="en-US" b="1" dirty="0" err="1">
                <a:latin typeface="Arial" panose="020B0604020202020204" pitchFamily="34" charset="0"/>
              </a:rPr>
              <a:t>hại</a:t>
            </a:r>
            <a:r>
              <a:rPr lang="en-GB" altLang="en-US" b="1" dirty="0">
                <a:latin typeface="Arial" panose="020B0604020202020204" pitchFamily="34" charset="0"/>
              </a:rPr>
              <a:t>. </a:t>
            </a:r>
            <a:r>
              <a:rPr lang="en-GB" altLang="en-US" b="1" dirty="0" err="1">
                <a:latin typeface="Arial" panose="020B0604020202020204" pitchFamily="34" charset="0"/>
              </a:rPr>
              <a:t>Trên</a:t>
            </a:r>
            <a:r>
              <a:rPr lang="en-GB" altLang="en-US" b="1" dirty="0">
                <a:latin typeface="Arial" panose="020B0604020202020204" pitchFamily="34" charset="0"/>
              </a:rPr>
              <a:t> </a:t>
            </a:r>
            <a:r>
              <a:rPr lang="en-GB" altLang="en-US" b="1" dirty="0" err="1">
                <a:latin typeface="Arial" panose="020B0604020202020204" pitchFamily="34" charset="0"/>
              </a:rPr>
              <a:t>đỉnh</a:t>
            </a:r>
            <a:r>
              <a:rPr lang="en-GB" altLang="en-US" b="1" dirty="0">
                <a:latin typeface="Arial" panose="020B0604020202020204" pitchFamily="34" charset="0"/>
              </a:rPr>
              <a:t> </a:t>
            </a:r>
            <a:r>
              <a:rPr lang="en-GB" altLang="en-US" b="1" dirty="0" err="1">
                <a:latin typeface="Arial" panose="020B0604020202020204" pitchFamily="34" charset="0"/>
              </a:rPr>
              <a:t>tượng</a:t>
            </a:r>
            <a:r>
              <a:rPr lang="en-GB" altLang="en-US" b="1" dirty="0">
                <a:latin typeface="Arial" panose="020B0604020202020204" pitchFamily="34" charset="0"/>
              </a:rPr>
              <a:t> </a:t>
            </a:r>
            <a:r>
              <a:rPr lang="en-GB" altLang="en-US" b="1" dirty="0" err="1">
                <a:latin typeface="Arial" panose="020B0604020202020204" pitchFamily="34" charset="0"/>
              </a:rPr>
              <a:t>đài</a:t>
            </a:r>
            <a:r>
              <a:rPr lang="en-GB" altLang="en-US" b="1" dirty="0">
                <a:latin typeface="Arial" panose="020B0604020202020204" pitchFamily="34" charset="0"/>
              </a:rPr>
              <a:t> </a:t>
            </a:r>
            <a:r>
              <a:rPr lang="en-GB" altLang="en-US" b="1" dirty="0" err="1">
                <a:latin typeface="Arial" panose="020B0604020202020204" pitchFamily="34" charset="0"/>
              </a:rPr>
              <a:t>cao</a:t>
            </a:r>
            <a:r>
              <a:rPr lang="en-GB" altLang="en-US" b="1" dirty="0">
                <a:latin typeface="Arial" panose="020B0604020202020204" pitchFamily="34" charset="0"/>
              </a:rPr>
              <a:t> 9 </a:t>
            </a:r>
            <a:r>
              <a:rPr lang="en-GB" altLang="en-US" b="1" dirty="0" err="1">
                <a:latin typeface="Arial" panose="020B0604020202020204" pitchFamily="34" charset="0"/>
              </a:rPr>
              <a:t>mét</a:t>
            </a:r>
            <a:r>
              <a:rPr lang="en-GB" altLang="en-US" b="1" dirty="0">
                <a:latin typeface="Arial" panose="020B0604020202020204" pitchFamily="34" charset="0"/>
              </a:rPr>
              <a:t> </a:t>
            </a:r>
            <a:r>
              <a:rPr lang="en-GB" altLang="en-US" b="1" dirty="0" err="1">
                <a:latin typeface="Arial" panose="020B0604020202020204" pitchFamily="34" charset="0"/>
              </a:rPr>
              <a:t>là</a:t>
            </a:r>
            <a:r>
              <a:rPr lang="en-GB" altLang="en-US" b="1" dirty="0">
                <a:latin typeface="Arial" panose="020B0604020202020204" pitchFamily="34" charset="0"/>
              </a:rPr>
              <a:t> </a:t>
            </a:r>
            <a:r>
              <a:rPr lang="en-GB" altLang="en-US" b="1" dirty="0" err="1">
                <a:latin typeface="Arial" panose="020B0604020202020204" pitchFamily="34" charset="0"/>
              </a:rPr>
              <a:t>hình</a:t>
            </a:r>
            <a:r>
              <a:rPr lang="en-GB" altLang="en-US" b="1" dirty="0">
                <a:latin typeface="Arial" panose="020B0604020202020204" pitchFamily="34" charset="0"/>
              </a:rPr>
              <a:t> </a:t>
            </a:r>
            <a:r>
              <a:rPr lang="en-GB" altLang="en-US" b="1" dirty="0" err="1">
                <a:latin typeface="Arial" panose="020B0604020202020204" pitchFamily="34" charset="0"/>
              </a:rPr>
              <a:t>một</a:t>
            </a:r>
            <a:r>
              <a:rPr lang="en-GB" altLang="en-US" b="1" dirty="0">
                <a:latin typeface="Arial" panose="020B0604020202020204" pitchFamily="34" charset="0"/>
              </a:rPr>
              <a:t> </a:t>
            </a:r>
            <a:r>
              <a:rPr lang="en-GB" altLang="en-US" b="1" dirty="0" err="1">
                <a:latin typeface="Arial" panose="020B0604020202020204" pitchFamily="34" charset="0"/>
              </a:rPr>
              <a:t>bé</a:t>
            </a:r>
            <a:r>
              <a:rPr lang="en-GB" altLang="en-US" b="1" dirty="0">
                <a:latin typeface="Arial" panose="020B0604020202020204" pitchFamily="34" charset="0"/>
              </a:rPr>
              <a:t> </a:t>
            </a:r>
            <a:r>
              <a:rPr lang="en-GB" altLang="en-US" b="1" dirty="0" err="1">
                <a:latin typeface="Arial" panose="020B0604020202020204" pitchFamily="34" charset="0"/>
              </a:rPr>
              <a:t>gái</a:t>
            </a:r>
            <a:r>
              <a:rPr lang="en-GB" altLang="en-US" b="1" dirty="0">
                <a:latin typeface="Arial" panose="020B0604020202020204" pitchFamily="34" charset="0"/>
              </a:rPr>
              <a:t> </a:t>
            </a:r>
            <a:r>
              <a:rPr lang="en-GB" altLang="en-US" b="1" dirty="0" err="1">
                <a:latin typeface="Arial" panose="020B0604020202020204" pitchFamily="34" charset="0"/>
              </a:rPr>
              <a:t>giơ</a:t>
            </a:r>
            <a:r>
              <a:rPr lang="en-GB" altLang="en-US" b="1" dirty="0">
                <a:latin typeface="Arial" panose="020B0604020202020204" pitchFamily="34" charset="0"/>
              </a:rPr>
              <a:t> </a:t>
            </a:r>
            <a:r>
              <a:rPr lang="en-GB" altLang="en-US" b="1" dirty="0" err="1">
                <a:latin typeface="Arial" panose="020B0604020202020204" pitchFamily="34" charset="0"/>
              </a:rPr>
              <a:t>cao</a:t>
            </a:r>
            <a:r>
              <a:rPr lang="en-GB" altLang="en-US" b="1" dirty="0">
                <a:latin typeface="Arial" panose="020B0604020202020204" pitchFamily="34" charset="0"/>
              </a:rPr>
              <a:t> </a:t>
            </a:r>
            <a:r>
              <a:rPr lang="en-GB" altLang="en-US" b="1" dirty="0" err="1">
                <a:latin typeface="Arial" panose="020B0604020202020204" pitchFamily="34" charset="0"/>
              </a:rPr>
              <a:t>hai</a:t>
            </a:r>
            <a:r>
              <a:rPr lang="en-GB" altLang="en-US" b="1" dirty="0">
                <a:latin typeface="Arial" panose="020B0604020202020204" pitchFamily="34" charset="0"/>
              </a:rPr>
              <a:t> </a:t>
            </a:r>
            <a:r>
              <a:rPr lang="en-GB" altLang="en-US" b="1" dirty="0" err="1">
                <a:latin typeface="Arial" panose="020B0604020202020204" pitchFamily="34" charset="0"/>
              </a:rPr>
              <a:t>tay</a:t>
            </a:r>
            <a:r>
              <a:rPr lang="en-GB" altLang="en-US" b="1" dirty="0">
                <a:latin typeface="Arial" panose="020B0604020202020204" pitchFamily="34" charset="0"/>
              </a:rPr>
              <a:t> </a:t>
            </a:r>
            <a:r>
              <a:rPr lang="en-GB" altLang="en-US" b="1" dirty="0" err="1">
                <a:latin typeface="Arial" panose="020B0604020202020204" pitchFamily="34" charset="0"/>
              </a:rPr>
              <a:t>nâng</a:t>
            </a:r>
            <a:r>
              <a:rPr lang="en-GB" altLang="en-US" b="1" dirty="0">
                <a:latin typeface="Arial" panose="020B0604020202020204" pitchFamily="34" charset="0"/>
              </a:rPr>
              <a:t> </a:t>
            </a:r>
            <a:r>
              <a:rPr lang="en-GB" altLang="en-US" b="1" dirty="0" err="1">
                <a:latin typeface="Arial" panose="020B0604020202020204" pitchFamily="34" charset="0"/>
              </a:rPr>
              <a:t>một</a:t>
            </a:r>
            <a:r>
              <a:rPr lang="en-GB" altLang="en-US" b="1" dirty="0">
                <a:latin typeface="Arial" panose="020B0604020202020204" pitchFamily="34" charset="0"/>
              </a:rPr>
              <a:t> con </a:t>
            </a:r>
            <a:r>
              <a:rPr lang="en-GB" altLang="en-US" b="1" dirty="0" err="1">
                <a:latin typeface="Arial" panose="020B0604020202020204" pitchFamily="34" charset="0"/>
              </a:rPr>
              <a:t>sếu</a:t>
            </a:r>
            <a:r>
              <a:rPr lang="en-GB" altLang="en-US" b="1" dirty="0">
                <a:latin typeface="Arial" panose="020B0604020202020204" pitchFamily="34" charset="0"/>
              </a:rPr>
              <a:t>. </a:t>
            </a:r>
            <a:r>
              <a:rPr lang="en-GB" altLang="en-US" b="1" dirty="0" err="1">
                <a:latin typeface="Arial" panose="020B0604020202020204" pitchFamily="34" charset="0"/>
              </a:rPr>
              <a:t>Dưới</a:t>
            </a:r>
            <a:r>
              <a:rPr lang="en-GB" altLang="en-US" b="1" dirty="0">
                <a:latin typeface="Arial" panose="020B0604020202020204" pitchFamily="34" charset="0"/>
              </a:rPr>
              <a:t> </a:t>
            </a:r>
            <a:r>
              <a:rPr lang="en-GB" altLang="en-US" b="1" dirty="0" err="1">
                <a:latin typeface="Arial" panose="020B0604020202020204" pitchFamily="34" charset="0"/>
              </a:rPr>
              <a:t>tượng</a:t>
            </a:r>
            <a:r>
              <a:rPr lang="en-GB" altLang="en-US" b="1" dirty="0">
                <a:latin typeface="Arial" panose="020B0604020202020204" pitchFamily="34" charset="0"/>
              </a:rPr>
              <a:t> </a:t>
            </a:r>
            <a:r>
              <a:rPr lang="en-GB" altLang="en-US" b="1" dirty="0" err="1">
                <a:latin typeface="Arial" panose="020B0604020202020204" pitchFamily="34" charset="0"/>
              </a:rPr>
              <a:t>đài</a:t>
            </a:r>
            <a:r>
              <a:rPr lang="en-GB" altLang="en-US" b="1" dirty="0">
                <a:latin typeface="Arial" panose="020B0604020202020204" pitchFamily="34" charset="0"/>
              </a:rPr>
              <a:t> </a:t>
            </a:r>
            <a:r>
              <a:rPr lang="en-GB" altLang="en-US" b="1" dirty="0" err="1">
                <a:latin typeface="Arial" panose="020B0604020202020204" pitchFamily="34" charset="0"/>
              </a:rPr>
              <a:t>khắc</a:t>
            </a:r>
            <a:r>
              <a:rPr lang="en-GB" altLang="en-US" b="1" dirty="0">
                <a:latin typeface="Arial" panose="020B0604020202020204" pitchFamily="34" charset="0"/>
              </a:rPr>
              <a:t> </a:t>
            </a:r>
            <a:r>
              <a:rPr lang="en-GB" altLang="en-US" b="1" dirty="0" err="1">
                <a:latin typeface="Arial" panose="020B0604020202020204" pitchFamily="34" charset="0"/>
              </a:rPr>
              <a:t>dòng</a:t>
            </a:r>
            <a:r>
              <a:rPr lang="en-GB" altLang="en-US" b="1" dirty="0">
                <a:latin typeface="Arial" panose="020B0604020202020204" pitchFamily="34" charset="0"/>
              </a:rPr>
              <a:t> </a:t>
            </a:r>
            <a:r>
              <a:rPr lang="en-GB" altLang="en-US" b="1" dirty="0" err="1">
                <a:latin typeface="Arial" panose="020B0604020202020204" pitchFamily="34" charset="0"/>
              </a:rPr>
              <a:t>chữ</a:t>
            </a:r>
            <a:r>
              <a:rPr lang="en-GB" altLang="en-US" b="1" dirty="0">
                <a:latin typeface="Arial" panose="020B0604020202020204" pitchFamily="34" charset="0"/>
              </a:rPr>
              <a:t>: “</a:t>
            </a:r>
            <a:r>
              <a:rPr lang="en-GB" altLang="en-US" b="1" dirty="0" err="1">
                <a:latin typeface="Arial" panose="020B0604020202020204" pitchFamily="34" charset="0"/>
              </a:rPr>
              <a:t>Chúng</a:t>
            </a:r>
            <a:r>
              <a:rPr lang="en-GB" altLang="en-US" b="1" dirty="0">
                <a:latin typeface="Arial" panose="020B0604020202020204" pitchFamily="34" charset="0"/>
              </a:rPr>
              <a:t> </a:t>
            </a:r>
            <a:r>
              <a:rPr lang="en-GB" altLang="en-US" b="1" dirty="0" err="1">
                <a:latin typeface="Arial" panose="020B0604020202020204" pitchFamily="34" charset="0"/>
              </a:rPr>
              <a:t>tôi</a:t>
            </a:r>
            <a:r>
              <a:rPr lang="en-GB" altLang="en-US" b="1" dirty="0">
                <a:latin typeface="Arial" panose="020B0604020202020204" pitchFamily="34" charset="0"/>
              </a:rPr>
              <a:t> </a:t>
            </a:r>
            <a:r>
              <a:rPr lang="en-GB" altLang="en-US" b="1" dirty="0" err="1">
                <a:latin typeface="Arial" panose="020B0604020202020204" pitchFamily="34" charset="0"/>
              </a:rPr>
              <a:t>muốn</a:t>
            </a:r>
            <a:r>
              <a:rPr lang="en-GB" altLang="en-US" b="1" dirty="0">
                <a:latin typeface="Arial" panose="020B0604020202020204" pitchFamily="34" charset="0"/>
              </a:rPr>
              <a:t> </a:t>
            </a:r>
            <a:r>
              <a:rPr lang="en-GB" altLang="en-US" b="1" dirty="0" err="1">
                <a:latin typeface="Arial" panose="020B0604020202020204" pitchFamily="34" charset="0"/>
              </a:rPr>
              <a:t>thế</a:t>
            </a:r>
            <a:r>
              <a:rPr lang="en-GB" altLang="en-US" b="1" dirty="0">
                <a:latin typeface="Arial" panose="020B0604020202020204" pitchFamily="34" charset="0"/>
              </a:rPr>
              <a:t> </a:t>
            </a:r>
            <a:r>
              <a:rPr lang="en-GB" altLang="en-US" b="1" dirty="0" err="1">
                <a:latin typeface="Arial" panose="020B0604020202020204" pitchFamily="34" charset="0"/>
              </a:rPr>
              <a:t>giới</a:t>
            </a:r>
            <a:r>
              <a:rPr lang="en-GB" altLang="en-US" b="1" dirty="0">
                <a:latin typeface="Arial" panose="020B0604020202020204" pitchFamily="34" charset="0"/>
              </a:rPr>
              <a:t> </a:t>
            </a:r>
            <a:r>
              <a:rPr lang="en-GB" altLang="en-US" b="1" dirty="0" err="1">
                <a:latin typeface="Arial" panose="020B0604020202020204" pitchFamily="34" charset="0"/>
              </a:rPr>
              <a:t>này</a:t>
            </a:r>
            <a:r>
              <a:rPr lang="en-GB" altLang="en-US" b="1" dirty="0">
                <a:latin typeface="Arial" panose="020B0604020202020204" pitchFamily="34" charset="0"/>
              </a:rPr>
              <a:t> </a:t>
            </a:r>
            <a:r>
              <a:rPr lang="en-GB" altLang="en-US" b="1" dirty="0" err="1">
                <a:latin typeface="Arial" panose="020B0604020202020204" pitchFamily="34" charset="0"/>
              </a:rPr>
              <a:t>mãi</a:t>
            </a:r>
            <a:r>
              <a:rPr lang="en-GB" altLang="en-US" b="1" dirty="0">
                <a:latin typeface="Arial" panose="020B0604020202020204" pitchFamily="34" charset="0"/>
              </a:rPr>
              <a:t> </a:t>
            </a:r>
            <a:r>
              <a:rPr lang="en-GB" altLang="en-US" b="1" dirty="0" err="1">
                <a:latin typeface="Arial" panose="020B0604020202020204" pitchFamily="34" charset="0"/>
              </a:rPr>
              <a:t>mãi</a:t>
            </a:r>
            <a:r>
              <a:rPr lang="en-GB" altLang="en-US" b="1" dirty="0">
                <a:latin typeface="Arial" panose="020B0604020202020204" pitchFamily="34" charset="0"/>
              </a:rPr>
              <a:t> </a:t>
            </a:r>
            <a:r>
              <a:rPr lang="en-GB" altLang="en-US" b="1" dirty="0" err="1">
                <a:latin typeface="Arial" panose="020B0604020202020204" pitchFamily="34" charset="0"/>
              </a:rPr>
              <a:t>hòa</a:t>
            </a:r>
            <a:r>
              <a:rPr lang="en-GB" altLang="en-US" b="1" dirty="0">
                <a:latin typeface="Arial" panose="020B0604020202020204" pitchFamily="34" charset="0"/>
              </a:rPr>
              <a:t> </a:t>
            </a:r>
            <a:r>
              <a:rPr lang="en-GB" altLang="en-US" b="1" dirty="0" err="1">
                <a:latin typeface="Arial" panose="020B0604020202020204" pitchFamily="34" charset="0"/>
              </a:rPr>
              <a:t>bình</a:t>
            </a:r>
            <a:r>
              <a:rPr lang="en-GB" altLang="en-US" b="1" dirty="0">
                <a:latin typeface="Arial" panose="020B0604020202020204" pitchFamily="34" charset="0"/>
              </a:rPr>
              <a:t>”.</a:t>
            </a:r>
            <a:endParaRPr lang="en-GB" altLang="en-US" b="1" dirty="0">
              <a:latin typeface="Times New Roman" panose="02020603050405020304" pitchFamily="18" charset="0"/>
            </a:endParaRPr>
          </a:p>
        </p:txBody>
      </p:sp>
    </p:spTree>
  </p:cSld>
  <p:clrMapOvr>
    <a:masterClrMapping/>
  </p:clrMapOvr>
  <p:transition spd="med">
    <p:spli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a:extLst>
              <a:ext uri="{FF2B5EF4-FFF2-40B4-BE49-F238E27FC236}">
                <a16:creationId xmlns:a16="http://schemas.microsoft.com/office/drawing/2014/main" id="{E710D153-AFDE-49CC-85ED-D208CDE69F23}"/>
              </a:ext>
            </a:extLst>
          </p:cNvPr>
          <p:cNvSpPr txBox="1">
            <a:spLocks noChangeArrowheads="1"/>
          </p:cNvSpPr>
          <p:nvPr/>
        </p:nvSpPr>
        <p:spPr bwMode="auto">
          <a:xfrm>
            <a:off x="1257300" y="-152400"/>
            <a:ext cx="9677400" cy="643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GB" altLang="en-US" sz="2800" dirty="0">
                <a:latin typeface="Arial" panose="020B0604020202020204" pitchFamily="34" charset="0"/>
              </a:rPr>
              <a:t>   </a:t>
            </a:r>
          </a:p>
          <a:p>
            <a:pPr algn="just" eaLnBrk="1" hangingPunct="1">
              <a:spcBef>
                <a:spcPct val="50000"/>
              </a:spcBef>
              <a:buFontTx/>
              <a:buNone/>
            </a:pPr>
            <a:r>
              <a:rPr lang="en-GB" altLang="en-US" sz="2800" dirty="0">
                <a:latin typeface="Arial" panose="020B0604020202020204" pitchFamily="34" charset="0"/>
              </a:rPr>
              <a:t>     </a:t>
            </a:r>
            <a:r>
              <a:rPr lang="en-GB" altLang="en-US" b="1" dirty="0" err="1">
                <a:latin typeface="Arial" panose="020B0604020202020204" pitchFamily="34" charset="0"/>
              </a:rPr>
              <a:t>Biết</a:t>
            </a:r>
            <a:r>
              <a:rPr lang="en-GB" altLang="en-US" b="1" dirty="0">
                <a:latin typeface="Arial" panose="020B0604020202020204" pitchFamily="34" charset="0"/>
              </a:rPr>
              <a:t> </a:t>
            </a:r>
            <a:r>
              <a:rPr lang="en-GB" altLang="en-US" b="1" dirty="0" err="1">
                <a:latin typeface="Arial" panose="020B0604020202020204" pitchFamily="34" charset="0"/>
              </a:rPr>
              <a:t>chuyện</a:t>
            </a:r>
            <a:r>
              <a:rPr lang="en-GB" altLang="en-US" b="1" dirty="0">
                <a:latin typeface="Arial" panose="020B0604020202020204" pitchFamily="34" charset="0"/>
              </a:rPr>
              <a:t>, </a:t>
            </a:r>
            <a:r>
              <a:rPr lang="en-GB" altLang="en-US" b="1" dirty="0" err="1">
                <a:latin typeface="Arial" panose="020B0604020202020204" pitchFamily="34" charset="0"/>
              </a:rPr>
              <a:t>trẻ</a:t>
            </a:r>
            <a:r>
              <a:rPr lang="en-GB" altLang="en-US" b="1" dirty="0">
                <a:latin typeface="Arial" panose="020B0604020202020204" pitchFamily="34" charset="0"/>
              </a:rPr>
              <a:t> </a:t>
            </a:r>
            <a:r>
              <a:rPr lang="en-GB" altLang="en-US" b="1" dirty="0" err="1">
                <a:latin typeface="Arial" panose="020B0604020202020204" pitchFamily="34" charset="0"/>
              </a:rPr>
              <a:t>em</a:t>
            </a:r>
            <a:r>
              <a:rPr lang="en-GB" altLang="en-US" b="1" dirty="0">
                <a:latin typeface="Arial" panose="020B0604020202020204" pitchFamily="34" charset="0"/>
              </a:rPr>
              <a:t> </a:t>
            </a:r>
            <a:r>
              <a:rPr lang="en-GB" altLang="en-US" b="1" dirty="0" err="1">
                <a:latin typeface="Arial" panose="020B0604020202020204" pitchFamily="34" charset="0"/>
              </a:rPr>
              <a:t>toàn</a:t>
            </a:r>
            <a:r>
              <a:rPr lang="en-GB" altLang="en-US" b="1" dirty="0">
                <a:latin typeface="Arial" panose="020B0604020202020204" pitchFamily="34" charset="0"/>
              </a:rPr>
              <a:t> </a:t>
            </a:r>
            <a:r>
              <a:rPr lang="en-GB" altLang="en-US" b="1" dirty="0" err="1">
                <a:latin typeface="Arial" panose="020B0604020202020204" pitchFamily="34" charset="0"/>
              </a:rPr>
              <a:t>nước</a:t>
            </a:r>
            <a:r>
              <a:rPr lang="en-GB" altLang="en-US" b="1" dirty="0">
                <a:latin typeface="Arial" panose="020B0604020202020204" pitchFamily="34" charset="0"/>
              </a:rPr>
              <a:t> </a:t>
            </a:r>
            <a:r>
              <a:rPr lang="en-GB" altLang="en-US" b="1" dirty="0" err="1">
                <a:latin typeface="Arial" panose="020B0604020202020204" pitchFamily="34" charset="0"/>
              </a:rPr>
              <a:t>Nhật</a:t>
            </a:r>
            <a:r>
              <a:rPr lang="en-GB" altLang="en-US" b="1" dirty="0">
                <a:latin typeface="Arial" panose="020B0604020202020204" pitchFamily="34" charset="0"/>
              </a:rPr>
              <a:t> </a:t>
            </a:r>
            <a:r>
              <a:rPr lang="en-GB" altLang="en-US" b="1" dirty="0" err="1">
                <a:latin typeface="Arial" panose="020B0604020202020204" pitchFamily="34" charset="0"/>
              </a:rPr>
              <a:t>và</a:t>
            </a:r>
            <a:r>
              <a:rPr lang="en-GB" altLang="en-US" b="1" dirty="0">
                <a:latin typeface="Arial" panose="020B0604020202020204" pitchFamily="34" charset="0"/>
              </a:rPr>
              <a:t> </a:t>
            </a:r>
            <a:r>
              <a:rPr lang="en-GB" altLang="en-US" b="1" dirty="0" err="1">
                <a:latin typeface="Arial" panose="020B0604020202020204" pitchFamily="34" charset="0"/>
              </a:rPr>
              <a:t>nhiều</a:t>
            </a:r>
            <a:r>
              <a:rPr lang="en-GB" altLang="en-US" b="1" dirty="0">
                <a:latin typeface="Arial" panose="020B0604020202020204" pitchFamily="34" charset="0"/>
              </a:rPr>
              <a:t> </a:t>
            </a:r>
            <a:r>
              <a:rPr lang="en-GB" altLang="en-US" b="1" dirty="0" err="1">
                <a:latin typeface="Arial" panose="020B0604020202020204" pitchFamily="34" charset="0"/>
              </a:rPr>
              <a:t>nơi</a:t>
            </a:r>
            <a:r>
              <a:rPr lang="en-GB" altLang="en-US" b="1" dirty="0">
                <a:latin typeface="Arial" panose="020B0604020202020204" pitchFamily="34" charset="0"/>
              </a:rPr>
              <a:t> </a:t>
            </a:r>
            <a:r>
              <a:rPr lang="en-GB" altLang="en-US" b="1" dirty="0" err="1">
                <a:latin typeface="Arial" panose="020B0604020202020204" pitchFamily="34" charset="0"/>
              </a:rPr>
              <a:t>trên</a:t>
            </a:r>
            <a:r>
              <a:rPr lang="en-GB" altLang="en-US" b="1" dirty="0">
                <a:latin typeface="Arial" panose="020B0604020202020204" pitchFamily="34" charset="0"/>
              </a:rPr>
              <a:t> </a:t>
            </a:r>
            <a:r>
              <a:rPr lang="en-GB" altLang="en-US" b="1" dirty="0" err="1">
                <a:latin typeface="Arial" panose="020B0604020202020204" pitchFamily="34" charset="0"/>
              </a:rPr>
              <a:t>thế</a:t>
            </a:r>
            <a:r>
              <a:rPr lang="en-GB" altLang="en-US" b="1" dirty="0">
                <a:latin typeface="Arial" panose="020B0604020202020204" pitchFamily="34" charset="0"/>
              </a:rPr>
              <a:t> </a:t>
            </a:r>
            <a:r>
              <a:rPr lang="en-GB" altLang="en-US" b="1" dirty="0" err="1">
                <a:latin typeface="Arial" panose="020B0604020202020204" pitchFamily="34" charset="0"/>
              </a:rPr>
              <a:t>giới</a:t>
            </a:r>
            <a:r>
              <a:rPr lang="en-GB" altLang="en-US" b="1" dirty="0">
                <a:latin typeface="Arial" panose="020B0604020202020204" pitchFamily="34" charset="0"/>
              </a:rPr>
              <a:t> </a:t>
            </a:r>
            <a:r>
              <a:rPr lang="en-GB" altLang="en-US" b="1" dirty="0" err="1">
                <a:latin typeface="Arial" panose="020B0604020202020204" pitchFamily="34" charset="0"/>
              </a:rPr>
              <a:t>đã</a:t>
            </a:r>
            <a:r>
              <a:rPr lang="en-GB" altLang="en-US" b="1" dirty="0">
                <a:latin typeface="Arial" panose="020B0604020202020204" pitchFamily="34" charset="0"/>
              </a:rPr>
              <a:t> </a:t>
            </a:r>
            <a:r>
              <a:rPr lang="en-GB" altLang="en-US" b="1" dirty="0" err="1">
                <a:latin typeface="Arial" panose="020B0604020202020204" pitchFamily="34" charset="0"/>
              </a:rPr>
              <a:t>tới</a:t>
            </a:r>
            <a:r>
              <a:rPr lang="en-GB" altLang="en-US" b="1" dirty="0">
                <a:latin typeface="Arial" panose="020B0604020202020204" pitchFamily="34" charset="0"/>
              </a:rPr>
              <a:t> </a:t>
            </a:r>
            <a:r>
              <a:rPr lang="en-GB" altLang="en-US" b="1" dirty="0" err="1">
                <a:solidFill>
                  <a:srgbClr val="FF0000"/>
                </a:solidFill>
                <a:latin typeface="Arial" panose="020B0604020202020204" pitchFamily="34" charset="0"/>
              </a:rPr>
              <a:t>tấp</a:t>
            </a:r>
            <a:r>
              <a:rPr lang="en-GB" altLang="en-US" b="1" dirty="0">
                <a:solidFill>
                  <a:srgbClr val="FF0000"/>
                </a:solidFill>
                <a:latin typeface="Arial" panose="020B0604020202020204" pitchFamily="34" charset="0"/>
              </a:rPr>
              <a:t> </a:t>
            </a:r>
            <a:r>
              <a:rPr lang="en-GB" altLang="en-US" b="1" dirty="0" err="1">
                <a:solidFill>
                  <a:srgbClr val="FF0000"/>
                </a:solidFill>
                <a:latin typeface="Arial" panose="020B0604020202020204" pitchFamily="34" charset="0"/>
              </a:rPr>
              <a:t>gửi</a:t>
            </a:r>
            <a:r>
              <a:rPr lang="en-GB" altLang="en-US" b="1" dirty="0">
                <a:solidFill>
                  <a:srgbClr val="FF0000"/>
                </a:solidFill>
                <a:latin typeface="Arial" panose="020B0604020202020204" pitchFamily="34" charset="0"/>
              </a:rPr>
              <a:t> </a:t>
            </a:r>
            <a:r>
              <a:rPr lang="en-GB" altLang="en-US" b="1" dirty="0" err="1">
                <a:latin typeface="Arial" panose="020B0604020202020204" pitchFamily="34" charset="0"/>
              </a:rPr>
              <a:t>hàng</a:t>
            </a:r>
            <a:r>
              <a:rPr lang="en-GB" altLang="en-US" b="1" dirty="0">
                <a:latin typeface="Arial" panose="020B0604020202020204" pitchFamily="34" charset="0"/>
              </a:rPr>
              <a:t> </a:t>
            </a:r>
            <a:r>
              <a:rPr lang="en-GB" altLang="en-US" b="1" dirty="0" err="1">
                <a:latin typeface="Arial" panose="020B0604020202020204" pitchFamily="34" charset="0"/>
              </a:rPr>
              <a:t>nghìn</a:t>
            </a:r>
            <a:r>
              <a:rPr lang="en-GB" altLang="en-US" b="1" dirty="0">
                <a:latin typeface="Arial" panose="020B0604020202020204" pitchFamily="34" charset="0"/>
              </a:rPr>
              <a:t> con </a:t>
            </a:r>
            <a:r>
              <a:rPr lang="en-GB" altLang="en-US" b="1" dirty="0" err="1">
                <a:latin typeface="Arial" panose="020B0604020202020204" pitchFamily="34" charset="0"/>
              </a:rPr>
              <a:t>sếu</a:t>
            </a:r>
            <a:r>
              <a:rPr lang="en-GB" altLang="en-US" b="1" dirty="0">
                <a:latin typeface="Arial" panose="020B0604020202020204" pitchFamily="34" charset="0"/>
              </a:rPr>
              <a:t> </a:t>
            </a:r>
            <a:r>
              <a:rPr lang="en-GB" altLang="en-US" b="1" dirty="0" err="1">
                <a:latin typeface="Arial" panose="020B0604020202020204" pitchFamily="34" charset="0"/>
              </a:rPr>
              <a:t>giấy</a:t>
            </a:r>
            <a:r>
              <a:rPr lang="en-GB" altLang="en-US" b="1" dirty="0">
                <a:latin typeface="Arial" panose="020B0604020202020204" pitchFamily="34" charset="0"/>
              </a:rPr>
              <a:t> </a:t>
            </a:r>
            <a:r>
              <a:rPr lang="en-GB" altLang="en-US" b="1" dirty="0" err="1">
                <a:latin typeface="Arial" panose="020B0604020202020204" pitchFamily="34" charset="0"/>
              </a:rPr>
              <a:t>đến</a:t>
            </a:r>
            <a:r>
              <a:rPr lang="en-GB" altLang="en-US" b="1" dirty="0">
                <a:latin typeface="Arial" panose="020B0604020202020204" pitchFamily="34" charset="0"/>
              </a:rPr>
              <a:t> </a:t>
            </a:r>
            <a:r>
              <a:rPr lang="en-GB" altLang="en-US" b="1" dirty="0" err="1">
                <a:latin typeface="Arial" panose="020B0604020202020204" pitchFamily="34" charset="0"/>
              </a:rPr>
              <a:t>cho</a:t>
            </a:r>
            <a:r>
              <a:rPr lang="en-GB" altLang="en-US" b="1" dirty="0">
                <a:latin typeface="Arial" panose="020B0604020202020204" pitchFamily="34" charset="0"/>
              </a:rPr>
              <a:t> </a:t>
            </a:r>
            <a:r>
              <a:rPr lang="en-GB" altLang="en-US" b="1" dirty="0" err="1">
                <a:latin typeface="Arial" panose="020B0604020202020204" pitchFamily="34" charset="0"/>
              </a:rPr>
              <a:t>Xa-đa-cô</a:t>
            </a:r>
            <a:r>
              <a:rPr lang="en-GB" altLang="en-US" b="1" dirty="0">
                <a:latin typeface="Arial" panose="020B0604020202020204" pitchFamily="34" charset="0"/>
              </a:rPr>
              <a:t>. </a:t>
            </a:r>
            <a:r>
              <a:rPr lang="en-GB" altLang="en-US" b="1" dirty="0" err="1">
                <a:latin typeface="Arial" panose="020B0604020202020204" pitchFamily="34" charset="0"/>
              </a:rPr>
              <a:t>Nhưng</a:t>
            </a:r>
            <a:r>
              <a:rPr lang="en-GB" altLang="en-US" b="1" dirty="0">
                <a:latin typeface="Arial" panose="020B0604020202020204" pitchFamily="34" charset="0"/>
              </a:rPr>
              <a:t> </a:t>
            </a:r>
            <a:r>
              <a:rPr lang="en-GB" altLang="en-US" b="1" dirty="0" err="1">
                <a:latin typeface="Arial" panose="020B0604020202020204" pitchFamily="34" charset="0"/>
              </a:rPr>
              <a:t>Xa-đa-cô</a:t>
            </a:r>
            <a:r>
              <a:rPr lang="en-GB" altLang="en-US" b="1" dirty="0">
                <a:latin typeface="Arial" panose="020B0604020202020204" pitchFamily="34" charset="0"/>
              </a:rPr>
              <a:t> </a:t>
            </a:r>
            <a:r>
              <a:rPr lang="en-GB" altLang="en-US" b="1" dirty="0" err="1">
                <a:latin typeface="Arial" panose="020B0604020202020204" pitchFamily="34" charset="0"/>
              </a:rPr>
              <a:t>đã</a:t>
            </a:r>
            <a:r>
              <a:rPr lang="en-GB" altLang="en-US" b="1" dirty="0">
                <a:latin typeface="Arial" panose="020B0604020202020204" pitchFamily="34" charset="0"/>
              </a:rPr>
              <a:t> </a:t>
            </a:r>
            <a:r>
              <a:rPr lang="en-GB" altLang="en-US" b="1" dirty="0" err="1">
                <a:latin typeface="Arial" panose="020B0604020202020204" pitchFamily="34" charset="0"/>
              </a:rPr>
              <a:t>chết</a:t>
            </a:r>
            <a:r>
              <a:rPr lang="en-GB" altLang="en-US" b="1" dirty="0">
                <a:latin typeface="Arial" panose="020B0604020202020204" pitchFamily="34" charset="0"/>
              </a:rPr>
              <a:t> </a:t>
            </a:r>
            <a:r>
              <a:rPr lang="en-GB" altLang="en-US" b="1" dirty="0" err="1">
                <a:latin typeface="Arial" panose="020B0604020202020204" pitchFamily="34" charset="0"/>
              </a:rPr>
              <a:t>khi</a:t>
            </a:r>
            <a:r>
              <a:rPr lang="en-GB" altLang="en-US" b="1" dirty="0">
                <a:latin typeface="Arial" panose="020B0604020202020204" pitchFamily="34" charset="0"/>
              </a:rPr>
              <a:t> </a:t>
            </a:r>
            <a:r>
              <a:rPr lang="en-GB" altLang="en-US" b="1" dirty="0" err="1">
                <a:latin typeface="Arial" panose="020B0604020202020204" pitchFamily="34" charset="0"/>
              </a:rPr>
              <a:t>em</a:t>
            </a:r>
            <a:r>
              <a:rPr lang="en-GB" altLang="en-US" b="1" dirty="0">
                <a:latin typeface="Arial" panose="020B0604020202020204" pitchFamily="34" charset="0"/>
              </a:rPr>
              <a:t> </a:t>
            </a:r>
            <a:r>
              <a:rPr lang="en-GB" altLang="en-US" b="1" dirty="0" err="1">
                <a:latin typeface="Arial" panose="020B0604020202020204" pitchFamily="34" charset="0"/>
              </a:rPr>
              <a:t>mới</a:t>
            </a:r>
            <a:r>
              <a:rPr lang="en-GB" altLang="en-US" b="1" dirty="0">
                <a:latin typeface="Arial" panose="020B0604020202020204" pitchFamily="34" charset="0"/>
              </a:rPr>
              <a:t> </a:t>
            </a:r>
            <a:r>
              <a:rPr lang="en-GB" altLang="en-US" b="1" dirty="0" err="1">
                <a:latin typeface="Arial" panose="020B0604020202020204" pitchFamily="34" charset="0"/>
              </a:rPr>
              <a:t>gấp</a:t>
            </a:r>
            <a:r>
              <a:rPr lang="en-GB" altLang="en-US" b="1" dirty="0">
                <a:latin typeface="Arial" panose="020B0604020202020204" pitchFamily="34" charset="0"/>
              </a:rPr>
              <a:t> </a:t>
            </a:r>
            <a:r>
              <a:rPr lang="en-GB" altLang="en-US" b="1" dirty="0" err="1">
                <a:latin typeface="Arial" panose="020B0604020202020204" pitchFamily="34" charset="0"/>
              </a:rPr>
              <a:t>được</a:t>
            </a:r>
            <a:r>
              <a:rPr lang="en-GB" altLang="en-US" b="1" dirty="0">
                <a:latin typeface="Arial" panose="020B0604020202020204" pitchFamily="34" charset="0"/>
              </a:rPr>
              <a:t> 644 con.</a:t>
            </a:r>
          </a:p>
          <a:p>
            <a:pPr algn="just" eaLnBrk="1" hangingPunct="1">
              <a:spcBef>
                <a:spcPct val="50000"/>
              </a:spcBef>
              <a:buFontTx/>
              <a:buNone/>
            </a:pPr>
            <a:r>
              <a:rPr lang="en-GB" altLang="en-US" b="1" dirty="0">
                <a:latin typeface="Arial" panose="020B0604020202020204" pitchFamily="34" charset="0"/>
              </a:rPr>
              <a:t>    </a:t>
            </a:r>
            <a:r>
              <a:rPr lang="en-GB" altLang="en-US" b="1" dirty="0" err="1">
                <a:latin typeface="Arial" panose="020B0604020202020204" pitchFamily="34" charset="0"/>
              </a:rPr>
              <a:t>Xúc</a:t>
            </a:r>
            <a:r>
              <a:rPr lang="en-GB" altLang="en-US" b="1" dirty="0">
                <a:latin typeface="Arial" panose="020B0604020202020204" pitchFamily="34" charset="0"/>
              </a:rPr>
              <a:t> </a:t>
            </a:r>
            <a:r>
              <a:rPr lang="en-GB" altLang="en-US" b="1" dirty="0" err="1">
                <a:latin typeface="Arial" panose="020B0604020202020204" pitchFamily="34" charset="0"/>
              </a:rPr>
              <a:t>động</a:t>
            </a:r>
            <a:r>
              <a:rPr lang="en-GB" altLang="en-US" b="1" dirty="0">
                <a:latin typeface="Arial" panose="020B0604020202020204" pitchFamily="34" charset="0"/>
              </a:rPr>
              <a:t> </a:t>
            </a:r>
            <a:r>
              <a:rPr lang="en-GB" altLang="en-US" b="1" dirty="0" err="1">
                <a:latin typeface="Arial" panose="020B0604020202020204" pitchFamily="34" charset="0"/>
              </a:rPr>
              <a:t>trước</a:t>
            </a:r>
            <a:r>
              <a:rPr lang="en-GB" altLang="en-US" b="1" dirty="0">
                <a:latin typeface="Arial" panose="020B0604020202020204" pitchFamily="34" charset="0"/>
              </a:rPr>
              <a:t> </a:t>
            </a:r>
            <a:r>
              <a:rPr lang="en-GB" altLang="en-US" b="1" dirty="0" err="1">
                <a:solidFill>
                  <a:srgbClr val="FF0000"/>
                </a:solidFill>
                <a:latin typeface="Arial" panose="020B0604020202020204" pitchFamily="34" charset="0"/>
              </a:rPr>
              <a:t>cái</a:t>
            </a:r>
            <a:r>
              <a:rPr lang="en-GB" altLang="en-US" b="1" dirty="0">
                <a:solidFill>
                  <a:srgbClr val="FF0000"/>
                </a:solidFill>
                <a:latin typeface="Arial" panose="020B0604020202020204" pitchFamily="34" charset="0"/>
              </a:rPr>
              <a:t> </a:t>
            </a:r>
            <a:r>
              <a:rPr lang="en-GB" altLang="en-US" b="1" dirty="0" err="1">
                <a:solidFill>
                  <a:srgbClr val="FF0000"/>
                </a:solidFill>
                <a:latin typeface="Arial" panose="020B0604020202020204" pitchFamily="34" charset="0"/>
              </a:rPr>
              <a:t>chết</a:t>
            </a:r>
            <a:r>
              <a:rPr lang="en-GB" altLang="en-US" b="1" dirty="0">
                <a:solidFill>
                  <a:srgbClr val="FF0000"/>
                </a:solidFill>
                <a:latin typeface="Arial" panose="020B0604020202020204" pitchFamily="34" charset="0"/>
              </a:rPr>
              <a:t> </a:t>
            </a:r>
            <a:r>
              <a:rPr lang="en-GB" altLang="en-US" b="1" dirty="0" err="1">
                <a:latin typeface="Arial" panose="020B0604020202020204" pitchFamily="34" charset="0"/>
              </a:rPr>
              <a:t>của</a:t>
            </a:r>
            <a:r>
              <a:rPr lang="en-GB" altLang="en-US" b="1" dirty="0">
                <a:latin typeface="Arial" panose="020B0604020202020204" pitchFamily="34" charset="0"/>
              </a:rPr>
              <a:t> </a:t>
            </a:r>
            <a:r>
              <a:rPr lang="en-GB" altLang="en-US" b="1" dirty="0" err="1">
                <a:latin typeface="Arial" panose="020B0604020202020204" pitchFamily="34" charset="0"/>
              </a:rPr>
              <a:t>em</a:t>
            </a:r>
            <a:r>
              <a:rPr lang="en-GB" altLang="en-US" b="1" dirty="0">
                <a:latin typeface="Arial" panose="020B0604020202020204" pitchFamily="34" charset="0"/>
              </a:rPr>
              <a:t>, </a:t>
            </a:r>
            <a:r>
              <a:rPr lang="en-GB" altLang="en-US" b="1" dirty="0" err="1">
                <a:latin typeface="Arial" panose="020B0604020202020204" pitchFamily="34" charset="0"/>
              </a:rPr>
              <a:t>học</a:t>
            </a:r>
            <a:r>
              <a:rPr lang="en-GB" altLang="en-US" b="1" dirty="0">
                <a:latin typeface="Arial" panose="020B0604020202020204" pitchFamily="34" charset="0"/>
              </a:rPr>
              <a:t> </a:t>
            </a:r>
            <a:r>
              <a:rPr lang="en-GB" altLang="en-US" b="1" dirty="0" err="1">
                <a:latin typeface="Arial" panose="020B0604020202020204" pitchFamily="34" charset="0"/>
              </a:rPr>
              <a:t>sinh</a:t>
            </a:r>
            <a:r>
              <a:rPr lang="en-GB" altLang="en-US" b="1" dirty="0">
                <a:latin typeface="Arial" panose="020B0604020202020204" pitchFamily="34" charset="0"/>
              </a:rPr>
              <a:t> </a:t>
            </a:r>
            <a:r>
              <a:rPr lang="en-GB" altLang="en-US" b="1" dirty="0" err="1">
                <a:latin typeface="Arial" panose="020B0604020202020204" pitchFamily="34" charset="0"/>
              </a:rPr>
              <a:t>thành</a:t>
            </a:r>
            <a:r>
              <a:rPr lang="en-GB" altLang="en-US" b="1" dirty="0">
                <a:latin typeface="Arial" panose="020B0604020202020204" pitchFamily="34" charset="0"/>
              </a:rPr>
              <a:t> </a:t>
            </a:r>
            <a:r>
              <a:rPr lang="en-GB" altLang="en-US" b="1" dirty="0" err="1">
                <a:latin typeface="Arial" panose="020B0604020202020204" pitchFamily="34" charset="0"/>
              </a:rPr>
              <a:t>phố</a:t>
            </a:r>
            <a:r>
              <a:rPr lang="en-GB" altLang="en-US" b="1" dirty="0">
                <a:latin typeface="Arial" panose="020B0604020202020204" pitchFamily="34" charset="0"/>
              </a:rPr>
              <a:t> Hi-</a:t>
            </a:r>
            <a:r>
              <a:rPr lang="en-GB" altLang="en-US" b="1" dirty="0" err="1">
                <a:latin typeface="Arial" panose="020B0604020202020204" pitchFamily="34" charset="0"/>
              </a:rPr>
              <a:t>rô</a:t>
            </a:r>
            <a:r>
              <a:rPr lang="en-GB" altLang="en-US" b="1" dirty="0">
                <a:latin typeface="Arial" panose="020B0604020202020204" pitchFamily="34" charset="0"/>
              </a:rPr>
              <a:t>-</a:t>
            </a:r>
            <a:r>
              <a:rPr lang="en-GB" altLang="en-US" b="1" dirty="0" err="1">
                <a:latin typeface="Arial" panose="020B0604020202020204" pitchFamily="34" charset="0"/>
              </a:rPr>
              <a:t>si</a:t>
            </a:r>
            <a:r>
              <a:rPr lang="en-GB" altLang="en-US" b="1" dirty="0">
                <a:latin typeface="Arial" panose="020B0604020202020204" pitchFamily="34" charset="0"/>
              </a:rPr>
              <a:t>-ma </a:t>
            </a:r>
            <a:r>
              <a:rPr lang="en-GB" altLang="en-US" b="1" dirty="0" err="1">
                <a:latin typeface="Arial" panose="020B0604020202020204" pitchFamily="34" charset="0"/>
              </a:rPr>
              <a:t>đã</a:t>
            </a:r>
            <a:r>
              <a:rPr lang="en-GB" altLang="en-US" b="1" dirty="0">
                <a:latin typeface="Arial" panose="020B0604020202020204" pitchFamily="34" charset="0"/>
              </a:rPr>
              <a:t> </a:t>
            </a:r>
            <a:r>
              <a:rPr lang="en-GB" altLang="en-US" b="1" dirty="0" err="1">
                <a:solidFill>
                  <a:srgbClr val="FF0000"/>
                </a:solidFill>
                <a:latin typeface="Arial" panose="020B0604020202020204" pitchFamily="34" charset="0"/>
              </a:rPr>
              <a:t>quyên</a:t>
            </a:r>
            <a:r>
              <a:rPr lang="en-GB" altLang="en-US" b="1" dirty="0">
                <a:solidFill>
                  <a:srgbClr val="FF0000"/>
                </a:solidFill>
                <a:latin typeface="Arial" panose="020B0604020202020204" pitchFamily="34" charset="0"/>
              </a:rPr>
              <a:t> </a:t>
            </a:r>
            <a:r>
              <a:rPr lang="en-GB" altLang="en-US" b="1" dirty="0" err="1">
                <a:solidFill>
                  <a:srgbClr val="FF0000"/>
                </a:solidFill>
                <a:latin typeface="Arial" panose="020B0604020202020204" pitchFamily="34" charset="0"/>
              </a:rPr>
              <a:t>góp</a:t>
            </a:r>
            <a:r>
              <a:rPr lang="en-GB" altLang="en-US" b="1" dirty="0">
                <a:solidFill>
                  <a:srgbClr val="FF0000"/>
                </a:solidFill>
                <a:latin typeface="Arial" panose="020B0604020202020204" pitchFamily="34" charset="0"/>
              </a:rPr>
              <a:t> </a:t>
            </a:r>
            <a:r>
              <a:rPr lang="en-GB" altLang="en-US" b="1" dirty="0" err="1">
                <a:latin typeface="Arial" panose="020B0604020202020204" pitchFamily="34" charset="0"/>
              </a:rPr>
              <a:t>tiền</a:t>
            </a:r>
            <a:r>
              <a:rPr lang="en-GB" altLang="en-US" b="1" dirty="0">
                <a:latin typeface="Arial" panose="020B0604020202020204" pitchFamily="34" charset="0"/>
              </a:rPr>
              <a:t> </a:t>
            </a:r>
            <a:r>
              <a:rPr lang="en-GB" altLang="en-US" b="1" dirty="0" err="1">
                <a:latin typeface="Arial" panose="020B0604020202020204" pitchFamily="34" charset="0"/>
              </a:rPr>
              <a:t>xây</a:t>
            </a:r>
            <a:r>
              <a:rPr lang="en-GB" altLang="en-US" b="1" dirty="0">
                <a:latin typeface="Arial" panose="020B0604020202020204" pitchFamily="34" charset="0"/>
              </a:rPr>
              <a:t> </a:t>
            </a:r>
            <a:r>
              <a:rPr lang="en-GB" altLang="en-US" b="1" dirty="0" err="1">
                <a:latin typeface="Arial" panose="020B0604020202020204" pitchFamily="34" charset="0"/>
              </a:rPr>
              <a:t>dựng</a:t>
            </a:r>
            <a:r>
              <a:rPr lang="en-GB" altLang="en-US" b="1" dirty="0">
                <a:latin typeface="Arial" panose="020B0604020202020204" pitchFamily="34" charset="0"/>
              </a:rPr>
              <a:t> </a:t>
            </a:r>
            <a:r>
              <a:rPr lang="en-GB" altLang="en-US" b="1" dirty="0" err="1">
                <a:latin typeface="Arial" panose="020B0604020202020204" pitchFamily="34" charset="0"/>
              </a:rPr>
              <a:t>đài</a:t>
            </a:r>
            <a:r>
              <a:rPr lang="en-GB" altLang="en-US" b="1" dirty="0">
                <a:latin typeface="Arial" panose="020B0604020202020204" pitchFamily="34" charset="0"/>
              </a:rPr>
              <a:t> </a:t>
            </a:r>
            <a:r>
              <a:rPr lang="en-GB" altLang="en-US" b="1" dirty="0" err="1">
                <a:solidFill>
                  <a:srgbClr val="FF0000"/>
                </a:solidFill>
                <a:latin typeface="Arial" panose="020B0604020202020204" pitchFamily="34" charset="0"/>
              </a:rPr>
              <a:t>tưởng</a:t>
            </a:r>
            <a:r>
              <a:rPr lang="en-GB" altLang="en-US" b="1" dirty="0">
                <a:solidFill>
                  <a:srgbClr val="FF0000"/>
                </a:solidFill>
                <a:latin typeface="Arial" panose="020B0604020202020204" pitchFamily="34" charset="0"/>
              </a:rPr>
              <a:t> </a:t>
            </a:r>
            <a:r>
              <a:rPr lang="en-GB" altLang="en-US" b="1" dirty="0" err="1">
                <a:solidFill>
                  <a:srgbClr val="FF0000"/>
                </a:solidFill>
                <a:latin typeface="Arial" panose="020B0604020202020204" pitchFamily="34" charset="0"/>
              </a:rPr>
              <a:t>nhớ</a:t>
            </a:r>
            <a:r>
              <a:rPr lang="en-GB" altLang="en-US" b="1" dirty="0">
                <a:solidFill>
                  <a:srgbClr val="FF0000"/>
                </a:solidFill>
                <a:latin typeface="Arial" panose="020B0604020202020204" pitchFamily="34" charset="0"/>
              </a:rPr>
              <a:t> </a:t>
            </a:r>
            <a:r>
              <a:rPr lang="en-GB" altLang="en-US" b="1" dirty="0" err="1">
                <a:latin typeface="Arial" panose="020B0604020202020204" pitchFamily="34" charset="0"/>
              </a:rPr>
              <a:t>những</a:t>
            </a:r>
            <a:r>
              <a:rPr lang="en-GB" altLang="en-US" b="1" dirty="0">
                <a:latin typeface="Arial" panose="020B0604020202020204" pitchFamily="34" charset="0"/>
              </a:rPr>
              <a:t> </a:t>
            </a:r>
            <a:r>
              <a:rPr lang="en-GB" altLang="en-US" b="1" dirty="0" err="1">
                <a:latin typeface="Arial" panose="020B0604020202020204" pitchFamily="34" charset="0"/>
              </a:rPr>
              <a:t>nạn</a:t>
            </a:r>
            <a:r>
              <a:rPr lang="en-GB" altLang="en-US" b="1" dirty="0">
                <a:latin typeface="Arial" panose="020B0604020202020204" pitchFamily="34" charset="0"/>
              </a:rPr>
              <a:t> </a:t>
            </a:r>
            <a:r>
              <a:rPr lang="en-GB" altLang="en-US" b="1" dirty="0" err="1">
                <a:latin typeface="Arial" panose="020B0604020202020204" pitchFamily="34" charset="0"/>
              </a:rPr>
              <a:t>nhân</a:t>
            </a:r>
            <a:r>
              <a:rPr lang="en-GB" altLang="en-US" b="1" dirty="0">
                <a:latin typeface="Arial" panose="020B0604020202020204" pitchFamily="34" charset="0"/>
              </a:rPr>
              <a:t> </a:t>
            </a:r>
            <a:r>
              <a:rPr lang="en-GB" altLang="en-US" b="1" dirty="0" err="1">
                <a:latin typeface="Arial" panose="020B0604020202020204" pitchFamily="34" charset="0"/>
              </a:rPr>
              <a:t>bị</a:t>
            </a:r>
            <a:r>
              <a:rPr lang="en-GB" altLang="en-US" b="1" dirty="0">
                <a:latin typeface="Arial" panose="020B0604020202020204" pitchFamily="34" charset="0"/>
              </a:rPr>
              <a:t> </a:t>
            </a:r>
            <a:r>
              <a:rPr lang="en-GB" altLang="en-US" b="1" dirty="0" err="1">
                <a:latin typeface="Arial" panose="020B0604020202020204" pitchFamily="34" charset="0"/>
              </a:rPr>
              <a:t>bom</a:t>
            </a:r>
            <a:r>
              <a:rPr lang="en-GB" altLang="en-US" b="1" dirty="0">
                <a:latin typeface="Arial" panose="020B0604020202020204" pitchFamily="34" charset="0"/>
              </a:rPr>
              <a:t> nguyen </a:t>
            </a:r>
            <a:r>
              <a:rPr lang="en-GB" altLang="en-US" b="1" dirty="0" err="1">
                <a:latin typeface="Arial" panose="020B0604020202020204" pitchFamily="34" charset="0"/>
              </a:rPr>
              <a:t>tử</a:t>
            </a:r>
            <a:r>
              <a:rPr lang="en-GB" altLang="en-US" b="1" dirty="0">
                <a:latin typeface="Arial" panose="020B0604020202020204" pitchFamily="34" charset="0"/>
              </a:rPr>
              <a:t> </a:t>
            </a:r>
            <a:r>
              <a:rPr lang="en-GB" altLang="en-US" b="1" dirty="0" err="1">
                <a:solidFill>
                  <a:srgbClr val="FF0000"/>
                </a:solidFill>
                <a:latin typeface="Arial" panose="020B0604020202020204" pitchFamily="34" charset="0"/>
              </a:rPr>
              <a:t>sát</a:t>
            </a:r>
            <a:r>
              <a:rPr lang="en-GB" altLang="en-US" b="1" dirty="0">
                <a:solidFill>
                  <a:srgbClr val="FF0000"/>
                </a:solidFill>
                <a:latin typeface="Arial" panose="020B0604020202020204" pitchFamily="34" charset="0"/>
              </a:rPr>
              <a:t> </a:t>
            </a:r>
            <a:r>
              <a:rPr lang="en-GB" altLang="en-US" b="1" dirty="0" err="1">
                <a:solidFill>
                  <a:srgbClr val="FF0000"/>
                </a:solidFill>
                <a:latin typeface="Arial" panose="020B0604020202020204" pitchFamily="34" charset="0"/>
              </a:rPr>
              <a:t>hại</a:t>
            </a:r>
            <a:r>
              <a:rPr lang="en-GB" altLang="en-US" b="1" dirty="0">
                <a:latin typeface="Arial" panose="020B0604020202020204" pitchFamily="34" charset="0"/>
              </a:rPr>
              <a:t>. </a:t>
            </a:r>
            <a:r>
              <a:rPr lang="en-GB" altLang="en-US" b="1" dirty="0" err="1">
                <a:latin typeface="Arial" panose="020B0604020202020204" pitchFamily="34" charset="0"/>
              </a:rPr>
              <a:t>Trên</a:t>
            </a:r>
            <a:r>
              <a:rPr lang="en-GB" altLang="en-US" b="1" dirty="0">
                <a:latin typeface="Arial" panose="020B0604020202020204" pitchFamily="34" charset="0"/>
              </a:rPr>
              <a:t> </a:t>
            </a:r>
            <a:r>
              <a:rPr lang="en-GB" altLang="en-US" b="1" dirty="0" err="1">
                <a:latin typeface="Arial" panose="020B0604020202020204" pitchFamily="34" charset="0"/>
              </a:rPr>
              <a:t>đỉnh</a:t>
            </a:r>
            <a:r>
              <a:rPr lang="en-GB" altLang="en-US" b="1" dirty="0">
                <a:latin typeface="Arial" panose="020B0604020202020204" pitchFamily="34" charset="0"/>
              </a:rPr>
              <a:t> </a:t>
            </a:r>
            <a:r>
              <a:rPr lang="en-GB" altLang="en-US" b="1" dirty="0" err="1">
                <a:latin typeface="Arial" panose="020B0604020202020204" pitchFamily="34" charset="0"/>
              </a:rPr>
              <a:t>tượng</a:t>
            </a:r>
            <a:r>
              <a:rPr lang="en-GB" altLang="en-US" b="1" dirty="0">
                <a:latin typeface="Arial" panose="020B0604020202020204" pitchFamily="34" charset="0"/>
              </a:rPr>
              <a:t> </a:t>
            </a:r>
            <a:r>
              <a:rPr lang="en-GB" altLang="en-US" b="1" dirty="0" err="1">
                <a:latin typeface="Arial" panose="020B0604020202020204" pitchFamily="34" charset="0"/>
              </a:rPr>
              <a:t>đài</a:t>
            </a:r>
            <a:r>
              <a:rPr lang="en-GB" altLang="en-US" b="1" dirty="0">
                <a:latin typeface="Arial" panose="020B0604020202020204" pitchFamily="34" charset="0"/>
              </a:rPr>
              <a:t> </a:t>
            </a:r>
            <a:r>
              <a:rPr lang="en-GB" altLang="en-US" b="1" dirty="0" err="1">
                <a:latin typeface="Arial" panose="020B0604020202020204" pitchFamily="34" charset="0"/>
              </a:rPr>
              <a:t>cao</a:t>
            </a:r>
            <a:r>
              <a:rPr lang="en-GB" altLang="en-US" b="1" dirty="0">
                <a:latin typeface="Arial" panose="020B0604020202020204" pitchFamily="34" charset="0"/>
              </a:rPr>
              <a:t> 9 </a:t>
            </a:r>
            <a:r>
              <a:rPr lang="en-GB" altLang="en-US" b="1" dirty="0" err="1">
                <a:latin typeface="Arial" panose="020B0604020202020204" pitchFamily="34" charset="0"/>
              </a:rPr>
              <a:t>mét</a:t>
            </a:r>
            <a:r>
              <a:rPr lang="en-GB" altLang="en-US" b="1" dirty="0">
                <a:latin typeface="Arial" panose="020B0604020202020204" pitchFamily="34" charset="0"/>
              </a:rPr>
              <a:t> </a:t>
            </a:r>
            <a:r>
              <a:rPr lang="en-GB" altLang="en-US" b="1" dirty="0" err="1">
                <a:latin typeface="Arial" panose="020B0604020202020204" pitchFamily="34" charset="0"/>
              </a:rPr>
              <a:t>là</a:t>
            </a:r>
            <a:r>
              <a:rPr lang="en-GB" altLang="en-US" b="1" dirty="0">
                <a:latin typeface="Arial" panose="020B0604020202020204" pitchFamily="34" charset="0"/>
              </a:rPr>
              <a:t> </a:t>
            </a:r>
            <a:r>
              <a:rPr lang="en-GB" altLang="en-US" b="1" dirty="0" err="1">
                <a:latin typeface="Arial" panose="020B0604020202020204" pitchFamily="34" charset="0"/>
              </a:rPr>
              <a:t>hình</a:t>
            </a:r>
            <a:r>
              <a:rPr lang="en-GB" altLang="en-US" b="1" dirty="0">
                <a:latin typeface="Arial" panose="020B0604020202020204" pitchFamily="34" charset="0"/>
              </a:rPr>
              <a:t> </a:t>
            </a:r>
            <a:r>
              <a:rPr lang="en-GB" altLang="en-US" b="1" dirty="0" err="1">
                <a:latin typeface="Arial" panose="020B0604020202020204" pitchFamily="34" charset="0"/>
              </a:rPr>
              <a:t>một</a:t>
            </a:r>
            <a:r>
              <a:rPr lang="en-GB" altLang="en-US" b="1" dirty="0">
                <a:latin typeface="Arial" panose="020B0604020202020204" pitchFamily="34" charset="0"/>
              </a:rPr>
              <a:t> </a:t>
            </a:r>
            <a:r>
              <a:rPr lang="en-GB" altLang="en-US" b="1" dirty="0" err="1">
                <a:latin typeface="Arial" panose="020B0604020202020204" pitchFamily="34" charset="0"/>
              </a:rPr>
              <a:t>bé</a:t>
            </a:r>
            <a:r>
              <a:rPr lang="en-GB" altLang="en-US" b="1" dirty="0">
                <a:latin typeface="Arial" panose="020B0604020202020204" pitchFamily="34" charset="0"/>
              </a:rPr>
              <a:t> </a:t>
            </a:r>
            <a:r>
              <a:rPr lang="en-GB" altLang="en-US" b="1" dirty="0" err="1">
                <a:latin typeface="Arial" panose="020B0604020202020204" pitchFamily="34" charset="0"/>
              </a:rPr>
              <a:t>gái</a:t>
            </a:r>
            <a:r>
              <a:rPr lang="en-GB" altLang="en-US" b="1" dirty="0">
                <a:latin typeface="Arial" panose="020B0604020202020204" pitchFamily="34" charset="0"/>
              </a:rPr>
              <a:t> </a:t>
            </a:r>
            <a:r>
              <a:rPr lang="en-GB" altLang="en-US" b="1" dirty="0" err="1">
                <a:latin typeface="Arial" panose="020B0604020202020204" pitchFamily="34" charset="0"/>
              </a:rPr>
              <a:t>giơ</a:t>
            </a:r>
            <a:r>
              <a:rPr lang="en-GB" altLang="en-US" b="1" dirty="0">
                <a:latin typeface="Arial" panose="020B0604020202020204" pitchFamily="34" charset="0"/>
              </a:rPr>
              <a:t> </a:t>
            </a:r>
            <a:r>
              <a:rPr lang="en-GB" altLang="en-US" b="1" dirty="0" err="1">
                <a:latin typeface="Arial" panose="020B0604020202020204" pitchFamily="34" charset="0"/>
              </a:rPr>
              <a:t>cao</a:t>
            </a:r>
            <a:r>
              <a:rPr lang="en-GB" altLang="en-US" b="1" dirty="0">
                <a:latin typeface="Arial" panose="020B0604020202020204" pitchFamily="34" charset="0"/>
              </a:rPr>
              <a:t> </a:t>
            </a:r>
            <a:r>
              <a:rPr lang="en-GB" altLang="en-US" b="1" dirty="0" err="1">
                <a:latin typeface="Arial" panose="020B0604020202020204" pitchFamily="34" charset="0"/>
              </a:rPr>
              <a:t>hai</a:t>
            </a:r>
            <a:r>
              <a:rPr lang="en-GB" altLang="en-US" b="1" dirty="0">
                <a:latin typeface="Arial" panose="020B0604020202020204" pitchFamily="34" charset="0"/>
              </a:rPr>
              <a:t> </a:t>
            </a:r>
            <a:r>
              <a:rPr lang="en-GB" altLang="en-US" b="1" dirty="0" err="1">
                <a:latin typeface="Arial" panose="020B0604020202020204" pitchFamily="34" charset="0"/>
              </a:rPr>
              <a:t>tay</a:t>
            </a:r>
            <a:r>
              <a:rPr lang="en-GB" altLang="en-US" b="1" dirty="0">
                <a:latin typeface="Arial" panose="020B0604020202020204" pitchFamily="34" charset="0"/>
              </a:rPr>
              <a:t> </a:t>
            </a:r>
            <a:r>
              <a:rPr lang="en-GB" altLang="en-US" b="1" dirty="0" err="1">
                <a:latin typeface="Arial" panose="020B0604020202020204" pitchFamily="34" charset="0"/>
              </a:rPr>
              <a:t>nâng</a:t>
            </a:r>
            <a:r>
              <a:rPr lang="en-GB" altLang="en-US" b="1" dirty="0">
                <a:latin typeface="Arial" panose="020B0604020202020204" pitchFamily="34" charset="0"/>
              </a:rPr>
              <a:t> </a:t>
            </a:r>
            <a:r>
              <a:rPr lang="en-GB" altLang="en-US" b="1" dirty="0" err="1">
                <a:latin typeface="Arial" panose="020B0604020202020204" pitchFamily="34" charset="0"/>
              </a:rPr>
              <a:t>một</a:t>
            </a:r>
            <a:r>
              <a:rPr lang="en-GB" altLang="en-US" b="1" dirty="0">
                <a:latin typeface="Arial" panose="020B0604020202020204" pitchFamily="34" charset="0"/>
              </a:rPr>
              <a:t> con </a:t>
            </a:r>
            <a:r>
              <a:rPr lang="en-GB" altLang="en-US" b="1" dirty="0" err="1">
                <a:latin typeface="Arial" panose="020B0604020202020204" pitchFamily="34" charset="0"/>
              </a:rPr>
              <a:t>sếu</a:t>
            </a:r>
            <a:r>
              <a:rPr lang="en-GB" altLang="en-US" b="1" dirty="0">
                <a:latin typeface="Arial" panose="020B0604020202020204" pitchFamily="34" charset="0"/>
              </a:rPr>
              <a:t>. </a:t>
            </a:r>
            <a:r>
              <a:rPr lang="en-GB" altLang="en-US" b="1" dirty="0" err="1">
                <a:latin typeface="Arial" panose="020B0604020202020204" pitchFamily="34" charset="0"/>
              </a:rPr>
              <a:t>Dưới</a:t>
            </a:r>
            <a:r>
              <a:rPr lang="en-GB" altLang="en-US" b="1" dirty="0">
                <a:latin typeface="Arial" panose="020B0604020202020204" pitchFamily="34" charset="0"/>
              </a:rPr>
              <a:t> </a:t>
            </a:r>
            <a:r>
              <a:rPr lang="en-GB" altLang="en-US" b="1" dirty="0" err="1">
                <a:latin typeface="Arial" panose="020B0604020202020204" pitchFamily="34" charset="0"/>
              </a:rPr>
              <a:t>tượng</a:t>
            </a:r>
            <a:r>
              <a:rPr lang="en-GB" altLang="en-US" b="1" dirty="0">
                <a:latin typeface="Arial" panose="020B0604020202020204" pitchFamily="34" charset="0"/>
              </a:rPr>
              <a:t> </a:t>
            </a:r>
            <a:r>
              <a:rPr lang="en-GB" altLang="en-US" b="1" dirty="0" err="1">
                <a:latin typeface="Arial" panose="020B0604020202020204" pitchFamily="34" charset="0"/>
              </a:rPr>
              <a:t>đài</a:t>
            </a:r>
            <a:r>
              <a:rPr lang="en-GB" altLang="en-US" b="1" dirty="0">
                <a:latin typeface="Arial" panose="020B0604020202020204" pitchFamily="34" charset="0"/>
              </a:rPr>
              <a:t> </a:t>
            </a:r>
            <a:r>
              <a:rPr lang="en-GB" altLang="en-US" b="1" dirty="0" err="1">
                <a:latin typeface="Arial" panose="020B0604020202020204" pitchFamily="34" charset="0"/>
              </a:rPr>
              <a:t>khắc</a:t>
            </a:r>
            <a:r>
              <a:rPr lang="en-GB" altLang="en-US" b="1" dirty="0">
                <a:latin typeface="Arial" panose="020B0604020202020204" pitchFamily="34" charset="0"/>
              </a:rPr>
              <a:t> </a:t>
            </a:r>
            <a:r>
              <a:rPr lang="en-GB" altLang="en-US" b="1" dirty="0" err="1">
                <a:latin typeface="Arial" panose="020B0604020202020204" pitchFamily="34" charset="0"/>
              </a:rPr>
              <a:t>dòng</a:t>
            </a:r>
            <a:r>
              <a:rPr lang="en-GB" altLang="en-US" b="1" dirty="0">
                <a:latin typeface="Arial" panose="020B0604020202020204" pitchFamily="34" charset="0"/>
              </a:rPr>
              <a:t> </a:t>
            </a:r>
            <a:r>
              <a:rPr lang="en-GB" altLang="en-US" b="1" dirty="0" err="1">
                <a:latin typeface="Arial" panose="020B0604020202020204" pitchFamily="34" charset="0"/>
              </a:rPr>
              <a:t>chữ</a:t>
            </a:r>
            <a:r>
              <a:rPr lang="en-GB" altLang="en-US" b="1" dirty="0">
                <a:latin typeface="Arial" panose="020B0604020202020204" pitchFamily="34" charset="0"/>
              </a:rPr>
              <a:t>: “</a:t>
            </a:r>
            <a:r>
              <a:rPr lang="en-GB" altLang="en-US" b="1" dirty="0" err="1">
                <a:latin typeface="Arial" panose="020B0604020202020204" pitchFamily="34" charset="0"/>
              </a:rPr>
              <a:t>Chúng</a:t>
            </a:r>
            <a:r>
              <a:rPr lang="en-GB" altLang="en-US" b="1" dirty="0">
                <a:latin typeface="Arial" panose="020B0604020202020204" pitchFamily="34" charset="0"/>
              </a:rPr>
              <a:t> </a:t>
            </a:r>
            <a:r>
              <a:rPr lang="en-GB" altLang="en-US" b="1" dirty="0" err="1">
                <a:latin typeface="Arial" panose="020B0604020202020204" pitchFamily="34" charset="0"/>
              </a:rPr>
              <a:t>tôi</a:t>
            </a:r>
            <a:r>
              <a:rPr lang="en-GB" altLang="en-US" b="1" dirty="0">
                <a:latin typeface="Arial" panose="020B0604020202020204" pitchFamily="34" charset="0"/>
              </a:rPr>
              <a:t> </a:t>
            </a:r>
            <a:r>
              <a:rPr lang="en-GB" altLang="en-US" b="1" dirty="0" err="1">
                <a:solidFill>
                  <a:srgbClr val="FF0000"/>
                </a:solidFill>
                <a:latin typeface="Arial" panose="020B0604020202020204" pitchFamily="34" charset="0"/>
              </a:rPr>
              <a:t>muốn</a:t>
            </a:r>
            <a:r>
              <a:rPr lang="en-GB" altLang="en-US" b="1" dirty="0">
                <a:latin typeface="Arial" panose="020B0604020202020204" pitchFamily="34" charset="0"/>
              </a:rPr>
              <a:t> </a:t>
            </a:r>
            <a:r>
              <a:rPr lang="en-GB" altLang="en-US" b="1" dirty="0" err="1">
                <a:latin typeface="Arial" panose="020B0604020202020204" pitchFamily="34" charset="0"/>
              </a:rPr>
              <a:t>thế</a:t>
            </a:r>
            <a:r>
              <a:rPr lang="en-GB" altLang="en-US" b="1" dirty="0">
                <a:latin typeface="Arial" panose="020B0604020202020204" pitchFamily="34" charset="0"/>
              </a:rPr>
              <a:t> </a:t>
            </a:r>
            <a:r>
              <a:rPr lang="en-GB" altLang="en-US" b="1" dirty="0" err="1">
                <a:latin typeface="Arial" panose="020B0604020202020204" pitchFamily="34" charset="0"/>
              </a:rPr>
              <a:t>giới</a:t>
            </a:r>
            <a:r>
              <a:rPr lang="en-GB" altLang="en-US" b="1" dirty="0">
                <a:latin typeface="Arial" panose="020B0604020202020204" pitchFamily="34" charset="0"/>
              </a:rPr>
              <a:t> </a:t>
            </a:r>
            <a:r>
              <a:rPr lang="en-GB" altLang="en-US" b="1" dirty="0" err="1">
                <a:latin typeface="Arial" panose="020B0604020202020204" pitchFamily="34" charset="0"/>
              </a:rPr>
              <a:t>này</a:t>
            </a:r>
            <a:r>
              <a:rPr lang="en-GB" altLang="en-US" b="1" dirty="0">
                <a:latin typeface="Arial" panose="020B0604020202020204" pitchFamily="34" charset="0"/>
              </a:rPr>
              <a:t> </a:t>
            </a:r>
            <a:r>
              <a:rPr lang="en-GB" altLang="en-US" b="1" dirty="0" err="1">
                <a:solidFill>
                  <a:srgbClr val="FF0000"/>
                </a:solidFill>
                <a:latin typeface="Arial" panose="020B0604020202020204" pitchFamily="34" charset="0"/>
              </a:rPr>
              <a:t>mãi</a:t>
            </a:r>
            <a:r>
              <a:rPr lang="en-GB" altLang="en-US" b="1" dirty="0">
                <a:solidFill>
                  <a:srgbClr val="FF0000"/>
                </a:solidFill>
                <a:latin typeface="Arial" panose="020B0604020202020204" pitchFamily="34" charset="0"/>
              </a:rPr>
              <a:t> </a:t>
            </a:r>
            <a:r>
              <a:rPr lang="en-GB" altLang="en-US" b="1" dirty="0" err="1">
                <a:solidFill>
                  <a:srgbClr val="FF0000"/>
                </a:solidFill>
                <a:latin typeface="Arial" panose="020B0604020202020204" pitchFamily="34" charset="0"/>
              </a:rPr>
              <a:t>mãi</a:t>
            </a:r>
            <a:r>
              <a:rPr lang="en-GB" altLang="en-US" b="1" dirty="0">
                <a:latin typeface="Arial" panose="020B0604020202020204" pitchFamily="34" charset="0"/>
              </a:rPr>
              <a:t> </a:t>
            </a:r>
            <a:r>
              <a:rPr lang="en-GB" altLang="en-US" b="1" dirty="0" err="1">
                <a:latin typeface="Arial" panose="020B0604020202020204" pitchFamily="34" charset="0"/>
              </a:rPr>
              <a:t>hòa</a:t>
            </a:r>
            <a:r>
              <a:rPr lang="en-GB" altLang="en-US" b="1" dirty="0">
                <a:latin typeface="Arial" panose="020B0604020202020204" pitchFamily="34" charset="0"/>
              </a:rPr>
              <a:t> </a:t>
            </a:r>
            <a:r>
              <a:rPr lang="en-GB" altLang="en-US" b="1" dirty="0" err="1">
                <a:latin typeface="Arial" panose="020B0604020202020204" pitchFamily="34" charset="0"/>
              </a:rPr>
              <a:t>bình</a:t>
            </a:r>
            <a:r>
              <a:rPr lang="en-GB" altLang="en-US" b="1" dirty="0">
                <a:latin typeface="Arial" panose="020B0604020202020204" pitchFamily="34" charset="0"/>
              </a:rPr>
              <a:t>”.</a:t>
            </a:r>
            <a:endParaRPr lang="en-GB" altLang="en-US" b="1" dirty="0">
              <a:latin typeface="Times New Roman" panose="02020603050405020304" pitchFamily="18" charset="0"/>
            </a:endParaRPr>
          </a:p>
        </p:txBody>
      </p:sp>
    </p:spTree>
    <p:extLst>
      <p:ext uri="{BB962C8B-B14F-4D97-AF65-F5344CB8AC3E}">
        <p14:creationId xmlns:p14="http://schemas.microsoft.com/office/powerpoint/2010/main" val="957811617"/>
      </p:ext>
    </p:extLst>
  </p:cSld>
  <p:clrMapOvr>
    <a:masterClrMapping/>
  </p:clrMapOvr>
  <p:transition spd="med">
    <p:spli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p17"/>
          <p:cNvSpPr/>
          <p:nvPr/>
        </p:nvSpPr>
        <p:spPr>
          <a:xfrm>
            <a:off x="1215393" y="2567851"/>
            <a:ext cx="9771693"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dirty="0" err="1">
                <a:solidFill>
                  <a:srgbClr val="000000"/>
                </a:solidFill>
                <a:latin typeface="Times New Roman"/>
                <a:ea typeface="Times New Roman"/>
                <a:cs typeface="Times New Roman"/>
                <a:sym typeface="Times New Roman"/>
              </a:rPr>
              <a:t>Tố</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cáo</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tội</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ác</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chiến</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tranh</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hạt</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nhân</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thể</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hiện</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khát</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vọng</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sống</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khát</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vọng</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hòa</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bình</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của</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trẻ</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em</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toàn</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thế</a:t>
            </a:r>
            <a:r>
              <a:rPr lang="en-GB" sz="4000" b="1" dirty="0">
                <a:solidFill>
                  <a:srgbClr val="000000"/>
                </a:solidFill>
                <a:latin typeface="Times New Roman"/>
                <a:ea typeface="Times New Roman"/>
                <a:cs typeface="Times New Roman"/>
                <a:sym typeface="Times New Roman"/>
              </a:rPr>
              <a:t> </a:t>
            </a:r>
            <a:r>
              <a:rPr lang="en-GB" sz="4000" b="1" dirty="0" err="1">
                <a:solidFill>
                  <a:srgbClr val="000000"/>
                </a:solidFill>
                <a:latin typeface="Times New Roman"/>
                <a:ea typeface="Times New Roman"/>
                <a:cs typeface="Times New Roman"/>
                <a:sym typeface="Times New Roman"/>
              </a:rPr>
              <a:t>giới</a:t>
            </a:r>
            <a:r>
              <a:rPr lang="en-GB" sz="4000" b="1" dirty="0">
                <a:solidFill>
                  <a:srgbClr val="000000"/>
                </a:solidFill>
                <a:latin typeface="Times New Roman"/>
                <a:ea typeface="Times New Roman"/>
                <a:cs typeface="Times New Roman"/>
                <a:sym typeface="Times New Roman"/>
              </a:rPr>
              <a:t>.</a:t>
            </a:r>
            <a:endParaRPr dirty="0"/>
          </a:p>
        </p:txBody>
      </p:sp>
      <p:sp>
        <p:nvSpPr>
          <p:cNvPr id="284" name="Google Shape;284;p17"/>
          <p:cNvSpPr/>
          <p:nvPr/>
        </p:nvSpPr>
        <p:spPr>
          <a:xfrm>
            <a:off x="4648200" y="1524000"/>
            <a:ext cx="25908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u="sng" dirty="0" err="1">
                <a:solidFill>
                  <a:srgbClr val="002060"/>
                </a:solidFill>
                <a:latin typeface="Times New Roman"/>
                <a:ea typeface="Times New Roman"/>
                <a:cs typeface="Times New Roman"/>
                <a:sym typeface="Times New Roman"/>
              </a:rPr>
              <a:t>Nội</a:t>
            </a:r>
            <a:r>
              <a:rPr lang="en-GB" sz="4000" b="1" u="sng" dirty="0">
                <a:solidFill>
                  <a:srgbClr val="002060"/>
                </a:solidFill>
                <a:latin typeface="Times New Roman"/>
                <a:ea typeface="Times New Roman"/>
                <a:cs typeface="Times New Roman"/>
                <a:sym typeface="Times New Roman"/>
              </a:rPr>
              <a:t> dung</a:t>
            </a:r>
            <a:r>
              <a:rPr lang="en-GB" sz="4000" b="1" dirty="0">
                <a:solidFill>
                  <a:srgbClr val="002060"/>
                </a:solidFill>
                <a:latin typeface="Arial"/>
                <a:ea typeface="Arial"/>
                <a:cs typeface="Arial"/>
                <a:sym typeface="Arial"/>
              </a:rPr>
              <a:t>:</a:t>
            </a:r>
            <a:endParaRPr sz="4000"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BB8E47-EEEE-48D1-AAF5-8D4D97F0E319}"/>
              </a:ext>
            </a:extLst>
          </p:cNvPr>
          <p:cNvSpPr/>
          <p:nvPr/>
        </p:nvSpPr>
        <p:spPr>
          <a:xfrm>
            <a:off x="2438400" y="3429000"/>
            <a:ext cx="7782194" cy="3505200"/>
          </a:xfrm>
          <a:prstGeom prst="rect">
            <a:avLst/>
          </a:prstGeom>
          <a:noFill/>
        </p:spPr>
        <p:txBody>
          <a:bodyPr spcFirstLastPara="1" wrap="none" lIns="91440" tIns="45720" rIns="91440" bIns="45720" numCol="1">
            <a:prstTxWarp prst="textArchUp">
              <a:avLst/>
            </a:prstTxWarp>
            <a:spAutoFit/>
          </a:bodyPr>
          <a:lstStyle/>
          <a:p>
            <a:pPr algn="ct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TIẾT HỌC ĐẾN ĐÂY KẾT THÚC.</a:t>
            </a:r>
          </a:p>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Xin</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cảm</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ơn</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quý</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thầy</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cô</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p>
          <a:p>
            <a:pPr algn="ct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Cùng</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toàn</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thể</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sinh</a:t>
            </a:r>
            <a:r>
              <a:rPr lang="en-US" sz="54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p>
        </p:txBody>
      </p:sp>
      <p:pic>
        <p:nvPicPr>
          <p:cNvPr id="10" name="Picture 7" descr="Dove-02-june">
            <a:extLst>
              <a:ext uri="{FF2B5EF4-FFF2-40B4-BE49-F238E27FC236}">
                <a16:creationId xmlns:a16="http://schemas.microsoft.com/office/drawing/2014/main" id="{9D6932D1-69A0-44FC-9203-06C8534D122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42417">
            <a:off x="4209059" y="1188946"/>
            <a:ext cx="1357370" cy="75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Dove-02-june">
            <a:extLst>
              <a:ext uri="{FF2B5EF4-FFF2-40B4-BE49-F238E27FC236}">
                <a16:creationId xmlns:a16="http://schemas.microsoft.com/office/drawing/2014/main" id="{7CC05A7C-D9C2-46CB-94C2-6FE4F9A6DCB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732337" flipV="1">
            <a:off x="9901230" y="2222510"/>
            <a:ext cx="11747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Dove-02-june">
            <a:extLst>
              <a:ext uri="{FF2B5EF4-FFF2-40B4-BE49-F238E27FC236}">
                <a16:creationId xmlns:a16="http://schemas.microsoft.com/office/drawing/2014/main" id="{A76CEF48-5681-41A4-940A-35469983081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42417">
            <a:off x="7369601" y="1074808"/>
            <a:ext cx="984158" cy="54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Dove-02-june">
            <a:extLst>
              <a:ext uri="{FF2B5EF4-FFF2-40B4-BE49-F238E27FC236}">
                <a16:creationId xmlns:a16="http://schemas.microsoft.com/office/drawing/2014/main" id="{129B99FC-B26E-47BB-8D1E-CDD4EDDF9CF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42417">
            <a:off x="823991" y="1141870"/>
            <a:ext cx="21732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descr="Dove-02-june">
            <a:extLst>
              <a:ext uri="{FF2B5EF4-FFF2-40B4-BE49-F238E27FC236}">
                <a16:creationId xmlns:a16="http://schemas.microsoft.com/office/drawing/2014/main" id="{CA83E5F3-04F6-42AF-98F8-46358F9F3FE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732337" flipV="1">
            <a:off x="10383580" y="818517"/>
            <a:ext cx="11747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9" descr="200463042511690xy">
            <a:extLst>
              <a:ext uri="{FF2B5EF4-FFF2-40B4-BE49-F238E27FC236}">
                <a16:creationId xmlns:a16="http://schemas.microsoft.com/office/drawing/2014/main" id="{DBD54961-B062-4740-BA38-613B520C349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39811" y="48511"/>
            <a:ext cx="2033588"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9" descr="200463042511690xy">
            <a:extLst>
              <a:ext uri="{FF2B5EF4-FFF2-40B4-BE49-F238E27FC236}">
                <a16:creationId xmlns:a16="http://schemas.microsoft.com/office/drawing/2014/main" id="{8B79E4CF-CDFE-4D69-AB01-10430C0956D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754828" y="94976"/>
            <a:ext cx="2033588"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77136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AD1CBF72-E20D-4811-8B67-DC1E755D6D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371600"/>
            <a:ext cx="5755093" cy="2971940"/>
          </a:xfrm>
          <a:prstGeom prst="rect">
            <a:avLst/>
          </a:prstGeom>
        </p:spPr>
      </p:pic>
      <p:sp>
        <p:nvSpPr>
          <p:cNvPr id="5" name="Rectangle 4">
            <a:extLst>
              <a:ext uri="{FF2B5EF4-FFF2-40B4-BE49-F238E27FC236}">
                <a16:creationId xmlns:a16="http://schemas.microsoft.com/office/drawing/2014/main" id="{3563F090-3138-4E8F-BB52-0E2A28BB53A6}"/>
              </a:ext>
            </a:extLst>
          </p:cNvPr>
          <p:cNvSpPr/>
          <p:nvPr/>
        </p:nvSpPr>
        <p:spPr>
          <a:xfrm>
            <a:off x="1905000" y="2286673"/>
            <a:ext cx="4457701" cy="1015663"/>
          </a:xfrm>
          <a:prstGeom prst="rect">
            <a:avLst/>
          </a:prstGeom>
          <a:noFill/>
        </p:spPr>
        <p:txBody>
          <a:bodyPr wrap="square" lIns="91440" tIns="45720" rIns="91440" bIns="45720">
            <a:spAutoFit/>
          </a:bodyPr>
          <a:lstStyle/>
          <a:p>
            <a:pPr algn="ctr"/>
            <a:r>
              <a:rPr lang="en-US" sz="60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ÔN BÀI CŨ</a:t>
            </a:r>
          </a:p>
        </p:txBody>
      </p:sp>
      <p:sp>
        <p:nvSpPr>
          <p:cNvPr id="12" name="Google Shape;40;p2">
            <a:extLst>
              <a:ext uri="{FF2B5EF4-FFF2-40B4-BE49-F238E27FC236}">
                <a16:creationId xmlns:a16="http://schemas.microsoft.com/office/drawing/2014/main" id="{8F0F03D7-AB42-46BB-8D3B-0AFDC688DCF4}"/>
              </a:ext>
            </a:extLst>
          </p:cNvPr>
          <p:cNvSpPr/>
          <p:nvPr/>
        </p:nvSpPr>
        <p:spPr>
          <a:xfrm>
            <a:off x="5791200" y="2691989"/>
            <a:ext cx="6071298" cy="1400433"/>
          </a:xfrm>
          <a:prstGeom prst="cloudCallout">
            <a:avLst>
              <a:gd name="adj1" fmla="val -34673"/>
              <a:gd name="adj2" fmla="val 73088"/>
            </a:avLst>
          </a:prstGeom>
          <a:solidFill>
            <a:schemeClr val="accent6">
              <a:lumMod val="40000"/>
              <a:lumOff val="60000"/>
            </a:schemeClr>
          </a:solidFill>
          <a:ln w="19050" cap="flat" cmpd="sng">
            <a:solidFill>
              <a:srgbClr val="F9EC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dirty="0" err="1">
                <a:solidFill>
                  <a:srgbClr val="FF0066"/>
                </a:solidFill>
                <a:latin typeface="Arial"/>
                <a:ea typeface="Arial"/>
                <a:cs typeface="Arial"/>
                <a:sym typeface="Arial"/>
              </a:rPr>
              <a:t>Đóng</a:t>
            </a:r>
            <a:r>
              <a:rPr lang="en-GB" sz="3200" b="1" dirty="0">
                <a:solidFill>
                  <a:srgbClr val="FF0066"/>
                </a:solidFill>
                <a:latin typeface="Arial"/>
                <a:ea typeface="Arial"/>
                <a:cs typeface="Arial"/>
                <a:sym typeface="Arial"/>
              </a:rPr>
              <a:t> </a:t>
            </a:r>
            <a:r>
              <a:rPr lang="en-GB" sz="3200" b="1" dirty="0" err="1">
                <a:solidFill>
                  <a:srgbClr val="FF0066"/>
                </a:solidFill>
                <a:latin typeface="Arial"/>
                <a:ea typeface="Arial"/>
                <a:cs typeface="Arial"/>
                <a:sym typeface="Arial"/>
              </a:rPr>
              <a:t>lại</a:t>
            </a:r>
            <a:r>
              <a:rPr lang="en-GB" sz="3200" b="1" dirty="0">
                <a:solidFill>
                  <a:srgbClr val="FF0066"/>
                </a:solidFill>
                <a:latin typeface="Arial"/>
                <a:ea typeface="Arial"/>
                <a:cs typeface="Arial"/>
                <a:sym typeface="Arial"/>
              </a:rPr>
              <a:t> </a:t>
            </a:r>
            <a:r>
              <a:rPr lang="en-GB" sz="3200" b="1" dirty="0" err="1">
                <a:solidFill>
                  <a:srgbClr val="FF0066"/>
                </a:solidFill>
                <a:latin typeface="Arial"/>
                <a:ea typeface="Arial"/>
                <a:cs typeface="Arial"/>
                <a:sym typeface="Arial"/>
              </a:rPr>
              <a:t>vở</a:t>
            </a:r>
            <a:r>
              <a:rPr lang="en-GB" sz="3200" b="1" dirty="0">
                <a:solidFill>
                  <a:srgbClr val="FF0066"/>
                </a:solidFill>
                <a:latin typeface="Arial"/>
                <a:ea typeface="Arial"/>
                <a:cs typeface="Arial"/>
                <a:sym typeface="Arial"/>
              </a:rPr>
              <a:t> </a:t>
            </a:r>
            <a:r>
              <a:rPr lang="en-GB" sz="3200" b="1" dirty="0" err="1">
                <a:solidFill>
                  <a:srgbClr val="FF0066"/>
                </a:solidFill>
                <a:latin typeface="Arial"/>
                <a:ea typeface="Arial"/>
                <a:cs typeface="Arial"/>
                <a:sym typeface="Arial"/>
              </a:rPr>
              <a:t>kịch</a:t>
            </a:r>
            <a:r>
              <a:rPr lang="en-GB" sz="3200" b="1" dirty="0">
                <a:solidFill>
                  <a:srgbClr val="FF0066"/>
                </a:solidFill>
                <a:latin typeface="Arial"/>
                <a:ea typeface="Arial"/>
                <a:cs typeface="Arial"/>
                <a:sym typeface="Arial"/>
              </a:rPr>
              <a:t> </a:t>
            </a:r>
            <a:r>
              <a:rPr lang="en-GB" sz="3200" b="1" dirty="0" err="1">
                <a:solidFill>
                  <a:srgbClr val="FF0066"/>
                </a:solidFill>
                <a:latin typeface="Arial"/>
                <a:ea typeface="Arial"/>
                <a:cs typeface="Arial"/>
                <a:sym typeface="Arial"/>
              </a:rPr>
              <a:t>Lòng</a:t>
            </a:r>
            <a:r>
              <a:rPr lang="en-GB" sz="3200" b="1" dirty="0">
                <a:solidFill>
                  <a:srgbClr val="FF0066"/>
                </a:solidFill>
                <a:latin typeface="Arial"/>
                <a:ea typeface="Arial"/>
                <a:cs typeface="Arial"/>
                <a:sym typeface="Arial"/>
              </a:rPr>
              <a:t> </a:t>
            </a:r>
            <a:r>
              <a:rPr lang="en-GB" sz="3200" b="1" dirty="0" err="1">
                <a:solidFill>
                  <a:srgbClr val="FF0066"/>
                </a:solidFill>
                <a:latin typeface="Arial"/>
                <a:ea typeface="Arial"/>
                <a:cs typeface="Arial"/>
                <a:sym typeface="Arial"/>
              </a:rPr>
              <a:t>dân</a:t>
            </a:r>
            <a:r>
              <a:rPr lang="en-GB" sz="3200" b="1" dirty="0">
                <a:solidFill>
                  <a:srgbClr val="FF0066"/>
                </a:solidFill>
                <a:latin typeface="Arial"/>
                <a:ea typeface="Arial"/>
                <a:cs typeface="Arial"/>
                <a:sym typeface="Arial"/>
              </a:rPr>
              <a:t> (</a:t>
            </a:r>
            <a:r>
              <a:rPr lang="en-GB" sz="3200" b="1" dirty="0" err="1">
                <a:solidFill>
                  <a:srgbClr val="FF0066"/>
                </a:solidFill>
                <a:latin typeface="Arial"/>
                <a:ea typeface="Arial"/>
                <a:cs typeface="Arial"/>
                <a:sym typeface="Arial"/>
              </a:rPr>
              <a:t>phần</a:t>
            </a:r>
            <a:r>
              <a:rPr lang="en-GB" sz="3200" b="1" dirty="0">
                <a:solidFill>
                  <a:srgbClr val="FF0066"/>
                </a:solidFill>
                <a:latin typeface="Arial"/>
                <a:ea typeface="Arial"/>
                <a:cs typeface="Arial"/>
                <a:sym typeface="Arial"/>
              </a:rPr>
              <a:t> 2).</a:t>
            </a:r>
            <a:endParaRPr sz="3200" b="1" dirty="0">
              <a:solidFill>
                <a:srgbClr val="FF0066"/>
              </a:solidFill>
              <a:latin typeface="Arial"/>
              <a:ea typeface="Arial"/>
              <a:cs typeface="Arial"/>
              <a:sym typeface="Arial"/>
            </a:endParaRPr>
          </a:p>
        </p:txBody>
      </p:sp>
    </p:spTree>
    <p:extLst>
      <p:ext uri="{BB962C8B-B14F-4D97-AF65-F5344CB8AC3E}">
        <p14:creationId xmlns:p14="http://schemas.microsoft.com/office/powerpoint/2010/main" val="180076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2A2690E-8B18-4966-BEE4-5AF66B9D2488}"/>
              </a:ext>
            </a:extLst>
          </p:cNvPr>
          <p:cNvSpPr>
            <a:spLocks noGrp="1"/>
          </p:cNvSpPr>
          <p:nvPr>
            <p:ph type="ctrTitle"/>
          </p:nvPr>
        </p:nvSpPr>
        <p:spPr/>
        <p:txBody>
          <a:bodyPr/>
          <a:lstStyle/>
          <a:p>
            <a:pPr eaLnBrk="1" hangingPunct="1"/>
            <a:endParaRPr lang="en-US" altLang="en-US"/>
          </a:p>
        </p:txBody>
      </p:sp>
      <p:sp>
        <p:nvSpPr>
          <p:cNvPr id="5123" name="Rectangle 3">
            <a:extLst>
              <a:ext uri="{FF2B5EF4-FFF2-40B4-BE49-F238E27FC236}">
                <a16:creationId xmlns:a16="http://schemas.microsoft.com/office/drawing/2014/main" id="{9214763D-E0B1-49B9-A660-14B913892F67}"/>
              </a:ext>
            </a:extLst>
          </p:cNvPr>
          <p:cNvSpPr>
            <a:spLocks noGrp="1" noChangeArrowheads="1"/>
          </p:cNvSpPr>
          <p:nvPr>
            <p:ph type="subTitle" idx="1"/>
          </p:nvPr>
        </p:nvSpPr>
        <p:spPr/>
        <p:txBody>
          <a:bodyPr rtlCol="0">
            <a:normAutofit/>
          </a:bodyPr>
          <a:lstStyle/>
          <a:p>
            <a:pPr eaLnBrk="1" fontAlgn="auto" hangingPunct="1">
              <a:spcAft>
                <a:spcPts val="0"/>
              </a:spcAft>
              <a:defRPr/>
            </a:pPr>
            <a:endParaRPr lang="en-US"/>
          </a:p>
        </p:txBody>
      </p:sp>
      <p:pic>
        <p:nvPicPr>
          <p:cNvPr id="2052" name="Picture 7" descr="0.Lop_5_-_CD_2.jpg.jpg">
            <a:extLst>
              <a:ext uri="{FF2B5EF4-FFF2-40B4-BE49-F238E27FC236}">
                <a16:creationId xmlns:a16="http://schemas.microsoft.com/office/drawing/2014/main" id="{C87DB4EB-DE06-4BBF-9014-BF8A8A156C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799" y="0"/>
            <a:ext cx="57912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EFEA8D9-63BD-4677-8519-E415D4FAAC7A}"/>
              </a:ext>
            </a:extLst>
          </p:cNvPr>
          <p:cNvSpPr>
            <a:spLocks noGrp="1"/>
          </p:cNvSpPr>
          <p:nvPr>
            <p:ph type="title"/>
          </p:nvPr>
        </p:nvSpPr>
        <p:spPr/>
        <p:txBody>
          <a:bodyPr/>
          <a:lstStyle/>
          <a:p>
            <a:pPr eaLnBrk="1" hangingPunct="1"/>
            <a:endParaRPr lang="en-US" altLang="en-US"/>
          </a:p>
        </p:txBody>
      </p:sp>
      <p:sp>
        <p:nvSpPr>
          <p:cNvPr id="3075" name="Rectangle 3">
            <a:extLst>
              <a:ext uri="{FF2B5EF4-FFF2-40B4-BE49-F238E27FC236}">
                <a16:creationId xmlns:a16="http://schemas.microsoft.com/office/drawing/2014/main" id="{988CA929-1C76-4488-A47A-B5654F737325}"/>
              </a:ext>
            </a:extLst>
          </p:cNvPr>
          <p:cNvSpPr>
            <a:spLocks noGrp="1"/>
          </p:cNvSpPr>
          <p:nvPr>
            <p:ph idx="1"/>
          </p:nvPr>
        </p:nvSpPr>
        <p:spPr/>
        <p:txBody>
          <a:bodyPr/>
          <a:lstStyle/>
          <a:p>
            <a:pPr eaLnBrk="1" hangingPunct="1"/>
            <a:endParaRPr lang="en-US" altLang="en-US"/>
          </a:p>
        </p:txBody>
      </p:sp>
      <p:pic>
        <p:nvPicPr>
          <p:cNvPr id="3076" name="Picture 4" descr="Nhung con seu bang giay">
            <a:extLst>
              <a:ext uri="{FF2B5EF4-FFF2-40B4-BE49-F238E27FC236}">
                <a16:creationId xmlns:a16="http://schemas.microsoft.com/office/drawing/2014/main" id="{DDC86E83-3F91-4D71-9714-2F4776D9B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6" y="-5542"/>
            <a:ext cx="12045948" cy="68580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p:nvPr/>
        </p:nvSpPr>
        <p:spPr>
          <a:xfrm>
            <a:off x="4572000" y="2895600"/>
            <a:ext cx="6478078" cy="1107996"/>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B74239"/>
                </a:solidFill>
                <a:effectLst/>
                <a:uLnTx/>
                <a:uFillTx/>
                <a:latin typeface="Arial"/>
                <a:ea typeface="Arial"/>
                <a:cs typeface="Arial"/>
                <a:sym typeface="Arial"/>
              </a:rPr>
              <a:t>LUYỆN ĐỌC</a:t>
            </a:r>
            <a:endParaRPr kumimoji="0" sz="7200" b="1" i="0" u="none" strike="noStrike" kern="1200" cap="none" spc="0" normalizeH="0" baseline="0" noProof="0" dirty="0">
              <a:ln>
                <a:noFill/>
              </a:ln>
              <a:solidFill>
                <a:srgbClr val="B74239"/>
              </a:solidFill>
              <a:effectLst/>
              <a:uLnTx/>
              <a:uFillTx/>
              <a:latin typeface="Arial"/>
              <a:ea typeface="Arial"/>
              <a:cs typeface="Arial"/>
              <a:sym typeface="Arial"/>
            </a:endParaRPr>
          </a:p>
        </p:txBody>
      </p:sp>
      <p:pic>
        <p:nvPicPr>
          <p:cNvPr id="210" name="Google Shape;210;p11"/>
          <p:cNvPicPr preferRelativeResize="0"/>
          <p:nvPr/>
        </p:nvPicPr>
        <p:blipFill rotWithShape="1">
          <a:blip r:embed="rId3">
            <a:alphaModFix/>
          </a:blip>
          <a:srcRect/>
          <a:stretch/>
        </p:blipFill>
        <p:spPr>
          <a:xfrm>
            <a:off x="1141923" y="1676400"/>
            <a:ext cx="4486162" cy="4577311"/>
          </a:xfrm>
          <a:prstGeom prst="rect">
            <a:avLst/>
          </a:prstGeom>
          <a:noFill/>
          <a:ln>
            <a:noFill/>
          </a:ln>
        </p:spPr>
      </p:pic>
    </p:spTree>
    <p:extLst>
      <p:ext uri="{BB962C8B-B14F-4D97-AF65-F5344CB8AC3E}">
        <p14:creationId xmlns:p14="http://schemas.microsoft.com/office/powerpoint/2010/main" val="9339159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500"/>
                                        <p:tgtEl>
                                          <p:spTgt spid="209"/>
                                        </p:tgtEl>
                                        <p:attrNameLst>
                                          <p:attrName>ppt_w</p:attrName>
                                        </p:attrNameLst>
                                      </p:cBhvr>
                                      <p:tavLst>
                                        <p:tav tm="0">
                                          <p:val>
                                            <p:strVal val="0"/>
                                          </p:val>
                                        </p:tav>
                                        <p:tav tm="100000">
                                          <p:val>
                                            <p:strVal val="#ppt_w"/>
                                          </p:val>
                                        </p:tav>
                                      </p:tavLst>
                                    </p:anim>
                                    <p:anim calcmode="lin" valueType="num">
                                      <p:cBhvr additive="base">
                                        <p:cTn id="8" dur="500"/>
                                        <p:tgtEl>
                                          <p:spTgt spid="2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p:nvPr/>
        </p:nvSpPr>
        <p:spPr>
          <a:xfrm>
            <a:off x="4572000" y="2895600"/>
            <a:ext cx="6478078" cy="1107996"/>
          </a:xfrm>
          <a:prstGeom prst="rect">
            <a:avLst/>
          </a:prstGeom>
          <a:noFill/>
          <a:ln>
            <a:noFill/>
          </a:ln>
        </p:spPr>
        <p:txBody>
          <a:bodyPr spcFirstLastPara="1" wrap="square" lIns="0" tIns="0" rIns="0" bIns="0" anchor="t"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B74239"/>
                </a:solidFill>
                <a:effectLst/>
                <a:uLnTx/>
                <a:uFillTx/>
                <a:latin typeface="Arial"/>
                <a:ea typeface="Arial"/>
                <a:cs typeface="Arial"/>
                <a:sym typeface="Arial"/>
              </a:rPr>
              <a:t>TÌM</a:t>
            </a:r>
            <a:r>
              <a:rPr kumimoji="0" lang="en-GB" sz="7200" b="1" i="0" u="none" strike="noStrike" kern="1200" cap="none" spc="0" normalizeH="0" noProof="0" dirty="0">
                <a:ln>
                  <a:noFill/>
                </a:ln>
                <a:solidFill>
                  <a:srgbClr val="B74239"/>
                </a:solidFill>
                <a:effectLst/>
                <a:uLnTx/>
                <a:uFillTx/>
                <a:latin typeface="Arial"/>
                <a:ea typeface="Arial"/>
                <a:cs typeface="Arial"/>
                <a:sym typeface="Arial"/>
              </a:rPr>
              <a:t> HIỂU BÀI</a:t>
            </a:r>
            <a:endParaRPr kumimoji="0" sz="7200" b="1" i="0" u="none" strike="noStrike" kern="1200" cap="none" spc="0" normalizeH="0" baseline="0" noProof="0" dirty="0">
              <a:ln>
                <a:noFill/>
              </a:ln>
              <a:solidFill>
                <a:srgbClr val="B74239"/>
              </a:solidFill>
              <a:effectLst/>
              <a:uLnTx/>
              <a:uFillTx/>
              <a:latin typeface="Arial"/>
              <a:ea typeface="Arial"/>
              <a:cs typeface="Arial"/>
              <a:sym typeface="Arial"/>
            </a:endParaRPr>
          </a:p>
        </p:txBody>
      </p:sp>
      <p:pic>
        <p:nvPicPr>
          <p:cNvPr id="210" name="Google Shape;210;p11"/>
          <p:cNvPicPr preferRelativeResize="0"/>
          <p:nvPr/>
        </p:nvPicPr>
        <p:blipFill rotWithShape="1">
          <a:blip r:embed="rId3">
            <a:alphaModFix/>
          </a:blip>
          <a:srcRect/>
          <a:stretch/>
        </p:blipFill>
        <p:spPr>
          <a:xfrm>
            <a:off x="1141923" y="1752600"/>
            <a:ext cx="4486162" cy="4501111"/>
          </a:xfrm>
          <a:prstGeom prst="rect">
            <a:avLst/>
          </a:prstGeom>
          <a:noFill/>
          <a:ln>
            <a:noFill/>
          </a:ln>
        </p:spPr>
      </p:pic>
    </p:spTree>
    <p:extLst>
      <p:ext uri="{BB962C8B-B14F-4D97-AF65-F5344CB8AC3E}">
        <p14:creationId xmlns:p14="http://schemas.microsoft.com/office/powerpoint/2010/main" val="36063725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500"/>
                                        <p:tgtEl>
                                          <p:spTgt spid="209"/>
                                        </p:tgtEl>
                                        <p:attrNameLst>
                                          <p:attrName>ppt_w</p:attrName>
                                        </p:attrNameLst>
                                      </p:cBhvr>
                                      <p:tavLst>
                                        <p:tav tm="0">
                                          <p:val>
                                            <p:strVal val="0"/>
                                          </p:val>
                                        </p:tav>
                                        <p:tav tm="100000">
                                          <p:val>
                                            <p:strVal val="#ppt_w"/>
                                          </p:val>
                                        </p:tav>
                                      </p:tavLst>
                                    </p:anim>
                                    <p:anim calcmode="lin" valueType="num">
                                      <p:cBhvr additive="base">
                                        <p:cTn id="8" dur="500"/>
                                        <p:tgtEl>
                                          <p:spTgt spid="2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2"/>
          <p:cNvPicPr preferRelativeResize="0"/>
          <p:nvPr/>
        </p:nvPicPr>
        <p:blipFill rotWithShape="1">
          <a:blip r:embed="rId3">
            <a:alphaModFix/>
          </a:blip>
          <a:srcRect l="-1859" t="6296" r="3168" b="20337"/>
          <a:stretch/>
        </p:blipFill>
        <p:spPr>
          <a:xfrm>
            <a:off x="907821" y="2789526"/>
            <a:ext cx="4337792" cy="2998738"/>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pic>
        <p:nvPicPr>
          <p:cNvPr id="216" name="Google Shape;216;p12"/>
          <p:cNvPicPr preferRelativeResize="0"/>
          <p:nvPr/>
        </p:nvPicPr>
        <p:blipFill rotWithShape="1">
          <a:blip r:embed="rId4">
            <a:alphaModFix/>
          </a:blip>
          <a:srcRect/>
          <a:stretch/>
        </p:blipFill>
        <p:spPr>
          <a:xfrm>
            <a:off x="6716254" y="2789526"/>
            <a:ext cx="4337792" cy="3255383"/>
          </a:xfrm>
          <a:prstGeom prst="roundRect">
            <a:avLst>
              <a:gd name="adj" fmla="val 16667"/>
            </a:avLst>
          </a:prstGeom>
          <a:noFill/>
          <a:ln>
            <a:noFill/>
          </a:ln>
          <a:effectLst>
            <a:outerShdw blurRad="152400" dist="12000" dir="900000" sy="98000" kx="110000" ky="200000" algn="tl" rotWithShape="0">
              <a:srgbClr val="000000">
                <a:alpha val="29803"/>
              </a:srgbClr>
            </a:outerShdw>
          </a:effectLst>
        </p:spPr>
      </p:pic>
      <p:sp>
        <p:nvSpPr>
          <p:cNvPr id="217" name="Google Shape;217;p12"/>
          <p:cNvSpPr/>
          <p:nvPr/>
        </p:nvSpPr>
        <p:spPr>
          <a:xfrm>
            <a:off x="2514600" y="1069736"/>
            <a:ext cx="2637288" cy="1778575"/>
          </a:xfrm>
          <a:prstGeom prst="cloudCallout">
            <a:avLst>
              <a:gd name="adj1" fmla="val -81920"/>
              <a:gd name="adj2" fmla="val -36602"/>
            </a:avLst>
          </a:prstGeom>
          <a:solidFill>
            <a:srgbClr val="E3ABA7"/>
          </a:solidFill>
          <a:ln w="12700" cap="flat" cmpd="sng">
            <a:solidFill>
              <a:srgbClr val="D5DB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0" name="Google Shape;220;p12"/>
          <p:cNvPicPr preferRelativeResize="0"/>
          <p:nvPr/>
        </p:nvPicPr>
        <p:blipFill rotWithShape="1">
          <a:blip r:embed="rId5">
            <a:alphaModFix/>
          </a:blip>
          <a:srcRect/>
          <a:stretch/>
        </p:blipFill>
        <p:spPr>
          <a:xfrm>
            <a:off x="-724755" y="313399"/>
            <a:ext cx="3672256" cy="2476127"/>
          </a:xfrm>
          <a:prstGeom prst="rect">
            <a:avLst/>
          </a:prstGeom>
          <a:noFill/>
          <a:ln>
            <a:noFill/>
          </a:ln>
        </p:spPr>
      </p:pic>
      <p:sp>
        <p:nvSpPr>
          <p:cNvPr id="221" name="Google Shape;221;p12"/>
          <p:cNvSpPr/>
          <p:nvPr/>
        </p:nvSpPr>
        <p:spPr>
          <a:xfrm>
            <a:off x="8247642" y="1035833"/>
            <a:ext cx="2981208" cy="1778575"/>
          </a:xfrm>
          <a:prstGeom prst="cloudCallout">
            <a:avLst>
              <a:gd name="adj1" fmla="val -228878"/>
              <a:gd name="adj2" fmla="val -58770"/>
            </a:avLst>
          </a:prstGeom>
          <a:solidFill>
            <a:srgbClr val="8296B0"/>
          </a:solidFill>
          <a:ln w="12700" cap="flat" cmpd="sng">
            <a:solidFill>
              <a:srgbClr val="D5DBE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 name="Google Shape;222;p12"/>
          <p:cNvSpPr txBox="1"/>
          <p:nvPr/>
        </p:nvSpPr>
        <p:spPr>
          <a:xfrm>
            <a:off x="8495985" y="1086842"/>
            <a:ext cx="2484522" cy="1446509"/>
          </a:xfrm>
          <a:prstGeom prst="rect">
            <a:avLst/>
          </a:prstGeom>
          <a:noFill/>
          <a:ln>
            <a:noFill/>
          </a:ln>
        </p:spPr>
        <p:txBody>
          <a:bodyPr spcFirstLastPara="1" wrap="square" lIns="91425" tIns="45700" rIns="91425" bIns="45700" anchor="t" anchorCtr="0">
            <a:spAutoFit/>
          </a:bodyPr>
          <a:lstStyle/>
          <a:p>
            <a:pPr lvl="0" algn="ctr">
              <a:buClr>
                <a:schemeClr val="dk1"/>
              </a:buClr>
              <a:buSzPts val="2400"/>
            </a:pPr>
            <a:r>
              <a:rPr lang="en-US" sz="4400" b="1" dirty="0"/>
              <a:t>Fat Man</a:t>
            </a:r>
          </a:p>
          <a:p>
            <a:pPr lvl="0" algn="ctr">
              <a:buClr>
                <a:schemeClr val="dk1"/>
              </a:buClr>
              <a:buSzPts val="2400"/>
            </a:pPr>
            <a:r>
              <a:rPr lang="en-US" sz="4400" b="1" dirty="0">
                <a:latin typeface="+mj-lt"/>
                <a:ea typeface="Times New Roman"/>
                <a:cs typeface="Times New Roman"/>
                <a:sym typeface="Times New Roman"/>
              </a:rPr>
              <a:t>(</a:t>
            </a:r>
            <a:r>
              <a:rPr lang="en-US" sz="4400" b="1" dirty="0" err="1">
                <a:latin typeface="+mj-lt"/>
                <a:ea typeface="Times New Roman"/>
                <a:cs typeface="Times New Roman"/>
                <a:sym typeface="Times New Roman"/>
              </a:rPr>
              <a:t>gã</a:t>
            </a:r>
            <a:r>
              <a:rPr lang="en-US" sz="4400" b="1" dirty="0">
                <a:latin typeface="+mj-lt"/>
                <a:ea typeface="Times New Roman"/>
                <a:cs typeface="Times New Roman"/>
                <a:sym typeface="Times New Roman"/>
              </a:rPr>
              <a:t> </a:t>
            </a:r>
            <a:r>
              <a:rPr lang="en-US" sz="4400" b="1" dirty="0" err="1">
                <a:latin typeface="+mj-lt"/>
                <a:ea typeface="Times New Roman"/>
                <a:cs typeface="Times New Roman"/>
                <a:sym typeface="Times New Roman"/>
              </a:rPr>
              <a:t>béo</a:t>
            </a:r>
            <a:r>
              <a:rPr lang="en-US" sz="4400" b="1" dirty="0">
                <a:latin typeface="+mj-lt"/>
                <a:ea typeface="Times New Roman"/>
                <a:cs typeface="Times New Roman"/>
                <a:sym typeface="Times New Roman"/>
              </a:rPr>
              <a:t>)</a:t>
            </a:r>
            <a:endParaRPr sz="5400" b="1" dirty="0">
              <a:latin typeface="+mj-lt"/>
              <a:ea typeface="Times New Roman"/>
              <a:cs typeface="Times New Roman"/>
              <a:sym typeface="Times New Roman"/>
            </a:endParaRPr>
          </a:p>
        </p:txBody>
      </p:sp>
      <p:sp>
        <p:nvSpPr>
          <p:cNvPr id="10" name="TextBox 5">
            <a:extLst>
              <a:ext uri="{FF2B5EF4-FFF2-40B4-BE49-F238E27FC236}">
                <a16:creationId xmlns:a16="http://schemas.microsoft.com/office/drawing/2014/main" id="{05E15D27-DA45-4CE2-B0B0-BAA51B7C73C8}"/>
              </a:ext>
            </a:extLst>
          </p:cNvPr>
          <p:cNvSpPr txBox="1">
            <a:spLocks noChangeArrowheads="1"/>
          </p:cNvSpPr>
          <p:nvPr/>
        </p:nvSpPr>
        <p:spPr bwMode="auto">
          <a:xfrm>
            <a:off x="1586113" y="5839485"/>
            <a:ext cx="2981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3600" b="1" dirty="0">
                <a:effectLst/>
                <a:latin typeface="Times New Roman" panose="02020603050405020304" pitchFamily="18" charset="0"/>
                <a:ea typeface="Calibri" panose="020F0502020204030204" pitchFamily="34" charset="0"/>
              </a:rPr>
              <a:t>Hi- </a:t>
            </a:r>
            <a:r>
              <a:rPr lang="en-US" sz="3600" b="1" dirty="0" err="1">
                <a:effectLst/>
                <a:latin typeface="Times New Roman" panose="02020603050405020304" pitchFamily="18" charset="0"/>
                <a:ea typeface="Calibri" panose="020F0502020204030204" pitchFamily="34" charset="0"/>
              </a:rPr>
              <a:t>rô</a:t>
            </a:r>
            <a:r>
              <a:rPr lang="en-US" sz="3600" b="1" dirty="0">
                <a:effectLst/>
                <a:latin typeface="Times New Roman" panose="02020603050405020304" pitchFamily="18" charset="0"/>
                <a:ea typeface="Calibri" panose="020F0502020204030204" pitchFamily="34" charset="0"/>
              </a:rPr>
              <a:t>- </a:t>
            </a:r>
            <a:r>
              <a:rPr lang="en-US" sz="3600" b="1" dirty="0" err="1">
                <a:effectLst/>
                <a:latin typeface="Times New Roman" panose="02020603050405020304" pitchFamily="18" charset="0"/>
                <a:ea typeface="Calibri" panose="020F0502020204030204" pitchFamily="34" charset="0"/>
              </a:rPr>
              <a:t>si</a:t>
            </a:r>
            <a:r>
              <a:rPr lang="en-US" sz="3600" b="1" dirty="0">
                <a:effectLst/>
                <a:latin typeface="Times New Roman" panose="02020603050405020304" pitchFamily="18" charset="0"/>
                <a:ea typeface="Calibri" panose="020F0502020204030204" pitchFamily="34" charset="0"/>
              </a:rPr>
              <a:t>- ma </a:t>
            </a:r>
            <a:endParaRPr lang="en-US" altLang="en-US" sz="4800" b="1" dirty="0">
              <a:latin typeface="Arial" panose="020B0604020202020204" pitchFamily="34" charset="0"/>
            </a:endParaRPr>
          </a:p>
        </p:txBody>
      </p:sp>
      <p:sp>
        <p:nvSpPr>
          <p:cNvPr id="11" name="TextBox 5">
            <a:extLst>
              <a:ext uri="{FF2B5EF4-FFF2-40B4-BE49-F238E27FC236}">
                <a16:creationId xmlns:a16="http://schemas.microsoft.com/office/drawing/2014/main" id="{673C26E8-A282-40DC-870F-FF96FDD35DAF}"/>
              </a:ext>
            </a:extLst>
          </p:cNvPr>
          <p:cNvSpPr txBox="1">
            <a:spLocks noChangeArrowheads="1"/>
          </p:cNvSpPr>
          <p:nvPr/>
        </p:nvSpPr>
        <p:spPr bwMode="auto">
          <a:xfrm>
            <a:off x="7467600" y="5919603"/>
            <a:ext cx="29812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3600" b="1" dirty="0">
                <a:effectLst/>
                <a:latin typeface="Times New Roman" panose="02020603050405020304" pitchFamily="18" charset="0"/>
                <a:ea typeface="Calibri" panose="020F0502020204030204" pitchFamily="34" charset="0"/>
              </a:rPr>
              <a:t>Na- ga- </a:t>
            </a:r>
            <a:r>
              <a:rPr lang="en-US" sz="3600" b="1" dirty="0" err="1">
                <a:effectLst/>
                <a:latin typeface="Times New Roman" panose="02020603050405020304" pitchFamily="18" charset="0"/>
                <a:ea typeface="Calibri" panose="020F0502020204030204" pitchFamily="34" charset="0"/>
              </a:rPr>
              <a:t>xa</a:t>
            </a:r>
            <a:r>
              <a:rPr lang="en-US" sz="3600" b="1" dirty="0">
                <a:effectLst/>
                <a:latin typeface="Times New Roman" panose="02020603050405020304" pitchFamily="18" charset="0"/>
                <a:ea typeface="Calibri" panose="020F0502020204030204" pitchFamily="34" charset="0"/>
              </a:rPr>
              <a:t>- ki </a:t>
            </a:r>
            <a:endParaRPr lang="en-US" altLang="en-US" sz="4800" b="1" dirty="0">
              <a:latin typeface="Arial" panose="020B0604020202020204" pitchFamily="34" charset="0"/>
            </a:endParaRPr>
          </a:p>
        </p:txBody>
      </p:sp>
      <p:sp>
        <p:nvSpPr>
          <p:cNvPr id="218" name="Google Shape;218;p12"/>
          <p:cNvSpPr txBox="1"/>
          <p:nvPr/>
        </p:nvSpPr>
        <p:spPr>
          <a:xfrm>
            <a:off x="2703416" y="1297323"/>
            <a:ext cx="2259656" cy="1323399"/>
          </a:xfrm>
          <a:prstGeom prst="rect">
            <a:avLst/>
          </a:prstGeom>
          <a:noFill/>
          <a:ln>
            <a:noFill/>
          </a:ln>
        </p:spPr>
        <p:txBody>
          <a:bodyPr spcFirstLastPara="1" wrap="square" lIns="91425" tIns="45700" rIns="91425" bIns="45700" anchor="t" anchorCtr="0">
            <a:spAutoFit/>
          </a:bodyPr>
          <a:lstStyle/>
          <a:p>
            <a:pPr lvl="0" algn="ctr">
              <a:buClr>
                <a:schemeClr val="dk1"/>
              </a:buClr>
              <a:buSzPts val="2400"/>
            </a:pPr>
            <a:r>
              <a:rPr lang="en-US" sz="4000" b="1" dirty="0"/>
              <a:t>Little Boy </a:t>
            </a:r>
          </a:p>
          <a:p>
            <a:pPr lvl="0" algn="ctr">
              <a:buClr>
                <a:schemeClr val="dk1"/>
              </a:buClr>
              <a:buSzPts val="2400"/>
            </a:pPr>
            <a:r>
              <a:rPr lang="en-US" sz="4000" b="1" dirty="0"/>
              <a:t>(</a:t>
            </a:r>
            <a:r>
              <a:rPr lang="en-US" sz="4000" b="1" dirty="0" err="1"/>
              <a:t>cậu</a:t>
            </a:r>
            <a:r>
              <a:rPr lang="en-US" sz="4000" b="1" dirty="0"/>
              <a:t> </a:t>
            </a:r>
            <a:r>
              <a:rPr lang="en-US" sz="4000" b="1" dirty="0" err="1"/>
              <a:t>bé</a:t>
            </a:r>
            <a:r>
              <a:rPr lang="en-US" sz="4000" b="1" dirty="0"/>
              <a:t>)</a:t>
            </a:r>
            <a:endParaRPr sz="4000" b="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2000"/>
                                        <p:tgtEl>
                                          <p:spTgt spid="2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500"/>
                                        <p:tgtEl>
                                          <p:spTgt spid="217"/>
                                        </p:tgtEl>
                                      </p:cBhvr>
                                    </p:animEffect>
                                  </p:childTnLst>
                                </p:cTn>
                              </p:par>
                              <p:par>
                                <p:cTn id="16" presetID="10" presetClass="entr" presetSubtype="0" fill="hold" nodeType="withEffect">
                                  <p:stCondLst>
                                    <p:cond delay="0"/>
                                  </p:stCondLst>
                                  <p:childTnLst>
                                    <p:set>
                                      <p:cBhvr>
                                        <p:cTn id="17" dur="1" fill="hold">
                                          <p:stCondLst>
                                            <p:cond delay="0"/>
                                          </p:stCondLst>
                                        </p:cTn>
                                        <p:tgtEl>
                                          <p:spTgt spid="218"/>
                                        </p:tgtEl>
                                        <p:attrNameLst>
                                          <p:attrName>style.visibility</p:attrName>
                                        </p:attrNameLst>
                                      </p:cBhvr>
                                      <p:to>
                                        <p:strVal val="visible"/>
                                      </p:to>
                                    </p:set>
                                    <p:animEffect transition="in" filter="fade">
                                      <p:cBhvr>
                                        <p:cTn id="18" dur="500"/>
                                        <p:tgtEl>
                                          <p:spTgt spid="2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6"/>
                                        </p:tgtEl>
                                        <p:attrNameLst>
                                          <p:attrName>style.visibility</p:attrName>
                                        </p:attrNameLst>
                                      </p:cBhvr>
                                      <p:to>
                                        <p:strVal val="visible"/>
                                      </p:to>
                                    </p:set>
                                    <p:animEffect transition="in" filter="fade">
                                      <p:cBhvr>
                                        <p:cTn id="23" dur="2000"/>
                                        <p:tgtEl>
                                          <p:spTgt spid="2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1"/>
                                        </p:tgtEl>
                                        <p:attrNameLst>
                                          <p:attrName>style.visibility</p:attrName>
                                        </p:attrNameLst>
                                      </p:cBhvr>
                                      <p:to>
                                        <p:strVal val="visible"/>
                                      </p:to>
                                    </p:set>
                                    <p:animEffect transition="in" filter="fade">
                                      <p:cBhvr>
                                        <p:cTn id="33" dur="500"/>
                                        <p:tgtEl>
                                          <p:spTgt spid="221"/>
                                        </p:tgtEl>
                                      </p:cBhvr>
                                    </p:animEffect>
                                  </p:childTnLst>
                                </p:cTn>
                              </p:par>
                              <p:par>
                                <p:cTn id="34" presetID="10" presetClass="entr" presetSubtype="0" fill="hold" nodeType="withEffect">
                                  <p:stCondLst>
                                    <p:cond delay="0"/>
                                  </p:stCondLst>
                                  <p:childTnLst>
                                    <p:set>
                                      <p:cBhvr>
                                        <p:cTn id="35" dur="1" fill="hold">
                                          <p:stCondLst>
                                            <p:cond delay="0"/>
                                          </p:stCondLst>
                                        </p:cTn>
                                        <p:tgtEl>
                                          <p:spTgt spid="222"/>
                                        </p:tgtEl>
                                        <p:attrNameLst>
                                          <p:attrName>style.visibility</p:attrName>
                                        </p:attrNameLst>
                                      </p:cBhvr>
                                      <p:to>
                                        <p:strVal val="visible"/>
                                      </p:to>
                                    </p:set>
                                    <p:animEffect transition="in" filter="fade">
                                      <p:cBhvr>
                                        <p:cTn id="36"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5503AE6F-5382-4DE5-9A0F-759AF998127C}"/>
              </a:ext>
            </a:extLst>
          </p:cNvPr>
          <p:cNvSpPr>
            <a:spLocks noGrp="1"/>
          </p:cNvSpPr>
          <p:nvPr>
            <p:ph type="title"/>
          </p:nvPr>
        </p:nvSpPr>
        <p:spPr/>
        <p:txBody>
          <a:bodyPr/>
          <a:lstStyle/>
          <a:p>
            <a:pPr eaLnBrk="1" hangingPunct="1"/>
            <a:endParaRPr lang="en-US" altLang="en-US"/>
          </a:p>
        </p:txBody>
      </p:sp>
      <p:pic>
        <p:nvPicPr>
          <p:cNvPr id="28675" name="Picture 4" descr="Hai thành phố của Nhật Bản gần như bị san phẳng">
            <a:extLst>
              <a:ext uri="{FF2B5EF4-FFF2-40B4-BE49-F238E27FC236}">
                <a16:creationId xmlns:a16="http://schemas.microsoft.com/office/drawing/2014/main" id="{B3243557-6AD9-4EAA-A4AB-320D054266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192000" cy="6072188"/>
          </a:xfrm>
        </p:spPr>
      </p:pic>
      <p:sp>
        <p:nvSpPr>
          <p:cNvPr id="28676" name="Text Box 5">
            <a:extLst>
              <a:ext uri="{FF2B5EF4-FFF2-40B4-BE49-F238E27FC236}">
                <a16:creationId xmlns:a16="http://schemas.microsoft.com/office/drawing/2014/main" id="{7B12408C-E328-4264-AD9E-7848079FB28E}"/>
              </a:ext>
            </a:extLst>
          </p:cNvPr>
          <p:cNvSpPr txBox="1">
            <a:spLocks noChangeArrowheads="1"/>
          </p:cNvSpPr>
          <p:nvPr/>
        </p:nvSpPr>
        <p:spPr bwMode="auto">
          <a:xfrm>
            <a:off x="3287714" y="6165851"/>
            <a:ext cx="5761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000">
              <a:latin typeface="Arial" panose="020B0604020202020204" pitchFamily="34" charset="0"/>
            </a:endParaRPr>
          </a:p>
        </p:txBody>
      </p:sp>
      <p:sp>
        <p:nvSpPr>
          <p:cNvPr id="28677" name="Text Box 6">
            <a:extLst>
              <a:ext uri="{FF2B5EF4-FFF2-40B4-BE49-F238E27FC236}">
                <a16:creationId xmlns:a16="http://schemas.microsoft.com/office/drawing/2014/main" id="{FDCE41C5-DFB8-41F5-9ED4-099C0597291D}"/>
              </a:ext>
            </a:extLst>
          </p:cNvPr>
          <p:cNvSpPr txBox="1">
            <a:spLocks noChangeArrowheads="1"/>
          </p:cNvSpPr>
          <p:nvPr/>
        </p:nvSpPr>
        <p:spPr bwMode="auto">
          <a:xfrm>
            <a:off x="1703389" y="6156326"/>
            <a:ext cx="8785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dirty="0">
                <a:latin typeface="Arial" panose="020B0604020202020204" pitchFamily="34" charset="0"/>
              </a:rPr>
              <a:t>     </a:t>
            </a:r>
            <a:r>
              <a:rPr lang="en-US" altLang="en-US" sz="1800" b="1" dirty="0" err="1">
                <a:latin typeface="Arial" panose="020B0604020202020204" pitchFamily="34" charset="0"/>
              </a:rPr>
              <a:t>Hiện</a:t>
            </a:r>
            <a:r>
              <a:rPr lang="en-US" altLang="en-US" sz="1800" b="1" dirty="0">
                <a:latin typeface="Arial" panose="020B0604020202020204" pitchFamily="34" charset="0"/>
              </a:rPr>
              <a:t> </a:t>
            </a:r>
            <a:r>
              <a:rPr lang="en-US" altLang="en-US" sz="1800" b="1" dirty="0" err="1">
                <a:latin typeface="Arial" panose="020B0604020202020204" pitchFamily="34" charset="0"/>
              </a:rPr>
              <a:t>trường</a:t>
            </a:r>
            <a:r>
              <a:rPr lang="en-US" altLang="en-US" sz="1800" b="1" dirty="0">
                <a:latin typeface="Arial" panose="020B0604020202020204" pitchFamily="34" charset="0"/>
              </a:rPr>
              <a:t> </a:t>
            </a:r>
            <a:r>
              <a:rPr lang="en-US" altLang="en-US" sz="1800" b="1" dirty="0" err="1">
                <a:latin typeface="Arial" panose="020B0604020202020204" pitchFamily="34" charset="0"/>
              </a:rPr>
              <a:t>vụ</a:t>
            </a:r>
            <a:r>
              <a:rPr lang="en-US" altLang="en-US" sz="1800" b="1" dirty="0">
                <a:latin typeface="Arial" panose="020B0604020202020204" pitchFamily="34" charset="0"/>
              </a:rPr>
              <a:t> </a:t>
            </a:r>
            <a:r>
              <a:rPr lang="en-US" altLang="en-US" sz="1800" b="1" dirty="0" err="1">
                <a:latin typeface="Arial" panose="020B0604020202020204" pitchFamily="34" charset="0"/>
              </a:rPr>
              <a:t>Mỹ</a:t>
            </a:r>
            <a:r>
              <a:rPr lang="en-US" altLang="en-US" sz="1800" b="1" dirty="0">
                <a:latin typeface="Arial" panose="020B0604020202020204" pitchFamily="34" charset="0"/>
              </a:rPr>
              <a:t> </a:t>
            </a:r>
            <a:r>
              <a:rPr lang="en-US" altLang="en-US" sz="1800" b="1" dirty="0" err="1">
                <a:latin typeface="Arial" panose="020B0604020202020204" pitchFamily="34" charset="0"/>
              </a:rPr>
              <a:t>ném</a:t>
            </a:r>
            <a:r>
              <a:rPr lang="en-US" altLang="en-US" sz="1800" b="1" dirty="0">
                <a:latin typeface="Arial" panose="020B0604020202020204" pitchFamily="34" charset="0"/>
              </a:rPr>
              <a:t> </a:t>
            </a:r>
            <a:r>
              <a:rPr lang="en-US" altLang="en-US" sz="1800" b="1" dirty="0" err="1">
                <a:latin typeface="Arial" panose="020B0604020202020204" pitchFamily="34" charset="0"/>
              </a:rPr>
              <a:t>bom</a:t>
            </a:r>
            <a:r>
              <a:rPr lang="en-US" altLang="en-US" sz="1800" b="1" dirty="0">
                <a:latin typeface="Arial" panose="020B0604020202020204" pitchFamily="34" charset="0"/>
              </a:rPr>
              <a:t> </a:t>
            </a:r>
            <a:r>
              <a:rPr lang="en-US" altLang="en-US" sz="1800" b="1" dirty="0" err="1">
                <a:latin typeface="Arial" panose="020B0604020202020204" pitchFamily="34" charset="0"/>
              </a:rPr>
              <a:t>xuống</a:t>
            </a:r>
            <a:r>
              <a:rPr lang="en-US" altLang="en-US" sz="1800" b="1" dirty="0">
                <a:latin typeface="Arial" panose="020B0604020202020204" pitchFamily="34" charset="0"/>
              </a:rPr>
              <a:t> </a:t>
            </a:r>
            <a:r>
              <a:rPr lang="en-US" altLang="en-US" sz="1800" b="1" dirty="0" err="1">
                <a:latin typeface="Arial" panose="020B0604020202020204" pitchFamily="34" charset="0"/>
              </a:rPr>
              <a:t>thành</a:t>
            </a:r>
            <a:r>
              <a:rPr lang="en-US" altLang="en-US" sz="1800" b="1" dirty="0">
                <a:latin typeface="Arial" panose="020B0604020202020204" pitchFamily="34" charset="0"/>
              </a:rPr>
              <a:t> </a:t>
            </a:r>
            <a:r>
              <a:rPr lang="en-US" altLang="en-US" sz="1800" b="1" dirty="0" err="1">
                <a:latin typeface="Arial" panose="020B0604020202020204" pitchFamily="34" charset="0"/>
              </a:rPr>
              <a:t>phố</a:t>
            </a:r>
            <a:r>
              <a:rPr lang="en-US" altLang="en-US" sz="1800" b="1" dirty="0">
                <a:latin typeface="Arial" panose="020B0604020202020204" pitchFamily="34" charset="0"/>
              </a:rPr>
              <a:t> Na-ga-</a:t>
            </a:r>
            <a:r>
              <a:rPr lang="en-US" altLang="en-US" sz="1800" b="1" dirty="0" err="1">
                <a:latin typeface="Arial" panose="020B0604020202020204" pitchFamily="34" charset="0"/>
              </a:rPr>
              <a:t>xa</a:t>
            </a:r>
            <a:r>
              <a:rPr lang="en-US" altLang="en-US" sz="1800" b="1" dirty="0">
                <a:latin typeface="Arial" panose="020B0604020202020204" pitchFamily="34" charset="0"/>
              </a:rPr>
              <a:t>-ki </a:t>
            </a:r>
            <a:r>
              <a:rPr lang="en-US" altLang="en-US" sz="1800" b="1" dirty="0" err="1">
                <a:latin typeface="Arial" panose="020B0604020202020204" pitchFamily="34" charset="0"/>
              </a:rPr>
              <a:t>ngày</a:t>
            </a:r>
            <a:r>
              <a:rPr lang="en-US" altLang="en-US" sz="1800" b="1" dirty="0">
                <a:latin typeface="Arial" panose="020B0604020202020204" pitchFamily="34" charset="0"/>
              </a:rPr>
              <a:t> 9-8-1945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74C723-A631-CC53-AE70-0E0A7E05D8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52425"/>
            <a:ext cx="5009446" cy="3381376"/>
          </a:xfrm>
          <a:prstGeom prst="rect">
            <a:avLst/>
          </a:prstGeom>
        </p:spPr>
      </p:pic>
      <p:pic>
        <p:nvPicPr>
          <p:cNvPr id="7" name="Picture 6">
            <a:extLst>
              <a:ext uri="{FF2B5EF4-FFF2-40B4-BE49-F238E27FC236}">
                <a16:creationId xmlns:a16="http://schemas.microsoft.com/office/drawing/2014/main" id="{EF006505-EE6E-3B59-49B9-C8370AFA1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420" y="1752600"/>
            <a:ext cx="6978580" cy="4887488"/>
          </a:xfrm>
          <a:prstGeom prst="rect">
            <a:avLst/>
          </a:prstGeom>
        </p:spPr>
      </p:pic>
      <p:pic>
        <p:nvPicPr>
          <p:cNvPr id="5" name="Picture 4">
            <a:extLst>
              <a:ext uri="{FF2B5EF4-FFF2-40B4-BE49-F238E27FC236}">
                <a16:creationId xmlns:a16="http://schemas.microsoft.com/office/drawing/2014/main" id="{D333F9A7-0AC2-2DFA-B5F9-A82465F3E5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9200" y="3733800"/>
            <a:ext cx="4113729" cy="3124199"/>
          </a:xfrm>
          <a:prstGeom prst="rect">
            <a:avLst/>
          </a:prstGeom>
        </p:spPr>
      </p:pic>
      <p:sp>
        <p:nvSpPr>
          <p:cNvPr id="12" name="Text Box 6">
            <a:extLst>
              <a:ext uri="{FF2B5EF4-FFF2-40B4-BE49-F238E27FC236}">
                <a16:creationId xmlns:a16="http://schemas.microsoft.com/office/drawing/2014/main" id="{A47289CA-A04C-9646-9698-D04F6A31E4CF}"/>
              </a:ext>
            </a:extLst>
          </p:cNvPr>
          <p:cNvSpPr txBox="1">
            <a:spLocks noChangeArrowheads="1"/>
          </p:cNvSpPr>
          <p:nvPr/>
        </p:nvSpPr>
        <p:spPr bwMode="auto">
          <a:xfrm>
            <a:off x="6553200" y="217912"/>
            <a:ext cx="46963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a:latin typeface="Arial" panose="020B0604020202020204" pitchFamily="34" charset="0"/>
              </a:rPr>
              <a:t>     </a:t>
            </a:r>
            <a:r>
              <a:rPr lang="en-US" altLang="en-US" sz="2400" b="1" dirty="0" err="1">
                <a:latin typeface="Arial" panose="020B0604020202020204" pitchFamily="34" charset="0"/>
              </a:rPr>
              <a:t>Chim</a:t>
            </a:r>
            <a:r>
              <a:rPr lang="en-US" altLang="en-US" sz="2400" b="1" dirty="0">
                <a:latin typeface="Arial" panose="020B0604020202020204" pitchFamily="34" charset="0"/>
              </a:rPr>
              <a:t> </a:t>
            </a:r>
            <a:r>
              <a:rPr lang="en-US" altLang="en-US" sz="2400" b="1" dirty="0" err="1">
                <a:latin typeface="Arial" panose="020B0604020202020204" pitchFamily="34" charset="0"/>
              </a:rPr>
              <a:t>sếu</a:t>
            </a:r>
            <a:r>
              <a:rPr lang="en-US" altLang="en-US" sz="2400" b="1" dirty="0">
                <a:latin typeface="Arial" panose="020B0604020202020204" pitchFamily="34" charset="0"/>
              </a:rPr>
              <a:t> (</a:t>
            </a:r>
            <a:r>
              <a:rPr lang="en-US" altLang="en-US" sz="2400" b="1" dirty="0" err="1">
                <a:latin typeface="Arial" panose="020B0604020202020204" pitchFamily="34" charset="0"/>
              </a:rPr>
              <a:t>hạc</a:t>
            </a:r>
            <a:r>
              <a:rPr lang="en-US" altLang="en-US" sz="2400" b="1" dirty="0">
                <a:latin typeface="Arial" panose="020B0604020202020204" pitchFamily="34" charset="0"/>
              </a:rPr>
              <a:t>) </a:t>
            </a:r>
          </a:p>
          <a:p>
            <a:pPr algn="ctr" eaLnBrk="1" hangingPunct="1">
              <a:spcBef>
                <a:spcPct val="50000"/>
              </a:spcBef>
              <a:buFontTx/>
              <a:buNone/>
            </a:pPr>
            <a:r>
              <a:rPr lang="en-US" altLang="en-US" sz="2400" b="1" dirty="0">
                <a:latin typeface="Arial" panose="020B0604020202020204" pitchFamily="34" charset="0"/>
              </a:rPr>
              <a:t> </a:t>
            </a:r>
            <a:r>
              <a:rPr lang="en-US" altLang="en-US" sz="2400" b="1" dirty="0" err="1">
                <a:latin typeface="Arial" panose="020B0604020202020204" pitchFamily="34" charset="0"/>
              </a:rPr>
              <a:t>biểu</a:t>
            </a:r>
            <a:r>
              <a:rPr lang="en-US" altLang="en-US" sz="2400" b="1" dirty="0">
                <a:latin typeface="Arial" panose="020B0604020202020204" pitchFamily="34" charset="0"/>
              </a:rPr>
              <a:t> </a:t>
            </a:r>
            <a:r>
              <a:rPr lang="en-US" altLang="en-US" sz="2400" b="1" dirty="0" err="1">
                <a:latin typeface="Arial" panose="020B0604020202020204" pitchFamily="34" charset="0"/>
              </a:rPr>
              <a:t>tượng</a:t>
            </a:r>
            <a:r>
              <a:rPr lang="en-US" altLang="en-US" sz="2400" b="1" dirty="0">
                <a:latin typeface="Arial" panose="020B0604020202020204" pitchFamily="34" charset="0"/>
              </a:rPr>
              <a:t> </a:t>
            </a:r>
            <a:r>
              <a:rPr lang="en-US" altLang="en-US" sz="2400" b="1" dirty="0" err="1">
                <a:latin typeface="Arial" panose="020B0604020202020204" pitchFamily="34" charset="0"/>
              </a:rPr>
              <a:t>cao</a:t>
            </a:r>
            <a:r>
              <a:rPr lang="en-US" altLang="en-US" sz="2400" b="1" dirty="0">
                <a:latin typeface="Arial" panose="020B0604020202020204" pitchFamily="34" charset="0"/>
              </a:rPr>
              <a:t> </a:t>
            </a:r>
            <a:r>
              <a:rPr lang="en-US" altLang="en-US" sz="2400" b="1" dirty="0" err="1">
                <a:latin typeface="Arial" panose="020B0604020202020204" pitchFamily="34" charset="0"/>
              </a:rPr>
              <a:t>quý</a:t>
            </a:r>
            <a:r>
              <a:rPr lang="en-US" altLang="en-US" sz="2400" b="1" dirty="0">
                <a:latin typeface="Arial" panose="020B0604020202020204" pitchFamily="34" charset="0"/>
              </a:rPr>
              <a:t> </a:t>
            </a:r>
            <a:r>
              <a:rPr lang="en-US" altLang="en-US" sz="2400" b="1" dirty="0" err="1">
                <a:latin typeface="Arial" panose="020B0604020202020204" pitchFamily="34" charset="0"/>
              </a:rPr>
              <a:t>và</a:t>
            </a:r>
            <a:r>
              <a:rPr lang="en-US" altLang="en-US" sz="2400" b="1" dirty="0">
                <a:latin typeface="Arial" panose="020B0604020202020204" pitchFamily="34" charset="0"/>
              </a:rPr>
              <a:t> </a:t>
            </a:r>
            <a:r>
              <a:rPr lang="en-US" altLang="en-US" sz="2400" b="1" dirty="0" err="1">
                <a:latin typeface="Arial" panose="020B0604020202020204" pitchFamily="34" charset="0"/>
              </a:rPr>
              <a:t>thiêng</a:t>
            </a:r>
            <a:r>
              <a:rPr lang="en-US" altLang="en-US" sz="2400" b="1" dirty="0">
                <a:latin typeface="Arial" panose="020B0604020202020204" pitchFamily="34" charset="0"/>
              </a:rPr>
              <a:t> </a:t>
            </a:r>
            <a:r>
              <a:rPr lang="en-US" altLang="en-US" sz="2400" b="1" dirty="0" err="1">
                <a:latin typeface="Arial" panose="020B0604020202020204" pitchFamily="34" charset="0"/>
              </a:rPr>
              <a:t>liêng</a:t>
            </a:r>
            <a:r>
              <a:rPr lang="en-US" altLang="en-US" sz="2400" b="1" dirty="0">
                <a:latin typeface="Arial" panose="020B0604020202020204" pitchFamily="34" charset="0"/>
              </a:rPr>
              <a:t> </a:t>
            </a:r>
            <a:r>
              <a:rPr lang="en-US" altLang="en-US" sz="2400" b="1" dirty="0" err="1">
                <a:latin typeface="Arial" panose="020B0604020202020204" pitchFamily="34" charset="0"/>
              </a:rPr>
              <a:t>trong</a:t>
            </a:r>
            <a:r>
              <a:rPr lang="en-US" altLang="en-US" sz="2400" b="1" dirty="0">
                <a:latin typeface="Arial" panose="020B0604020202020204" pitchFamily="34" charset="0"/>
              </a:rPr>
              <a:t> </a:t>
            </a:r>
            <a:r>
              <a:rPr lang="en-US" altLang="en-US" sz="2400" b="1" dirty="0" err="1">
                <a:latin typeface="Arial" panose="020B0604020202020204" pitchFamily="34" charset="0"/>
              </a:rPr>
              <a:t>văn</a:t>
            </a:r>
            <a:r>
              <a:rPr lang="en-US" altLang="en-US" sz="2400" b="1" dirty="0">
                <a:latin typeface="Arial" panose="020B0604020202020204" pitchFamily="34" charset="0"/>
              </a:rPr>
              <a:t> </a:t>
            </a:r>
            <a:r>
              <a:rPr lang="en-US" altLang="en-US" sz="2400" b="1" dirty="0" err="1">
                <a:latin typeface="Arial" panose="020B0604020202020204" pitchFamily="34" charset="0"/>
              </a:rPr>
              <a:t>hóa</a:t>
            </a:r>
            <a:r>
              <a:rPr lang="en-US" altLang="en-US" sz="2400" b="1" dirty="0">
                <a:latin typeface="Arial" panose="020B0604020202020204" pitchFamily="34" charset="0"/>
              </a:rPr>
              <a:t> </a:t>
            </a:r>
            <a:r>
              <a:rPr lang="en-US" altLang="en-US" sz="2400" b="1" dirty="0" err="1">
                <a:latin typeface="Arial" panose="020B0604020202020204" pitchFamily="34" charset="0"/>
              </a:rPr>
              <a:t>Nhật</a:t>
            </a:r>
            <a:endParaRPr lang="en-US" altLang="en-US" sz="2400" b="1" dirty="0">
              <a:latin typeface="Arial" panose="020B0604020202020204" pitchFamily="34" charset="0"/>
            </a:endParaRPr>
          </a:p>
        </p:txBody>
      </p:sp>
    </p:spTree>
    <p:extLst>
      <p:ext uri="{BB962C8B-B14F-4D97-AF65-F5344CB8AC3E}">
        <p14:creationId xmlns:p14="http://schemas.microsoft.com/office/powerpoint/2010/main" val="4918528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2897</TotalTime>
  <Words>1837</Words>
  <Application>Microsoft Office PowerPoint</Application>
  <PresentationFormat>Widescreen</PresentationFormat>
  <Paragraphs>95</Paragraphs>
  <Slides>19</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等线</vt:lpstr>
      <vt:lpstr>メイリオ</vt:lpstr>
      <vt:lpstr>Arial</vt:lpstr>
      <vt:lpstr>Calibri</vt:lpstr>
      <vt:lpstr>Calibri Light</vt:lpstr>
      <vt:lpstr>HP001 4 hàng</vt:lpstr>
      <vt:lpstr>Times New Roman</vt:lpstr>
      <vt:lpstr>Office Theme</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Thị Huyền Trang TH -THCS -THPT Lê Quý Đôn - Quyết Thắng</dc:creator>
  <cp:lastModifiedBy>Admin</cp:lastModifiedBy>
  <cp:revision>76</cp:revision>
  <dcterms:created xsi:type="dcterms:W3CDTF">2020-09-26T08:10:03Z</dcterms:created>
  <dcterms:modified xsi:type="dcterms:W3CDTF">2023-09-20T03:29:38Z</dcterms:modified>
</cp:coreProperties>
</file>