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470" r:id="rId2"/>
    <p:sldId id="492" r:id="rId3"/>
    <p:sldId id="479" r:id="rId4"/>
    <p:sldId id="352" r:id="rId5"/>
    <p:sldId id="480" r:id="rId6"/>
    <p:sldId id="482" r:id="rId7"/>
    <p:sldId id="486" r:id="rId8"/>
    <p:sldId id="481" r:id="rId9"/>
    <p:sldId id="483" r:id="rId10"/>
    <p:sldId id="487" r:id="rId11"/>
    <p:sldId id="488" r:id="rId12"/>
    <p:sldId id="485" r:id="rId13"/>
    <p:sldId id="489" r:id="rId14"/>
    <p:sldId id="493" r:id="rId15"/>
    <p:sldId id="490" r:id="rId16"/>
    <p:sldId id="491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17/9/2023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4291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5429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17/9/2023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emf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gif"/><Relationship Id="rId5" Type="http://schemas.openxmlformats.org/officeDocument/2006/relationships/image" Target="../media/image5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jp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E7125-0D76-4392-A9BC-816522E94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890" y="3585129"/>
            <a:ext cx="857171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999" kern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vào</a:t>
              </a:r>
              <a:r>
                <a:rPr lang="en-US" altLang="zh-CN" sz="3999" kern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999" kern="0" smtClean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vở</a:t>
              </a:r>
              <a:r>
                <a:rPr lang="en-US" altLang="zh-CN" sz="3999" kern="0" smtClean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7875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Times New Roman" panose="02020603050405020304" pitchFamily="18" charset="0"/>
                  <a:ea typeface="站酷快乐体2016修订版" panose="02010600030101010101" pitchFamily="2" charset="-122"/>
                  <a:cs typeface="Times New Roman" panose="02020603050405020304" pitchFamily="18" charset="0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572179" y="2319549"/>
            <a:ext cx="460254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dụng</a:t>
            </a:r>
            <a:endParaRPr lang="en-US" sz="2799" dirty="0">
              <a:solidFill>
                <a:srgbClr val="EC4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8510" y="674254"/>
            <a:ext cx="92271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 CẦU CẦN ĐẠT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Biết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yêu thương với người thân trong gia đình và những người xung quanh, biết quan sát và có ý thức giúp đỡ mọi người (thông qua nhân vật Diệu trong “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 biệt mùa hè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được đoạn văn nêu tình cảm, cảm xúc về một người bạn.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56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759735" y="2705892"/>
            <a:ext cx="4227439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站酷快乐体2016修订版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站酷快乐体2016修订版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8510" y="674254"/>
            <a:ext cx="92271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Biết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yêu thương với người thân trong gia đình và những người xung quanh, biết quan sát và có ý thức giúp đỡ mọi người (thông qua nhân vật Diệu trong “</a:t>
            </a:r>
            <a:r>
              <a:rPr lang="vi-VN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mùa hè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>
                <a:latin typeface="Times New Roman" panose="02020603050405020304" pitchFamily="18" charset="0"/>
                <a:cs typeface="Times New Roman" panose="02020603050405020304" pitchFamily="18" charset="0"/>
              </a:rPr>
              <a:t>Viết được đoạn văn nêu tình cảm, cảm xúc về một người bạn.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937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285322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endParaRPr lang="en-US" sz="3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endParaRPr lang="en-US" sz="3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3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hứng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624480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endParaRPr lang="en-US" sz="3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endParaRPr lang="en-US" sz="3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Suy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nghĩ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em</a:t>
                      </a:r>
                      <a:endParaRPr lang="en-US" sz="30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hái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hứng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l">
                        <a:buFontTx/>
                        <a:buChar char="-"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Khởi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bà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Diệu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419475" y="4058077"/>
            <a:ext cx="3433907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hay.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677025" y="4066953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419475" y="5534562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677025" y="5393585"/>
            <a:ext cx="5187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27298" cy="2743200"/>
            <a:chOff x="4529959" y="951571"/>
            <a:chExt cx="3227298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703408" y="1763554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229057" y="2430589"/>
              <a:ext cx="2487739" cy="1279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688</Words>
  <Application>Microsoft Office PowerPoint</Application>
  <PresentationFormat>Widescreen</PresentationFormat>
  <Paragraphs>83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宋体</vt:lpstr>
      <vt:lpstr>Arial</vt:lpstr>
      <vt:lpstr>Arial-Rounded</vt:lpstr>
      <vt:lpstr>Calibri</vt:lpstr>
      <vt:lpstr>等线</vt:lpstr>
      <vt:lpstr>Patrick Hand</vt:lpstr>
      <vt:lpstr>Pattaya</vt:lpstr>
      <vt:lpstr>Times New Roman</vt:lpstr>
      <vt:lpstr>字魂59号-创粗黑</vt:lpstr>
      <vt:lpstr>站酷快乐体2016修订版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Administrator</cp:lastModifiedBy>
  <cp:revision>25</cp:revision>
  <dcterms:created xsi:type="dcterms:W3CDTF">2022-06-20T01:18:47Z</dcterms:created>
  <dcterms:modified xsi:type="dcterms:W3CDTF">2023-09-17T12:10:01Z</dcterms:modified>
</cp:coreProperties>
</file>