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317" r:id="rId4"/>
    <p:sldId id="318" r:id="rId5"/>
    <p:sldId id="319" r:id="rId6"/>
    <p:sldId id="320" r:id="rId7"/>
    <p:sldId id="321" r:id="rId8"/>
    <p:sldId id="322" r:id="rId9"/>
    <p:sldId id="323" r:id="rId10"/>
    <p:sldId id="324" r:id="rId11"/>
    <p:sldId id="325" r:id="rId12"/>
    <p:sldId id="326" r:id="rId13"/>
    <p:sldId id="283" r:id="rId14"/>
    <p:sldId id="284" r:id="rId15"/>
    <p:sldId id="285" r:id="rId16"/>
    <p:sldId id="286" r:id="rId17"/>
    <p:sldId id="287" r:id="rId18"/>
    <p:sldId id="295" r:id="rId19"/>
    <p:sldId id="288" r:id="rId20"/>
    <p:sldId id="294" r:id="rId21"/>
    <p:sldId id="291" r:id="rId22"/>
    <p:sldId id="292" r:id="rId23"/>
  </p:sldIdLst>
  <p:sldSz cx="12192000" cy="6858000"/>
  <p:notesSz cx="6858000" cy="9144000"/>
  <p:embeddedFontLst>
    <p:embeddedFont>
      <p:font typeface=".VnVogue"/>
      <p:regular r:id="rId25"/>
    </p:embeddedFont>
    <p:embeddedFont>
      <p:font typeface="Arial Black" pitchFamily="34" charset="0"/>
      <p:bold r:id="rId26"/>
    </p:embeddedFont>
    <p:embeddedFont>
      <p:font typeface="Calibri Light" pitchFamily="34" charset="0"/>
      <p:regular r:id="rId27"/>
      <p:italic r:id="rId28"/>
    </p:embeddedFont>
    <p:embeddedFont>
      <p:font typeface="Arial Unicode MS" pitchFamily="34" charset="-128"/>
      <p:regular r:id="rId29"/>
    </p:embeddedFont>
    <p:embeddedFont>
      <p:font typeface=".VnHelvetInsH"/>
      <p:regular r:id="rId30"/>
    </p:embeddedFont>
    <p:embeddedFont>
      <p:font typeface="Harrington" pitchFamily="82" charset="0"/>
      <p:regular r:id="rId31"/>
    </p:embeddedFont>
    <p:embeddedFont>
      <p:font typeface="Elephant" pitchFamily="18" charset="0"/>
      <p:regular r:id="rId32"/>
      <p:italic r:id="rId33"/>
    </p:embeddedFont>
    <p:embeddedFont>
      <p:font typeface="Tahoma" pitchFamily="34" charset="0"/>
      <p:regular r:id="rId34"/>
      <p:bold r:id="rId35"/>
    </p:embeddedFont>
    <p:embeddedFont>
      <p:font typeface="Calibri"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75"/>
    <a:srgbClr val="E14069"/>
    <a:srgbClr val="64B7B8"/>
    <a:srgbClr val="F9E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6" d="100"/>
          <a:sy n="76" d="100"/>
        </p:scale>
        <p:origin x="-296" y="-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0CC20-3BB2-4C69-BBE5-93A48D4081F4}"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666E1-E91A-4CEC-88DC-1DCAFC6864E6}" type="slidenum">
              <a:rPr lang="en-US" smtClean="0"/>
              <a:t>‹#›</a:t>
            </a:fld>
            <a:endParaRPr lang="en-US"/>
          </a:p>
        </p:txBody>
      </p:sp>
    </p:spTree>
    <p:extLst>
      <p:ext uri="{BB962C8B-B14F-4D97-AF65-F5344CB8AC3E}">
        <p14:creationId xmlns:p14="http://schemas.microsoft.com/office/powerpoint/2010/main" val="109649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3</a:t>
            </a:fld>
            <a:endParaRPr lang="en-US"/>
          </a:p>
        </p:txBody>
      </p:sp>
    </p:spTree>
    <p:extLst>
      <p:ext uri="{BB962C8B-B14F-4D97-AF65-F5344CB8AC3E}">
        <p14:creationId xmlns:p14="http://schemas.microsoft.com/office/powerpoint/2010/main" val="104162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12</a:t>
            </a:fld>
            <a:endParaRPr lang="en-US"/>
          </a:p>
        </p:txBody>
      </p:sp>
    </p:spTree>
    <p:extLst>
      <p:ext uri="{BB962C8B-B14F-4D97-AF65-F5344CB8AC3E}">
        <p14:creationId xmlns:p14="http://schemas.microsoft.com/office/powerpoint/2010/main" val="372857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4</a:t>
            </a:fld>
            <a:endParaRPr lang="en-US"/>
          </a:p>
        </p:txBody>
      </p:sp>
    </p:spTree>
    <p:extLst>
      <p:ext uri="{BB962C8B-B14F-4D97-AF65-F5344CB8AC3E}">
        <p14:creationId xmlns:p14="http://schemas.microsoft.com/office/powerpoint/2010/main" val="412770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5</a:t>
            </a:fld>
            <a:endParaRPr lang="en-US"/>
          </a:p>
        </p:txBody>
      </p:sp>
    </p:spTree>
    <p:extLst>
      <p:ext uri="{BB962C8B-B14F-4D97-AF65-F5344CB8AC3E}">
        <p14:creationId xmlns:p14="http://schemas.microsoft.com/office/powerpoint/2010/main" val="3438808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6</a:t>
            </a:fld>
            <a:endParaRPr lang="en-US"/>
          </a:p>
        </p:txBody>
      </p:sp>
    </p:spTree>
    <p:extLst>
      <p:ext uri="{BB962C8B-B14F-4D97-AF65-F5344CB8AC3E}">
        <p14:creationId xmlns:p14="http://schemas.microsoft.com/office/powerpoint/2010/main" val="349548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7</a:t>
            </a:fld>
            <a:endParaRPr lang="en-US"/>
          </a:p>
        </p:txBody>
      </p:sp>
    </p:spTree>
    <p:extLst>
      <p:ext uri="{BB962C8B-B14F-4D97-AF65-F5344CB8AC3E}">
        <p14:creationId xmlns:p14="http://schemas.microsoft.com/office/powerpoint/2010/main" val="163741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8</a:t>
            </a:fld>
            <a:endParaRPr lang="en-US"/>
          </a:p>
        </p:txBody>
      </p:sp>
    </p:spTree>
    <p:extLst>
      <p:ext uri="{BB962C8B-B14F-4D97-AF65-F5344CB8AC3E}">
        <p14:creationId xmlns:p14="http://schemas.microsoft.com/office/powerpoint/2010/main" val="127805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9</a:t>
            </a:fld>
            <a:endParaRPr lang="en-US"/>
          </a:p>
        </p:txBody>
      </p:sp>
    </p:spTree>
    <p:extLst>
      <p:ext uri="{BB962C8B-B14F-4D97-AF65-F5344CB8AC3E}">
        <p14:creationId xmlns:p14="http://schemas.microsoft.com/office/powerpoint/2010/main" val="1647710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10</a:t>
            </a:fld>
            <a:endParaRPr lang="en-US"/>
          </a:p>
        </p:txBody>
      </p:sp>
    </p:spTree>
    <p:extLst>
      <p:ext uri="{BB962C8B-B14F-4D97-AF65-F5344CB8AC3E}">
        <p14:creationId xmlns:p14="http://schemas.microsoft.com/office/powerpoint/2010/main" val="1678412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11</a:t>
            </a:fld>
            <a:endParaRPr lang="en-US"/>
          </a:p>
        </p:txBody>
      </p:sp>
    </p:spTree>
    <p:extLst>
      <p:ext uri="{BB962C8B-B14F-4D97-AF65-F5344CB8AC3E}">
        <p14:creationId xmlns:p14="http://schemas.microsoft.com/office/powerpoint/2010/main" val="3508978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5190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97027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168207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56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78195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786332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70261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67625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427431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32158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169270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8/24/2021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4112020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stretch>
            <a:fillRect/>
          </a:stretch>
        </p:blipFill>
        <p:spPr>
          <a:xfrm>
            <a:off x="-14447" y="-25638"/>
            <a:ext cx="12223539" cy="6956139"/>
          </a:xfrm>
          <a:prstGeom prst="rect">
            <a:avLst/>
          </a:prstGeom>
        </p:spPr>
      </p:pic>
    </p:spTree>
    <p:extLst>
      <p:ext uri="{BB962C8B-B14F-4D97-AF65-F5344CB8AC3E}">
        <p14:creationId xmlns:p14="http://schemas.microsoft.com/office/powerpoint/2010/main" val="393055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slide" Target="slide2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audio" Target="../media/audio5.wav"/><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7.wav"/><Relationship Id="rId7" Type="http://schemas.openxmlformats.org/officeDocument/2006/relationships/image" Target="../media/image20.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11.wav"/></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13.xml"/><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slide" Target="slide11.xml"/><Relationship Id="rId17"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slide" Target="slide7.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slide" Target="slide10.xml"/><Relationship Id="rId5" Type="http://schemas.openxmlformats.org/officeDocument/2006/relationships/image" Target="../media/image2.png"/><Relationship Id="rId15" Type="http://schemas.openxmlformats.org/officeDocument/2006/relationships/image" Target="../media/image5.png"/><Relationship Id="rId10" Type="http://schemas.openxmlformats.org/officeDocument/2006/relationships/slide" Target="slide9.xml"/><Relationship Id="rId4" Type="http://schemas.openxmlformats.org/officeDocument/2006/relationships/audio" Target="../media/audio1.wav"/><Relationship Id="rId9" Type="http://schemas.openxmlformats.org/officeDocument/2006/relationships/slide" Target="slide18.xml"/><Relationship Id="rId14" Type="http://schemas.openxmlformats.org/officeDocument/2006/relationships/slide" Target="slide14.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png"/><Relationship Id="rId7" Type="http://schemas.openxmlformats.org/officeDocument/2006/relationships/slide" Target="slide2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png"/><Relationship Id="rId7" Type="http://schemas.openxmlformats.org/officeDocument/2006/relationships/slide" Target="slide2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slide" Target="slide2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0936082789"/>
          <p:cNvSpPr txBox="1"/>
          <p:nvPr/>
        </p:nvSpPr>
        <p:spPr>
          <a:xfrm>
            <a:off x="1529931" y="771774"/>
            <a:ext cx="2068195" cy="769441"/>
          </a:xfrm>
          <a:prstGeom prst="rect">
            <a:avLst/>
          </a:prstGeom>
          <a:noFill/>
        </p:spPr>
        <p:txBody>
          <a:bodyPr wrap="none" rtlCol="0">
            <a:spAutoFit/>
          </a:bodyPr>
          <a:lstStyle/>
          <a:p>
            <a:r>
              <a:rPr lang="en-US" sz="4400" b="1">
                <a:ln w="0">
                  <a:solidFill>
                    <a:srgbClr val="D5E40E"/>
                  </a:solidFill>
                </a:ln>
                <a:solidFill>
                  <a:srgbClr val="007D75"/>
                </a:solidFill>
                <a:effectLst>
                  <a:outerShdw blurRad="38100" dist="19050" dir="2700000" algn="tl" rotWithShape="0">
                    <a:schemeClr val="dk1">
                      <a:alpha val="40000"/>
                    </a:schemeClr>
                  </a:outerShdw>
                </a:effectLst>
                <a:latin typeface=".VnVogue" panose="020B7200000000000000" pitchFamily="34" charset="0"/>
              </a:rPr>
              <a:t>Unit 10</a:t>
            </a:r>
          </a:p>
        </p:txBody>
      </p:sp>
      <p:sp>
        <p:nvSpPr>
          <p:cNvPr id="8" name="Mspham-0936082789"/>
          <p:cNvSpPr txBox="1"/>
          <p:nvPr/>
        </p:nvSpPr>
        <p:spPr>
          <a:xfrm>
            <a:off x="8547023" y="5302636"/>
            <a:ext cx="2388795" cy="769441"/>
          </a:xfrm>
          <a:prstGeom prst="rect">
            <a:avLst/>
          </a:prstGeom>
          <a:noFill/>
        </p:spPr>
        <p:txBody>
          <a:bodyPr wrap="none" rtlCol="0">
            <a:spAutoFit/>
          </a:bodyPr>
          <a:lstStyle/>
          <a:p>
            <a:r>
              <a:rPr lang="en-US" sz="4400" b="1">
                <a:ln w="0">
                  <a:solidFill>
                    <a:srgbClr val="D5E40E"/>
                  </a:solidFill>
                </a:ln>
                <a:solidFill>
                  <a:srgbClr val="007D75"/>
                </a:solidFill>
                <a:effectLst>
                  <a:outerShdw blurRad="38100" dist="19050" dir="2700000" algn="tl" rotWithShape="0">
                    <a:schemeClr val="dk1">
                      <a:alpha val="40000"/>
                    </a:schemeClr>
                  </a:outerShdw>
                </a:effectLst>
                <a:latin typeface=".VnVogue" panose="020B7200000000000000" pitchFamily="34" charset="0"/>
              </a:rPr>
              <a:t>Lesson 1</a:t>
            </a:r>
          </a:p>
        </p:txBody>
      </p:sp>
      <p:sp>
        <p:nvSpPr>
          <p:cNvPr id="9" name="Rectangle 8"/>
          <p:cNvSpPr/>
          <p:nvPr/>
        </p:nvSpPr>
        <p:spPr>
          <a:xfrm>
            <a:off x="1391030" y="1855803"/>
            <a:ext cx="9409941" cy="3045370"/>
          </a:xfrm>
          <a:prstGeom prst="rect">
            <a:avLst/>
          </a:prstGeom>
          <a:noFill/>
        </p:spPr>
        <p:txBody>
          <a:bodyPr wrap="none" numCol="1" rtlCol="0">
            <a:prstTxWarp prst="textStop">
              <a:avLst/>
            </a:prstTxWarp>
            <a:spAutoFit/>
          </a:bodyPr>
          <a:lstStyle/>
          <a:p>
            <a:pPr algn="ctr"/>
            <a:r>
              <a:rPr lang="en-US" sz="8800" b="1">
                <a:ln w="12700" cmpd="sng">
                  <a:solidFill>
                    <a:schemeClr val="accent4"/>
                  </a:solidFill>
                  <a:prstDash val="solid"/>
                </a:ln>
                <a:solidFill>
                  <a:srgbClr val="F9E606"/>
                </a:solidFill>
                <a:effectLst>
                  <a:outerShdw blurRad="50800" dist="38100" dir="18900000" algn="bl" rotWithShape="0">
                    <a:prstClr val="black">
                      <a:alpha val="40000"/>
                    </a:prstClr>
                  </a:outerShdw>
                </a:effectLst>
                <a:latin typeface=".VnHelvetInsH" panose="020B7200000000000000" pitchFamily="34" charset="0"/>
              </a:rPr>
              <a:t>When will </a:t>
            </a:r>
          </a:p>
          <a:p>
            <a:pPr algn="ctr"/>
            <a:r>
              <a:rPr lang="en-US" sz="8800" b="1">
                <a:ln w="12700" cmpd="sng">
                  <a:solidFill>
                    <a:schemeClr val="accent4"/>
                  </a:solidFill>
                  <a:prstDash val="solid"/>
                </a:ln>
                <a:solidFill>
                  <a:srgbClr val="F9E606"/>
                </a:solidFill>
                <a:effectLst>
                  <a:outerShdw blurRad="50800" dist="38100" dir="18900000" algn="bl" rotWithShape="0">
                    <a:prstClr val="black">
                      <a:alpha val="40000"/>
                    </a:prstClr>
                  </a:outerShdw>
                </a:effectLst>
                <a:latin typeface=".VnHelvetInsH" panose="020B7200000000000000" pitchFamily="34" charset="0"/>
              </a:rPr>
              <a:t>Sports Day be?</a:t>
            </a:r>
          </a:p>
        </p:txBody>
      </p:sp>
    </p:spTree>
    <p:extLst>
      <p:ext uri="{BB962C8B-B14F-4D97-AF65-F5344CB8AC3E}">
        <p14:creationId xmlns:p14="http://schemas.microsoft.com/office/powerpoint/2010/main" val="25196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b. He's slim.</a:t>
              </a: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2" name="Rectangle 1"/>
          <p:cNvSpPr/>
          <p:nvPr/>
        </p:nvSpPr>
        <p:spPr>
          <a:xfrm>
            <a:off x="1811538" y="1532140"/>
            <a:ext cx="5347722" cy="193899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What does her father look like?</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r>
              <a:rPr lang="en-US" sz="2400" b="1" dirty="0">
                <a:solidFill>
                  <a:srgbClr val="C00000"/>
                </a:solidFill>
                <a:latin typeface="Arial" panose="020B0604020202020204" pitchFamily="34" charset="0"/>
                <a:cs typeface="Arial" panose="020B0604020202020204" pitchFamily="34" charset="0"/>
              </a:rPr>
              <a:t>a. He's short.</a:t>
            </a:r>
          </a:p>
          <a:p>
            <a:r>
              <a:rPr lang="en-US" sz="2400" b="1" dirty="0">
                <a:solidFill>
                  <a:srgbClr val="C00000"/>
                </a:solidFill>
                <a:latin typeface="Arial" panose="020B0604020202020204" pitchFamily="34" charset="0"/>
                <a:cs typeface="Arial" panose="020B0604020202020204" pitchFamily="34" charset="0"/>
              </a:rPr>
              <a:t>b. He's slim.</a:t>
            </a:r>
          </a:p>
        </p:txBody>
      </p:sp>
      <p:pic>
        <p:nvPicPr>
          <p:cNvPr id="3" name="Picture 2"/>
          <p:cNvPicPr>
            <a:picLocks noChangeAspect="1"/>
          </p:cNvPicPr>
          <p:nvPr/>
        </p:nvPicPr>
        <p:blipFill rotWithShape="1">
          <a:blip r:embed="rId8"/>
          <a:srcRect l="21477" r="21395"/>
          <a:stretch/>
        </p:blipFill>
        <p:spPr>
          <a:xfrm>
            <a:off x="4489675" y="2761348"/>
            <a:ext cx="2209775" cy="2526405"/>
          </a:xfrm>
          <a:prstGeom prst="roundRect">
            <a:avLst/>
          </a:prstGeom>
        </p:spPr>
      </p:pic>
    </p:spTree>
    <p:extLst>
      <p:ext uri="{BB962C8B-B14F-4D97-AF65-F5344CB8AC3E}">
        <p14:creationId xmlns:p14="http://schemas.microsoft.com/office/powerpoint/2010/main" val="326165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dirty="0">
                  <a:solidFill>
                    <a:srgbClr val="002060"/>
                  </a:solidFill>
                  <a:latin typeface="Calibri" panose="020F0502020204030204" pitchFamily="34" charset="0"/>
                  <a:cs typeface="Calibri" panose="020F0502020204030204" pitchFamily="34" charset="0"/>
                </a:rPr>
                <a:t>does</a:t>
              </a: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3" name="Rectangle 32"/>
          <p:cNvSpPr/>
          <p:nvPr/>
        </p:nvSpPr>
        <p:spPr>
          <a:xfrm>
            <a:off x="1858013" y="2409718"/>
            <a:ext cx="5347722"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What </a:t>
            </a:r>
            <a:r>
              <a:rPr lang="en-US" sz="2400" b="1" dirty="0">
                <a:solidFill>
                  <a:srgbClr val="C00000"/>
                </a:solidFill>
                <a:latin typeface="Arial" panose="020B0604020202020204" pitchFamily="34" charset="0"/>
                <a:cs typeface="Arial" panose="020B0604020202020204" pitchFamily="34" charset="0"/>
              </a:rPr>
              <a:t>do / does</a:t>
            </a:r>
            <a:r>
              <a:rPr lang="en-US" sz="2400" b="1" dirty="0">
                <a:latin typeface="Arial" panose="020B0604020202020204" pitchFamily="34" charset="0"/>
                <a:cs typeface="Arial" panose="020B0604020202020204" pitchFamily="34" charset="0"/>
              </a:rPr>
              <a:t> her father look like?</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He's tall.</a:t>
            </a:r>
          </a:p>
        </p:txBody>
      </p:sp>
    </p:spTree>
    <p:extLst>
      <p:ext uri="{BB962C8B-B14F-4D97-AF65-F5344CB8AC3E}">
        <p14:creationId xmlns:p14="http://schemas.microsoft.com/office/powerpoint/2010/main" val="21198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What </a:t>
              </a:r>
              <a:r>
                <a:rPr lang="en-US" sz="2800" b="1" dirty="0">
                  <a:solidFill>
                    <a:srgbClr val="C00000"/>
                  </a:solidFill>
                  <a:latin typeface="Arial" panose="020B0604020202020204" pitchFamily="34" charset="0"/>
                  <a:cs typeface="Arial" panose="020B0604020202020204" pitchFamily="34" charset="0"/>
                </a:rPr>
                <a:t>does</a:t>
              </a:r>
              <a:r>
                <a:rPr lang="en-US" sz="2800" b="1" dirty="0">
                  <a:latin typeface="Arial" panose="020B0604020202020204" pitchFamily="34" charset="0"/>
                  <a:cs typeface="Arial" panose="020B0604020202020204" pitchFamily="34" charset="0"/>
                </a:rPr>
                <a:t> he look like?</a:t>
              </a: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3" name="Rectangle 32"/>
          <p:cNvSpPr/>
          <p:nvPr/>
        </p:nvSpPr>
        <p:spPr>
          <a:xfrm>
            <a:off x="1942313" y="2677437"/>
            <a:ext cx="5347722" cy="1200329"/>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________________________.</a:t>
            </a:r>
          </a:p>
          <a:p>
            <a:pPr>
              <a:lnSpc>
                <a:spcPct val="150000"/>
              </a:lnSpc>
            </a:pPr>
            <a:r>
              <a:rPr lang="en-US" sz="2400" b="1" dirty="0">
                <a:latin typeface="Arial" panose="020B0604020202020204" pitchFamily="34" charset="0"/>
                <a:cs typeface="Arial" panose="020B0604020202020204" pitchFamily="34" charset="0"/>
              </a:rPr>
              <a:t>    He's tall.</a:t>
            </a:r>
          </a:p>
        </p:txBody>
      </p:sp>
    </p:spTree>
    <p:extLst>
      <p:ext uri="{BB962C8B-B14F-4D97-AF65-F5344CB8AC3E}">
        <p14:creationId xmlns:p14="http://schemas.microsoft.com/office/powerpoint/2010/main" val="424046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2677564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716843" y="1649478"/>
            <a:ext cx="10626347" cy="3375067"/>
          </a:xfrm>
          <a:prstGeom prst="rect">
            <a:avLst/>
          </a:prstGeom>
        </p:spPr>
      </p:pic>
      <p:sp>
        <p:nvSpPr>
          <p:cNvPr id="4" name="Mspham-0936082789"/>
          <p:cNvSpPr/>
          <p:nvPr/>
        </p:nvSpPr>
        <p:spPr>
          <a:xfrm>
            <a:off x="705662" y="295781"/>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6" name="Msphamsound"/>
          <p:cNvPicPr>
            <a:picLocks noChangeAspect="1"/>
          </p:cNvPicPr>
          <p:nvPr/>
        </p:nvPicPr>
        <p:blipFill>
          <a:blip r:embed="rId7"/>
          <a:stretch>
            <a:fillRect/>
          </a:stretch>
        </p:blipFill>
        <p:spPr>
          <a:xfrm>
            <a:off x="675373" y="1942335"/>
            <a:ext cx="371888" cy="365792"/>
          </a:xfrm>
          <a:prstGeom prst="rect">
            <a:avLst/>
          </a:prstGeom>
        </p:spPr>
      </p:pic>
      <p:pic>
        <p:nvPicPr>
          <p:cNvPr id="7" name="Msphamsound"/>
          <p:cNvPicPr>
            <a:picLocks noChangeAspect="1"/>
          </p:cNvPicPr>
          <p:nvPr/>
        </p:nvPicPr>
        <p:blipFill>
          <a:blip r:embed="rId7"/>
          <a:stretch>
            <a:fillRect/>
          </a:stretch>
        </p:blipFill>
        <p:spPr>
          <a:xfrm>
            <a:off x="675373" y="3804588"/>
            <a:ext cx="371888" cy="365792"/>
          </a:xfrm>
          <a:prstGeom prst="rect">
            <a:avLst/>
          </a:prstGeom>
        </p:spPr>
      </p:pic>
      <p:pic>
        <p:nvPicPr>
          <p:cNvPr id="9" name="Msphamsound"/>
          <p:cNvPicPr>
            <a:picLocks noChangeAspect="1"/>
          </p:cNvPicPr>
          <p:nvPr/>
        </p:nvPicPr>
        <p:blipFill>
          <a:blip r:embed="rId7"/>
          <a:stretch>
            <a:fillRect/>
          </a:stretch>
        </p:blipFill>
        <p:spPr>
          <a:xfrm>
            <a:off x="11018580" y="2125231"/>
            <a:ext cx="371888" cy="365792"/>
          </a:xfrm>
          <a:prstGeom prst="rect">
            <a:avLst/>
          </a:prstGeom>
        </p:spPr>
      </p:pic>
      <p:pic>
        <p:nvPicPr>
          <p:cNvPr id="10" name="Msphamsound"/>
          <p:cNvPicPr>
            <a:picLocks noChangeAspect="1"/>
          </p:cNvPicPr>
          <p:nvPr/>
        </p:nvPicPr>
        <p:blipFill>
          <a:blip r:embed="rId7"/>
          <a:stretch>
            <a:fillRect/>
          </a:stretch>
        </p:blipFill>
        <p:spPr>
          <a:xfrm>
            <a:off x="11018580" y="3987484"/>
            <a:ext cx="371888" cy="365792"/>
          </a:xfrm>
          <a:prstGeom prst="rect">
            <a:avLst/>
          </a:prstGeom>
        </p:spPr>
      </p:pic>
    </p:spTree>
    <p:extLst>
      <p:ext uri="{BB962C8B-B14F-4D97-AF65-F5344CB8AC3E}">
        <p14:creationId xmlns:p14="http://schemas.microsoft.com/office/powerpoint/2010/main" val="2715743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10 When will Sports Day be- - Lesson 3 - 1 Listen and repeat (mp3cut.net).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10 When will Sports Day be- - Lesson 3 - 1 Listen and repeat (mp3cut.net) (2).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10 When will Sports Day be- - Lesson 3 - 1 Listen and repeat (mp3cut.net) (1).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10 When will Sports Day be- - Lesson 3 - 1 Listen and repeat (mp3cut.net) (3).wav"/>
                                        </p:tgtEl>
                                      </p:cMediaNode>
                                    </p:audio>
                                  </p:sub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957412" y="1763268"/>
            <a:ext cx="10620578" cy="3306949"/>
          </a:xfrm>
          <a:prstGeom prst="rect">
            <a:avLst/>
          </a:prstGeom>
        </p:spPr>
      </p:pic>
      <p:sp>
        <p:nvSpPr>
          <p:cNvPr id="2" name="Mspham-0936082789"/>
          <p:cNvSpPr/>
          <p:nvPr/>
        </p:nvSpPr>
        <p:spPr>
          <a:xfrm>
            <a:off x="616315" y="328024"/>
            <a:ext cx="9241632"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underline the stressed words. Then say the sentences aloud.</a:t>
            </a:r>
          </a:p>
        </p:txBody>
      </p:sp>
      <p:pic>
        <p:nvPicPr>
          <p:cNvPr id="7" name="Msphamsound-0936082789"/>
          <p:cNvPicPr>
            <a:picLocks noChangeAspect="1"/>
          </p:cNvPicPr>
          <p:nvPr/>
        </p:nvPicPr>
        <p:blipFill>
          <a:blip r:embed="rId8"/>
          <a:stretch>
            <a:fillRect/>
          </a:stretch>
        </p:blipFill>
        <p:spPr>
          <a:xfrm>
            <a:off x="8026307" y="2089691"/>
            <a:ext cx="365792" cy="371888"/>
          </a:xfrm>
          <a:prstGeom prst="rect">
            <a:avLst/>
          </a:prstGeom>
        </p:spPr>
      </p:pic>
      <p:pic>
        <p:nvPicPr>
          <p:cNvPr id="12" name="Msphamsound-0936082789"/>
          <p:cNvPicPr>
            <a:picLocks noChangeAspect="1"/>
          </p:cNvPicPr>
          <p:nvPr/>
        </p:nvPicPr>
        <p:blipFill>
          <a:blip r:embed="rId8"/>
          <a:stretch>
            <a:fillRect/>
          </a:stretch>
        </p:blipFill>
        <p:spPr>
          <a:xfrm>
            <a:off x="6267701" y="2792217"/>
            <a:ext cx="365792" cy="371888"/>
          </a:xfrm>
          <a:prstGeom prst="rect">
            <a:avLst/>
          </a:prstGeom>
        </p:spPr>
      </p:pic>
      <p:pic>
        <p:nvPicPr>
          <p:cNvPr id="13" name="Msphamsound-0936082789"/>
          <p:cNvPicPr>
            <a:picLocks noChangeAspect="1"/>
          </p:cNvPicPr>
          <p:nvPr/>
        </p:nvPicPr>
        <p:blipFill>
          <a:blip r:embed="rId8"/>
          <a:stretch>
            <a:fillRect/>
          </a:stretch>
        </p:blipFill>
        <p:spPr>
          <a:xfrm>
            <a:off x="11129632" y="3662013"/>
            <a:ext cx="365792" cy="371888"/>
          </a:xfrm>
          <a:prstGeom prst="rect">
            <a:avLst/>
          </a:prstGeom>
        </p:spPr>
      </p:pic>
      <p:pic>
        <p:nvPicPr>
          <p:cNvPr id="14" name="Msphamsound-0936082789"/>
          <p:cNvPicPr>
            <a:picLocks noChangeAspect="1"/>
          </p:cNvPicPr>
          <p:nvPr/>
        </p:nvPicPr>
        <p:blipFill>
          <a:blip r:embed="rId8"/>
          <a:stretch>
            <a:fillRect/>
          </a:stretch>
        </p:blipFill>
        <p:spPr>
          <a:xfrm>
            <a:off x="8665213" y="4375691"/>
            <a:ext cx="365792" cy="371888"/>
          </a:xfrm>
          <a:prstGeom prst="rect">
            <a:avLst/>
          </a:prstGeom>
        </p:spPr>
      </p:pic>
      <p:pic>
        <p:nvPicPr>
          <p:cNvPr id="15" name="Msphamsound-0936082789"/>
          <p:cNvPicPr>
            <a:picLocks noChangeAspect="1"/>
          </p:cNvPicPr>
          <p:nvPr/>
        </p:nvPicPr>
        <p:blipFill>
          <a:blip r:embed="rId8"/>
          <a:stretch>
            <a:fillRect/>
          </a:stretch>
        </p:blipFill>
        <p:spPr>
          <a:xfrm>
            <a:off x="11129632" y="5700795"/>
            <a:ext cx="534972" cy="543887"/>
          </a:xfrm>
          <a:prstGeom prst="rect">
            <a:avLst/>
          </a:prstGeom>
        </p:spPr>
      </p:pic>
      <p:cxnSp>
        <p:nvCxnSpPr>
          <p:cNvPr id="4" name="Mspham0936082789"/>
          <p:cNvCxnSpPr/>
          <p:nvPr/>
        </p:nvCxnSpPr>
        <p:spPr>
          <a:xfrm>
            <a:off x="2364059" y="2461579"/>
            <a:ext cx="1148575"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6" name="Mspham0936082789"/>
          <p:cNvCxnSpPr/>
          <p:nvPr/>
        </p:nvCxnSpPr>
        <p:spPr>
          <a:xfrm>
            <a:off x="4544307" y="2461579"/>
            <a:ext cx="1263433"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7" name="Mspham0936082789"/>
          <p:cNvCxnSpPr/>
          <p:nvPr/>
        </p:nvCxnSpPr>
        <p:spPr>
          <a:xfrm>
            <a:off x="6001776" y="2461579"/>
            <a:ext cx="811619"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8" name="Mspham0936082789"/>
          <p:cNvCxnSpPr/>
          <p:nvPr/>
        </p:nvCxnSpPr>
        <p:spPr>
          <a:xfrm>
            <a:off x="6949629" y="2461579"/>
            <a:ext cx="588595"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0" name="Mspham0936082789"/>
          <p:cNvCxnSpPr/>
          <p:nvPr/>
        </p:nvCxnSpPr>
        <p:spPr>
          <a:xfrm>
            <a:off x="4377039" y="3164105"/>
            <a:ext cx="1430701"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2" name="Mspham0936082789"/>
          <p:cNvCxnSpPr/>
          <p:nvPr/>
        </p:nvCxnSpPr>
        <p:spPr>
          <a:xfrm>
            <a:off x="2352908" y="4056203"/>
            <a:ext cx="1048214"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4" name="Mspham0936082789"/>
          <p:cNvCxnSpPr/>
          <p:nvPr/>
        </p:nvCxnSpPr>
        <p:spPr>
          <a:xfrm>
            <a:off x="5299250" y="4033901"/>
            <a:ext cx="1157306"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6" name="Mspham0936082789"/>
          <p:cNvCxnSpPr/>
          <p:nvPr/>
        </p:nvCxnSpPr>
        <p:spPr>
          <a:xfrm>
            <a:off x="7083445" y="4056203"/>
            <a:ext cx="633199"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8" name="Mspham0936082789"/>
          <p:cNvCxnSpPr/>
          <p:nvPr/>
        </p:nvCxnSpPr>
        <p:spPr>
          <a:xfrm>
            <a:off x="8499650" y="4056203"/>
            <a:ext cx="1246516"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0" name="Mspham0936082789"/>
          <p:cNvCxnSpPr/>
          <p:nvPr/>
        </p:nvCxnSpPr>
        <p:spPr>
          <a:xfrm>
            <a:off x="9971611" y="4056203"/>
            <a:ext cx="845072"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2" name="Mspham0936082789"/>
          <p:cNvCxnSpPr/>
          <p:nvPr/>
        </p:nvCxnSpPr>
        <p:spPr>
          <a:xfrm>
            <a:off x="3090098" y="4747579"/>
            <a:ext cx="1080458"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4" name="Mspham0936082789"/>
          <p:cNvCxnSpPr/>
          <p:nvPr/>
        </p:nvCxnSpPr>
        <p:spPr>
          <a:xfrm>
            <a:off x="4921318" y="4747579"/>
            <a:ext cx="754653"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6" name="Mspham0936082789"/>
          <p:cNvCxnSpPr/>
          <p:nvPr/>
        </p:nvCxnSpPr>
        <p:spPr>
          <a:xfrm>
            <a:off x="5903341" y="4747579"/>
            <a:ext cx="1046288"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8" name="Mspham0936082789"/>
          <p:cNvCxnSpPr/>
          <p:nvPr/>
        </p:nvCxnSpPr>
        <p:spPr>
          <a:xfrm>
            <a:off x="7129975" y="4747579"/>
            <a:ext cx="1262124"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21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7"/>
                                        </p:tgtEl>
                                      </p:cBhvr>
                                    </p:animEffect>
                                    <p:animScale>
                                      <p:cBhvr>
                                        <p:cTn id="78" dur="250" autoRev="1" fill="hold"/>
                                        <p:tgtEl>
                                          <p:spTgt spid="7"/>
                                        </p:tgtEl>
                                      </p:cBhvr>
                                      <p:by x="105000" y="105000"/>
                                    </p:animScale>
                                  </p:childTnLst>
                                  <p:subTnLst>
                                    <p:audio>
                                      <p:cMediaNode>
                                        <p:cTn display="0" masterRel="sameClick">
                                          <p:stCondLst>
                                            <p:cond evt="begin" delay="0">
                                              <p:tn val="76"/>
                                            </p:cond>
                                          </p:stCondLst>
                                          <p:endCondLst>
                                            <p:cond evt="onStopAudio" delay="0">
                                              <p:tgtEl>
                                                <p:sldTgt/>
                                              </p:tgtEl>
                                            </p:cond>
                                          </p:endCondLst>
                                        </p:cTn>
                                        <p:tgtEl>
                                          <p:sndTgt r:embed="rId2" name="Tiếng Anh 5 Tập 1 - Unit 10 When will Sports Day be- - Lesson 3 - 2 Listen and underline the stressed words (mp3cut.net) (1).wav"/>
                                        </p:tgtEl>
                                      </p:cMediaNode>
                                    </p:audio>
                                  </p:sub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12"/>
                                        </p:tgtEl>
                                      </p:cBhvr>
                                    </p:animEffect>
                                    <p:animScale>
                                      <p:cBhvr>
                                        <p:cTn id="84" dur="250" autoRev="1" fill="hold"/>
                                        <p:tgtEl>
                                          <p:spTgt spid="12"/>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3" name="Tiếng Anh 5 Tập 1 - Unit 10 When will Sports Day be- - Lesson 3 - 2 Listen and underline the stressed words (mp3cut.net) (2).wav"/>
                                        </p:tgtEl>
                                      </p:cMediaNode>
                                    </p:audio>
                                  </p:sub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3"/>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13"/>
                                        </p:tgtEl>
                                      </p:cBhvr>
                                    </p:animEffect>
                                    <p:animScale>
                                      <p:cBhvr>
                                        <p:cTn id="90" dur="250" autoRev="1" fill="hold"/>
                                        <p:tgtEl>
                                          <p:spTgt spid="13"/>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4" name="Tiếng Anh 5 Tập 1 - Unit 10 When will Sports Day be- - Lesson 3 - 2 Listen and underline the stressed words (mp3cut.net) (3).wav"/>
                                        </p:tgtEl>
                                      </p:cMediaNode>
                                    </p:audio>
                                  </p:sub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4"/>
                                        </p:tgtEl>
                                      </p:cBhvr>
                                    </p:animEffect>
                                    <p:animScale>
                                      <p:cBhvr>
                                        <p:cTn id="96" dur="250" autoRev="1" fill="hold"/>
                                        <p:tgtEl>
                                          <p:spTgt spid="14"/>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5" name="Tiếng Anh 5 Tập 1 - Unit 10 When will Sports Day be- - Lesson 3 - 2 Listen and underline the stressed words (mp3cut.net) (4).wav"/>
                                        </p:tgtEl>
                                      </p:cMediaNode>
                                    </p:audio>
                                  </p:sub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5"/>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nodeType="clickEffect">
                                  <p:stCondLst>
                                    <p:cond delay="0"/>
                                  </p:stCondLst>
                                  <p:childTnLst>
                                    <p:animEffect transition="out" filter="fade">
                                      <p:cBhvr>
                                        <p:cTn id="101" dur="500" tmFilter="0, 0; .2, .5; .8, .5; 1, 0"/>
                                        <p:tgtEl>
                                          <p:spTgt spid="15"/>
                                        </p:tgtEl>
                                      </p:cBhvr>
                                    </p:animEffect>
                                    <p:animScale>
                                      <p:cBhvr>
                                        <p:cTn id="102" dur="250" autoRev="1" fill="hold"/>
                                        <p:tgtEl>
                                          <p:spTgt spid="15"/>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6" name="Tiếng Anh 5 Tập 1 - Unit 10 When will Sports Day be- - Lesson 3 - 2 Listen and underline the stressed words (mp3cut.net).wav"/>
                                        </p:tgtEl>
                                      </p:cMediaNode>
                                    </p:audio>
                                  </p:subTnLst>
                                </p:cTn>
                              </p:par>
                            </p:childTnLst>
                          </p:cTn>
                        </p:par>
                      </p:childTnLst>
                    </p:cTn>
                  </p:par>
                </p:childTnLst>
              </p:cTn>
              <p:nextCondLst>
                <p:cond evt="onClick" delay="0">
                  <p:tgtEl>
                    <p:spTgt spid="1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1877199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ếng Anh 5 - Unit 10 - Lesson 3 - Chant -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2387" y="1067657"/>
            <a:ext cx="9079222" cy="5107062"/>
          </a:xfrm>
          <a:prstGeom prst="rect">
            <a:avLst/>
          </a:prstGeom>
        </p:spPr>
      </p:pic>
      <p:sp>
        <p:nvSpPr>
          <p:cNvPr id="14" name="Mspham-0936082789"/>
          <p:cNvSpPr/>
          <p:nvPr/>
        </p:nvSpPr>
        <p:spPr>
          <a:xfrm>
            <a:off x="676466" y="350287"/>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stretch>
            <a:fillRect/>
          </a:stretch>
        </p:blipFill>
        <p:spPr>
          <a:xfrm>
            <a:off x="931109" y="1003043"/>
            <a:ext cx="10562551" cy="5236290"/>
          </a:xfrm>
          <a:prstGeom prst="rect">
            <a:avLst/>
          </a:prstGeom>
        </p:spPr>
      </p:pic>
      <p:pic>
        <p:nvPicPr>
          <p:cNvPr id="7" name="Mspham0936082789">
            <a:extLst>
              <a:ext uri="{FF2B5EF4-FFF2-40B4-BE49-F238E27FC236}">
                <a16:creationId xmlns:a16="http://schemas.microsoft.com/office/drawing/2014/main" xmlns="" id="{7D785C09-6D27-4CA3-B8AE-1812F57E29C4}"/>
              </a:ext>
            </a:extLst>
          </p:cNvPr>
          <p:cNvPicPr>
            <a:picLocks noChangeAspect="1"/>
          </p:cNvPicPr>
          <p:nvPr/>
        </p:nvPicPr>
        <p:blipFill>
          <a:blip r:embed="rId7"/>
          <a:stretch>
            <a:fillRect/>
          </a:stretch>
        </p:blipFill>
        <p:spPr>
          <a:xfrm>
            <a:off x="9611197" y="5896472"/>
            <a:ext cx="452423" cy="457200"/>
          </a:xfrm>
          <a:prstGeom prst="rect">
            <a:avLst/>
          </a:prstGeom>
        </p:spPr>
      </p:pic>
      <p:pic>
        <p:nvPicPr>
          <p:cNvPr id="8" name="Mspham0936082789">
            <a:extLst>
              <a:ext uri="{FF2B5EF4-FFF2-40B4-BE49-F238E27FC236}">
                <a16:creationId xmlns:a16="http://schemas.microsoft.com/office/drawing/2014/main" xmlns="" id="{B6D12390-D4DE-4762-BC27-4081C134AEC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112969" y="58507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37672593"/>
      </p:ext>
    </p:extLst>
  </p:cSld>
  <p:clrMapOvr>
    <a:masterClrMapping/>
  </p:clrMapOvr>
  <p:timing>
    <p:tnLst>
      <p:par>
        <p:cTn id="1" dur="indefinite" restart="never" nodeType="tmRoot">
          <p:childTnLst>
            <p:video fullScrn="1">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7"/>
                                        </p:tgtEl>
                                      </p:cBhvr>
                                    </p:animEffect>
                                    <p:animScale>
                                      <p:cBhvr>
                                        <p:cTn id="8" dur="250" autoRev="1" fill="hold"/>
                                        <p:tgtEl>
                                          <p:spTgt spid="7"/>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10 When will Sports Day be- - Lesson 3 - 3 Let’s chant (mp3cut.net).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1905" fill="hold"/>
                                        <p:tgtEl>
                                          <p:spTgt spid="6"/>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5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
        <p:nvSpPr>
          <p:cNvPr id="5" name="Rectangle 4"/>
          <p:cNvSpPr/>
          <p:nvPr/>
        </p:nvSpPr>
        <p:spPr>
          <a:xfrm>
            <a:off x="1036319" y="1196647"/>
            <a:ext cx="10336193" cy="4506939"/>
          </a:xfrm>
          <a:prstGeom prst="rect">
            <a:avLst/>
          </a:prstGeom>
        </p:spPr>
        <p:txBody>
          <a:bodyPr wrap="square">
            <a:spAutoFit/>
          </a:bodyPr>
          <a:lstStyle/>
          <a:p>
            <a:pPr algn="just">
              <a:lnSpc>
                <a:spcPct val="130000"/>
              </a:lnSpc>
            </a:pPr>
            <a:r>
              <a:rPr lang="en-US" sz="3200">
                <a:solidFill>
                  <a:srgbClr val="002060"/>
                </a:solidFill>
                <a:latin typeface="Arial" panose="020B0604020202020204" pitchFamily="34" charset="0"/>
                <a:cs typeface="Arial" panose="020B0604020202020204" pitchFamily="34" charset="0"/>
              </a:rPr>
              <a:t>Our school Sports Day will be next Saturday. Everyone in my class is going to take part in it. Mai and Linda are going to play table tennis. Tony's going to play basketball and Peter's going to play badminton. Phong and Nam are going to play in a football match. Tom's going to swim. My classmates are practising hard for the events. We hope that we will win the competitions.</a:t>
            </a:r>
          </a:p>
        </p:txBody>
      </p:sp>
    </p:spTree>
    <p:extLst>
      <p:ext uri="{BB962C8B-B14F-4D97-AF65-F5344CB8AC3E}">
        <p14:creationId xmlns:p14="http://schemas.microsoft.com/office/powerpoint/2010/main" val="65490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VOCABULARY</a:t>
            </a:r>
          </a:p>
        </p:txBody>
      </p:sp>
    </p:spTree>
    <p:extLst>
      <p:ext uri="{BB962C8B-B14F-4D97-AF65-F5344CB8AC3E}">
        <p14:creationId xmlns:p14="http://schemas.microsoft.com/office/powerpoint/2010/main" val="727124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pic>
        <p:nvPicPr>
          <p:cNvPr id="4"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1362991"/>
            <a:ext cx="379876" cy="430958"/>
          </a:xfrm>
          <a:prstGeom prst="rect">
            <a:avLst/>
          </a:prstGeom>
        </p:spPr>
      </p:pic>
      <p:pic>
        <p:nvPicPr>
          <p:cNvPr id="5"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064031"/>
            <a:ext cx="379876" cy="430958"/>
          </a:xfrm>
          <a:prstGeom prst="rect">
            <a:avLst/>
          </a:prstGeom>
        </p:spPr>
      </p:pic>
      <p:pic>
        <p:nvPicPr>
          <p:cNvPr id="6"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825649"/>
            <a:ext cx="379876" cy="430958"/>
          </a:xfrm>
          <a:prstGeom prst="rect">
            <a:avLst/>
          </a:prstGeom>
        </p:spPr>
      </p:pic>
      <p:pic>
        <p:nvPicPr>
          <p:cNvPr id="7"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3568748"/>
            <a:ext cx="379876" cy="430958"/>
          </a:xfrm>
          <a:prstGeom prst="rect">
            <a:avLst/>
          </a:prstGeom>
        </p:spPr>
      </p:pic>
      <p:pic>
        <p:nvPicPr>
          <p:cNvPr id="8"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445" y="4285028"/>
            <a:ext cx="379876" cy="430958"/>
          </a:xfrm>
          <a:prstGeom prst="rect">
            <a:avLst/>
          </a:prstGeom>
        </p:spPr>
      </p:pic>
      <p:pic>
        <p:nvPicPr>
          <p:cNvPr id="9"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805" y="5031788"/>
            <a:ext cx="379876" cy="430958"/>
          </a:xfrm>
          <a:prstGeom prst="rect">
            <a:avLst/>
          </a:prstGeom>
        </p:spPr>
      </p:pic>
      <p:pic>
        <p:nvPicPr>
          <p:cNvPr id="10"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45" y="5763308"/>
            <a:ext cx="379876" cy="430958"/>
          </a:xfrm>
          <a:prstGeom prst="rect">
            <a:avLst/>
          </a:prstGeom>
        </p:spPr>
      </p:pic>
    </p:spTree>
    <p:extLst>
      <p:ext uri="{BB962C8B-B14F-4D97-AF65-F5344CB8AC3E}">
        <p14:creationId xmlns:p14="http://schemas.microsoft.com/office/powerpoint/2010/main" val="346630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581" y="344165"/>
            <a:ext cx="321293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a:t>
            </a:r>
            <a:r>
              <a:rPr lang="en-US" sz="2000" b="1"/>
              <a:t> </a:t>
            </a:r>
            <a:r>
              <a:rPr lang="en-US" sz="2000" b="1">
                <a:latin typeface="Arial" panose="020B0604020202020204" pitchFamily="34" charset="0"/>
                <a:cs typeface="Arial" panose="020B0604020202020204" pitchFamily="34" charset="0"/>
              </a:rPr>
              <a:t>Write about Sport Day</a:t>
            </a:r>
          </a:p>
        </p:txBody>
      </p:sp>
      <p:sp>
        <p:nvSpPr>
          <p:cNvPr id="4" name="Rectangle 3"/>
          <p:cNvSpPr/>
          <p:nvPr/>
        </p:nvSpPr>
        <p:spPr>
          <a:xfrm>
            <a:off x="1323371" y="1301374"/>
            <a:ext cx="9198016" cy="3694409"/>
          </a:xfrm>
          <a:prstGeom prst="rect">
            <a:avLst/>
          </a:prstGeom>
        </p:spPr>
        <p:txBody>
          <a:bodyPr wrap="square">
            <a:spAutoFit/>
          </a:bodyPr>
          <a:lstStyle/>
          <a:p>
            <a:pPr algn="just">
              <a:lnSpc>
                <a:spcPct val="150000"/>
              </a:lnSpc>
            </a:pPr>
            <a:r>
              <a:rPr lang="en-US" sz="3200">
                <a:solidFill>
                  <a:srgbClr val="002060"/>
                </a:solidFill>
                <a:latin typeface="Arial" panose="020B0604020202020204" pitchFamily="34" charset="0"/>
                <a:cs typeface="Arial" panose="020B0604020202020204" pitchFamily="34" charset="0"/>
              </a:rPr>
              <a:t>Sports Day is going to be 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Some of the boys are going to____________.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Some of the girls are going to_____________.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I am going to__________________________.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I hope that we will______________________.</a:t>
            </a:r>
            <a:endParaRPr lang="en-US" sz="3200" b="0" i="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365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825269" y="367359"/>
            <a:ext cx="133722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6. Project</a:t>
            </a:r>
          </a:p>
        </p:txBody>
      </p:sp>
      <p:sp>
        <p:nvSpPr>
          <p:cNvPr id="3" name="Rectangle 2"/>
          <p:cNvSpPr/>
          <p:nvPr/>
        </p:nvSpPr>
        <p:spPr>
          <a:xfrm>
            <a:off x="1641657" y="767469"/>
            <a:ext cx="9340770" cy="707886"/>
          </a:xfrm>
          <a:prstGeom prst="rect">
            <a:avLst/>
          </a:prstGeom>
        </p:spPr>
        <p:txBody>
          <a:bodyPr wrap="square">
            <a:spAutoFit/>
          </a:bodyPr>
          <a:lstStyle/>
          <a:p>
            <a:pPr algn="ctr"/>
            <a:r>
              <a:rPr lang="en-US" sz="4000" b="1">
                <a:solidFill>
                  <a:srgbClr val="007D75"/>
                </a:solidFill>
              </a:rPr>
              <a:t>Draw three sports and talk about them.</a:t>
            </a:r>
            <a:endParaRPr lang="en-US" sz="4000">
              <a:solidFill>
                <a:srgbClr val="007D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883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a:srcRect l="3106" t="4432"/>
          <a:stretch/>
        </p:blipFill>
        <p:spPr>
          <a:xfrm>
            <a:off x="-83128" y="-103909"/>
            <a:ext cx="12275127" cy="6962409"/>
          </a:xfrm>
          <a:prstGeom prst="rect">
            <a:avLst/>
          </a:prstGeom>
        </p:spPr>
      </p:pic>
      <p:sp>
        <p:nvSpPr>
          <p:cNvPr id="79" name="Rectangle 78"/>
          <p:cNvSpPr/>
          <p:nvPr/>
        </p:nvSpPr>
        <p:spPr>
          <a:xfrm>
            <a:off x="4703680"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ant</a:t>
            </a:r>
          </a:p>
        </p:txBody>
      </p:sp>
      <p:sp>
        <p:nvSpPr>
          <p:cNvPr id="80" name="Rectangle 79"/>
          <p:cNvSpPr/>
          <p:nvPr/>
        </p:nvSpPr>
        <p:spPr>
          <a:xfrm>
            <a:off x="6533843"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mouse</a:t>
            </a:r>
          </a:p>
        </p:txBody>
      </p:sp>
      <p:sp>
        <p:nvSpPr>
          <p:cNvPr id="81" name="Rectangle 80"/>
          <p:cNvSpPr/>
          <p:nvPr/>
        </p:nvSpPr>
        <p:spPr>
          <a:xfrm>
            <a:off x="2871879"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elephant</a:t>
            </a:r>
          </a:p>
        </p:txBody>
      </p:sp>
      <p:sp>
        <p:nvSpPr>
          <p:cNvPr id="82" name="Rectangle 81"/>
          <p:cNvSpPr/>
          <p:nvPr/>
        </p:nvSpPr>
        <p:spPr>
          <a:xfrm>
            <a:off x="4703680"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dog</a:t>
            </a:r>
          </a:p>
        </p:txBody>
      </p:sp>
      <p:sp>
        <p:nvSpPr>
          <p:cNvPr id="83" name="Rectangle 82"/>
          <p:cNvSpPr/>
          <p:nvPr/>
        </p:nvSpPr>
        <p:spPr>
          <a:xfrm>
            <a:off x="6533843"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fish</a:t>
            </a:r>
          </a:p>
        </p:txBody>
      </p:sp>
      <p:sp>
        <p:nvSpPr>
          <p:cNvPr id="84" name="Rectangle 83"/>
          <p:cNvSpPr/>
          <p:nvPr/>
        </p:nvSpPr>
        <p:spPr>
          <a:xfrm>
            <a:off x="2871879"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iguana</a:t>
            </a:r>
          </a:p>
        </p:txBody>
      </p:sp>
      <p:sp>
        <p:nvSpPr>
          <p:cNvPr id="85" name="Rectangle 84"/>
          <p:cNvSpPr/>
          <p:nvPr/>
        </p:nvSpPr>
        <p:spPr>
          <a:xfrm>
            <a:off x="4703680"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hen</a:t>
            </a:r>
          </a:p>
        </p:txBody>
      </p:sp>
      <p:sp>
        <p:nvSpPr>
          <p:cNvPr id="86" name="Rectangle 85"/>
          <p:cNvSpPr/>
          <p:nvPr/>
        </p:nvSpPr>
        <p:spPr>
          <a:xfrm>
            <a:off x="6533843"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pet</a:t>
            </a:r>
          </a:p>
        </p:txBody>
      </p:sp>
      <p:sp>
        <p:nvSpPr>
          <p:cNvPr id="88" name="Rectangle 87"/>
          <p:cNvSpPr/>
          <p:nvPr/>
        </p:nvSpPr>
        <p:spPr>
          <a:xfrm>
            <a:off x="2871879"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Black" panose="020B0A04020102020204" pitchFamily="34" charset="0"/>
              </a:rPr>
              <a:t>1</a:t>
            </a:r>
          </a:p>
        </p:txBody>
      </p:sp>
      <p:sp>
        <p:nvSpPr>
          <p:cNvPr id="29" name="tronto"/>
          <p:cNvSpPr/>
          <p:nvPr/>
        </p:nvSpPr>
        <p:spPr>
          <a:xfrm>
            <a:off x="3078536" y="1233962"/>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7" name="xto"/>
          <p:cNvSpPr/>
          <p:nvPr/>
        </p:nvSpPr>
        <p:spPr>
          <a:xfrm>
            <a:off x="3000044" y="1143510"/>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6" name="tronto"/>
          <p:cNvSpPr/>
          <p:nvPr/>
        </p:nvSpPr>
        <p:spPr>
          <a:xfrm>
            <a:off x="4911499" y="1246446"/>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7" name="xto"/>
          <p:cNvSpPr/>
          <p:nvPr/>
        </p:nvSpPr>
        <p:spPr>
          <a:xfrm>
            <a:off x="4833007" y="1155994"/>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1" name="tronto"/>
          <p:cNvSpPr/>
          <p:nvPr/>
        </p:nvSpPr>
        <p:spPr>
          <a:xfrm>
            <a:off x="6742912" y="1246446"/>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52" name="xto"/>
          <p:cNvSpPr/>
          <p:nvPr/>
        </p:nvSpPr>
        <p:spPr>
          <a:xfrm>
            <a:off x="6664420" y="1155994"/>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6" name="tronto"/>
          <p:cNvSpPr/>
          <p:nvPr/>
        </p:nvSpPr>
        <p:spPr>
          <a:xfrm>
            <a:off x="3078536" y="3082912"/>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57" name="xto"/>
          <p:cNvSpPr/>
          <p:nvPr/>
        </p:nvSpPr>
        <p:spPr>
          <a:xfrm>
            <a:off x="3000044" y="2992460"/>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1" name="tronto"/>
          <p:cNvSpPr/>
          <p:nvPr/>
        </p:nvSpPr>
        <p:spPr>
          <a:xfrm>
            <a:off x="4911499" y="3095396"/>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2" name="xto"/>
          <p:cNvSpPr/>
          <p:nvPr/>
        </p:nvSpPr>
        <p:spPr>
          <a:xfrm>
            <a:off x="4833007" y="3004944"/>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6" name="tronto"/>
          <p:cNvSpPr/>
          <p:nvPr/>
        </p:nvSpPr>
        <p:spPr>
          <a:xfrm>
            <a:off x="6742912" y="3095396"/>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7" name="xto"/>
          <p:cNvSpPr/>
          <p:nvPr/>
        </p:nvSpPr>
        <p:spPr>
          <a:xfrm>
            <a:off x="6664420" y="3004944"/>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71" name="tronto"/>
          <p:cNvSpPr/>
          <p:nvPr/>
        </p:nvSpPr>
        <p:spPr>
          <a:xfrm>
            <a:off x="3078536" y="4913905"/>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2" name="xto"/>
          <p:cNvSpPr/>
          <p:nvPr/>
        </p:nvSpPr>
        <p:spPr>
          <a:xfrm>
            <a:off x="3000044" y="4823453"/>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76" name="tronto"/>
          <p:cNvSpPr/>
          <p:nvPr/>
        </p:nvSpPr>
        <p:spPr>
          <a:xfrm>
            <a:off x="4911499" y="4926389"/>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7" name="xto"/>
          <p:cNvSpPr/>
          <p:nvPr/>
        </p:nvSpPr>
        <p:spPr>
          <a:xfrm>
            <a:off x="4833007" y="4835937"/>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81" name="tronto"/>
          <p:cNvSpPr/>
          <p:nvPr/>
        </p:nvSpPr>
        <p:spPr>
          <a:xfrm>
            <a:off x="6742912" y="4926389"/>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82" name="xto"/>
          <p:cNvSpPr/>
          <p:nvPr/>
        </p:nvSpPr>
        <p:spPr>
          <a:xfrm>
            <a:off x="6664420" y="4835937"/>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1">
            <a:hlinkClick r:id="" action="ppaction://noaction"/>
          </p:cNvPr>
          <p:cNvSpPr/>
          <p:nvPr/>
        </p:nvSpPr>
        <p:spPr>
          <a:xfrm>
            <a:off x="2871879"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1</a:t>
            </a:r>
          </a:p>
        </p:txBody>
      </p:sp>
      <p:pic>
        <p:nvPicPr>
          <p:cNvPr id="22" name="xnho"/>
          <p:cNvPicPr>
            <a:picLocks noChangeAspect="1"/>
          </p:cNvPicPr>
          <p:nvPr/>
        </p:nvPicPr>
        <p:blipFill>
          <a:blip r:embed="rId6"/>
          <a:stretch>
            <a:fillRect/>
          </a:stretch>
        </p:blipFill>
        <p:spPr>
          <a:xfrm>
            <a:off x="3818050" y="2149957"/>
            <a:ext cx="461254" cy="461254"/>
          </a:xfrm>
          <a:prstGeom prst="rect">
            <a:avLst/>
          </a:prstGeom>
        </p:spPr>
      </p:pic>
      <p:pic>
        <p:nvPicPr>
          <p:cNvPr id="26" name="tronhno"/>
          <p:cNvPicPr>
            <a:picLocks noChangeAspect="1"/>
          </p:cNvPicPr>
          <p:nvPr/>
        </p:nvPicPr>
        <p:blipFill>
          <a:blip r:embed="rId7"/>
          <a:stretch>
            <a:fillRect/>
          </a:stretch>
        </p:blipFill>
        <p:spPr>
          <a:xfrm>
            <a:off x="3317130" y="2197704"/>
            <a:ext cx="365760" cy="365760"/>
          </a:xfrm>
          <a:prstGeom prst="rect">
            <a:avLst/>
          </a:prstGeom>
        </p:spPr>
      </p:pic>
      <p:sp>
        <p:nvSpPr>
          <p:cNvPr id="148" name="1">
            <a:hlinkClick r:id="rId8" action="ppaction://hlinksldjump"/>
          </p:cNvPr>
          <p:cNvSpPr/>
          <p:nvPr/>
        </p:nvSpPr>
        <p:spPr>
          <a:xfrm>
            <a:off x="4703680"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2</a:t>
            </a:r>
          </a:p>
        </p:txBody>
      </p:sp>
      <p:pic>
        <p:nvPicPr>
          <p:cNvPr id="149" name="xnho"/>
          <p:cNvPicPr>
            <a:picLocks noChangeAspect="1"/>
          </p:cNvPicPr>
          <p:nvPr/>
        </p:nvPicPr>
        <p:blipFill>
          <a:blip r:embed="rId6"/>
          <a:stretch>
            <a:fillRect/>
          </a:stretch>
        </p:blipFill>
        <p:spPr>
          <a:xfrm>
            <a:off x="5651013" y="2162441"/>
            <a:ext cx="461254" cy="461254"/>
          </a:xfrm>
          <a:prstGeom prst="rect">
            <a:avLst/>
          </a:prstGeom>
        </p:spPr>
      </p:pic>
      <p:pic>
        <p:nvPicPr>
          <p:cNvPr id="150" name="tronhno"/>
          <p:cNvPicPr>
            <a:picLocks noChangeAspect="1"/>
          </p:cNvPicPr>
          <p:nvPr/>
        </p:nvPicPr>
        <p:blipFill>
          <a:blip r:embed="rId7"/>
          <a:stretch>
            <a:fillRect/>
          </a:stretch>
        </p:blipFill>
        <p:spPr>
          <a:xfrm>
            <a:off x="5150093" y="2210188"/>
            <a:ext cx="365760" cy="365760"/>
          </a:xfrm>
          <a:prstGeom prst="rect">
            <a:avLst/>
          </a:prstGeom>
        </p:spPr>
      </p:pic>
      <p:sp>
        <p:nvSpPr>
          <p:cNvPr id="153" name="1">
            <a:hlinkClick r:id="rId9" action="ppaction://hlinksldjump"/>
          </p:cNvPr>
          <p:cNvSpPr/>
          <p:nvPr/>
        </p:nvSpPr>
        <p:spPr>
          <a:xfrm>
            <a:off x="6533843"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3</a:t>
            </a:r>
          </a:p>
        </p:txBody>
      </p:sp>
      <p:pic>
        <p:nvPicPr>
          <p:cNvPr id="154" name="xnho"/>
          <p:cNvPicPr>
            <a:picLocks noChangeAspect="1"/>
          </p:cNvPicPr>
          <p:nvPr/>
        </p:nvPicPr>
        <p:blipFill>
          <a:blip r:embed="rId6"/>
          <a:stretch>
            <a:fillRect/>
          </a:stretch>
        </p:blipFill>
        <p:spPr>
          <a:xfrm>
            <a:off x="7482426" y="2162441"/>
            <a:ext cx="461254" cy="461254"/>
          </a:xfrm>
          <a:prstGeom prst="rect">
            <a:avLst/>
          </a:prstGeom>
        </p:spPr>
      </p:pic>
      <p:pic>
        <p:nvPicPr>
          <p:cNvPr id="155" name="tronhno"/>
          <p:cNvPicPr>
            <a:picLocks noChangeAspect="1"/>
          </p:cNvPicPr>
          <p:nvPr/>
        </p:nvPicPr>
        <p:blipFill>
          <a:blip r:embed="rId7"/>
          <a:stretch>
            <a:fillRect/>
          </a:stretch>
        </p:blipFill>
        <p:spPr>
          <a:xfrm>
            <a:off x="6981506" y="2210188"/>
            <a:ext cx="365760" cy="365760"/>
          </a:xfrm>
          <a:prstGeom prst="rect">
            <a:avLst/>
          </a:prstGeom>
        </p:spPr>
      </p:pic>
      <p:sp>
        <p:nvSpPr>
          <p:cNvPr id="158" name="1">
            <a:hlinkClick r:id="rId10" action="ppaction://hlinksldjump"/>
          </p:cNvPr>
          <p:cNvSpPr/>
          <p:nvPr/>
        </p:nvSpPr>
        <p:spPr>
          <a:xfrm>
            <a:off x="2871879"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4</a:t>
            </a:r>
          </a:p>
        </p:txBody>
      </p:sp>
      <p:pic>
        <p:nvPicPr>
          <p:cNvPr id="159" name="xnho"/>
          <p:cNvPicPr>
            <a:picLocks noChangeAspect="1"/>
          </p:cNvPicPr>
          <p:nvPr/>
        </p:nvPicPr>
        <p:blipFill>
          <a:blip r:embed="rId6"/>
          <a:stretch>
            <a:fillRect/>
          </a:stretch>
        </p:blipFill>
        <p:spPr>
          <a:xfrm>
            <a:off x="3818050" y="3998907"/>
            <a:ext cx="461254" cy="461254"/>
          </a:xfrm>
          <a:prstGeom prst="rect">
            <a:avLst/>
          </a:prstGeom>
        </p:spPr>
      </p:pic>
      <p:pic>
        <p:nvPicPr>
          <p:cNvPr id="160" name="tronhno"/>
          <p:cNvPicPr>
            <a:picLocks noChangeAspect="1"/>
          </p:cNvPicPr>
          <p:nvPr/>
        </p:nvPicPr>
        <p:blipFill>
          <a:blip r:embed="rId7"/>
          <a:stretch>
            <a:fillRect/>
          </a:stretch>
        </p:blipFill>
        <p:spPr>
          <a:xfrm>
            <a:off x="3317130" y="4046654"/>
            <a:ext cx="365760" cy="365760"/>
          </a:xfrm>
          <a:prstGeom prst="rect">
            <a:avLst/>
          </a:prstGeom>
        </p:spPr>
      </p:pic>
      <p:sp>
        <p:nvSpPr>
          <p:cNvPr id="163" name="1">
            <a:hlinkClick r:id="rId11" action="ppaction://hlinksldjump"/>
          </p:cNvPr>
          <p:cNvSpPr/>
          <p:nvPr/>
        </p:nvSpPr>
        <p:spPr>
          <a:xfrm>
            <a:off x="4703680"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5</a:t>
            </a:r>
          </a:p>
        </p:txBody>
      </p:sp>
      <p:pic>
        <p:nvPicPr>
          <p:cNvPr id="164" name="xnho"/>
          <p:cNvPicPr>
            <a:picLocks noChangeAspect="1"/>
          </p:cNvPicPr>
          <p:nvPr/>
        </p:nvPicPr>
        <p:blipFill>
          <a:blip r:embed="rId6"/>
          <a:stretch>
            <a:fillRect/>
          </a:stretch>
        </p:blipFill>
        <p:spPr>
          <a:xfrm>
            <a:off x="5651013" y="4011391"/>
            <a:ext cx="461254" cy="461254"/>
          </a:xfrm>
          <a:prstGeom prst="rect">
            <a:avLst/>
          </a:prstGeom>
        </p:spPr>
      </p:pic>
      <p:pic>
        <p:nvPicPr>
          <p:cNvPr id="165" name="tronhno"/>
          <p:cNvPicPr>
            <a:picLocks noChangeAspect="1"/>
          </p:cNvPicPr>
          <p:nvPr/>
        </p:nvPicPr>
        <p:blipFill>
          <a:blip r:embed="rId7"/>
          <a:stretch>
            <a:fillRect/>
          </a:stretch>
        </p:blipFill>
        <p:spPr>
          <a:xfrm>
            <a:off x="5150093" y="4059138"/>
            <a:ext cx="365760" cy="365760"/>
          </a:xfrm>
          <a:prstGeom prst="rect">
            <a:avLst/>
          </a:prstGeom>
        </p:spPr>
      </p:pic>
      <p:sp>
        <p:nvSpPr>
          <p:cNvPr id="168" name="1">
            <a:hlinkClick r:id="rId12" action="ppaction://hlinksldjump"/>
          </p:cNvPr>
          <p:cNvSpPr/>
          <p:nvPr/>
        </p:nvSpPr>
        <p:spPr>
          <a:xfrm>
            <a:off x="6533843"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6</a:t>
            </a:r>
          </a:p>
        </p:txBody>
      </p:sp>
      <p:pic>
        <p:nvPicPr>
          <p:cNvPr id="169" name="xnho"/>
          <p:cNvPicPr>
            <a:picLocks noChangeAspect="1"/>
          </p:cNvPicPr>
          <p:nvPr/>
        </p:nvPicPr>
        <p:blipFill>
          <a:blip r:embed="rId6"/>
          <a:stretch>
            <a:fillRect/>
          </a:stretch>
        </p:blipFill>
        <p:spPr>
          <a:xfrm>
            <a:off x="7482426" y="4011391"/>
            <a:ext cx="461254" cy="461254"/>
          </a:xfrm>
          <a:prstGeom prst="rect">
            <a:avLst/>
          </a:prstGeom>
        </p:spPr>
      </p:pic>
      <p:pic>
        <p:nvPicPr>
          <p:cNvPr id="170" name="tronhno"/>
          <p:cNvPicPr>
            <a:picLocks noChangeAspect="1"/>
          </p:cNvPicPr>
          <p:nvPr/>
        </p:nvPicPr>
        <p:blipFill>
          <a:blip r:embed="rId7"/>
          <a:stretch>
            <a:fillRect/>
          </a:stretch>
        </p:blipFill>
        <p:spPr>
          <a:xfrm>
            <a:off x="6981506" y="4059138"/>
            <a:ext cx="365760" cy="365760"/>
          </a:xfrm>
          <a:prstGeom prst="rect">
            <a:avLst/>
          </a:prstGeom>
        </p:spPr>
      </p:pic>
      <p:sp>
        <p:nvSpPr>
          <p:cNvPr id="173" name="1">
            <a:hlinkClick r:id="rId12" action="ppaction://hlinksldjump"/>
          </p:cNvPr>
          <p:cNvSpPr/>
          <p:nvPr/>
        </p:nvSpPr>
        <p:spPr>
          <a:xfrm>
            <a:off x="2871879"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7</a:t>
            </a:r>
          </a:p>
        </p:txBody>
      </p:sp>
      <p:pic>
        <p:nvPicPr>
          <p:cNvPr id="174" name="xnho"/>
          <p:cNvPicPr>
            <a:picLocks noChangeAspect="1"/>
          </p:cNvPicPr>
          <p:nvPr/>
        </p:nvPicPr>
        <p:blipFill>
          <a:blip r:embed="rId6"/>
          <a:stretch>
            <a:fillRect/>
          </a:stretch>
        </p:blipFill>
        <p:spPr>
          <a:xfrm>
            <a:off x="3818050" y="5829900"/>
            <a:ext cx="461254" cy="461254"/>
          </a:xfrm>
          <a:prstGeom prst="rect">
            <a:avLst/>
          </a:prstGeom>
        </p:spPr>
      </p:pic>
      <p:pic>
        <p:nvPicPr>
          <p:cNvPr id="175" name="tronhno"/>
          <p:cNvPicPr>
            <a:picLocks noChangeAspect="1"/>
          </p:cNvPicPr>
          <p:nvPr/>
        </p:nvPicPr>
        <p:blipFill>
          <a:blip r:embed="rId7"/>
          <a:stretch>
            <a:fillRect/>
          </a:stretch>
        </p:blipFill>
        <p:spPr>
          <a:xfrm>
            <a:off x="3317130" y="5877647"/>
            <a:ext cx="365760" cy="365760"/>
          </a:xfrm>
          <a:prstGeom prst="rect">
            <a:avLst/>
          </a:prstGeom>
        </p:spPr>
      </p:pic>
      <p:sp>
        <p:nvSpPr>
          <p:cNvPr id="178" name="1">
            <a:hlinkClick r:id="rId13" action="ppaction://hlinksldjump"/>
          </p:cNvPr>
          <p:cNvSpPr/>
          <p:nvPr/>
        </p:nvSpPr>
        <p:spPr>
          <a:xfrm>
            <a:off x="4703680"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8</a:t>
            </a:r>
          </a:p>
        </p:txBody>
      </p:sp>
      <p:pic>
        <p:nvPicPr>
          <p:cNvPr id="179" name="xnho"/>
          <p:cNvPicPr>
            <a:picLocks noChangeAspect="1"/>
          </p:cNvPicPr>
          <p:nvPr/>
        </p:nvPicPr>
        <p:blipFill>
          <a:blip r:embed="rId6"/>
          <a:stretch>
            <a:fillRect/>
          </a:stretch>
        </p:blipFill>
        <p:spPr>
          <a:xfrm>
            <a:off x="5651013" y="5842384"/>
            <a:ext cx="461254" cy="461254"/>
          </a:xfrm>
          <a:prstGeom prst="rect">
            <a:avLst/>
          </a:prstGeom>
        </p:spPr>
      </p:pic>
      <p:pic>
        <p:nvPicPr>
          <p:cNvPr id="180" name="tronhno"/>
          <p:cNvPicPr>
            <a:picLocks noChangeAspect="1"/>
          </p:cNvPicPr>
          <p:nvPr/>
        </p:nvPicPr>
        <p:blipFill>
          <a:blip r:embed="rId7"/>
          <a:stretch>
            <a:fillRect/>
          </a:stretch>
        </p:blipFill>
        <p:spPr>
          <a:xfrm>
            <a:off x="5150093" y="5890131"/>
            <a:ext cx="365760" cy="365760"/>
          </a:xfrm>
          <a:prstGeom prst="rect">
            <a:avLst/>
          </a:prstGeom>
        </p:spPr>
      </p:pic>
      <p:sp>
        <p:nvSpPr>
          <p:cNvPr id="183" name="1">
            <a:hlinkClick r:id="rId14" action="ppaction://hlinksldjump"/>
          </p:cNvPr>
          <p:cNvSpPr/>
          <p:nvPr/>
        </p:nvSpPr>
        <p:spPr>
          <a:xfrm>
            <a:off x="6533843"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9</a:t>
            </a:r>
          </a:p>
        </p:txBody>
      </p:sp>
      <p:pic>
        <p:nvPicPr>
          <p:cNvPr id="184" name="xnho"/>
          <p:cNvPicPr>
            <a:picLocks noChangeAspect="1"/>
          </p:cNvPicPr>
          <p:nvPr/>
        </p:nvPicPr>
        <p:blipFill>
          <a:blip r:embed="rId6"/>
          <a:stretch>
            <a:fillRect/>
          </a:stretch>
        </p:blipFill>
        <p:spPr>
          <a:xfrm>
            <a:off x="7482426" y="5842384"/>
            <a:ext cx="461254" cy="461254"/>
          </a:xfrm>
          <a:prstGeom prst="rect">
            <a:avLst/>
          </a:prstGeom>
        </p:spPr>
      </p:pic>
      <p:pic>
        <p:nvPicPr>
          <p:cNvPr id="185" name="tronhno"/>
          <p:cNvPicPr>
            <a:picLocks noChangeAspect="1"/>
          </p:cNvPicPr>
          <p:nvPr/>
        </p:nvPicPr>
        <p:blipFill>
          <a:blip r:embed="rId7"/>
          <a:stretch>
            <a:fillRect/>
          </a:stretch>
        </p:blipFill>
        <p:spPr>
          <a:xfrm>
            <a:off x="6981506" y="5890131"/>
            <a:ext cx="365760" cy="365760"/>
          </a:xfrm>
          <a:prstGeom prst="rect">
            <a:avLst/>
          </a:prstGeom>
        </p:spPr>
      </p:pic>
      <p:pic>
        <p:nvPicPr>
          <p:cNvPr id="61" name="kids" descr="图片包含 玩偶, 玩具, 室内, 天空&#10;&#10;已生成极高可信度的说明">
            <a:extLst>
              <a:ext uri="{FF2B5EF4-FFF2-40B4-BE49-F238E27FC236}">
                <a16:creationId xmlns:a16="http://schemas.microsoft.com/office/drawing/2014/main" xmlns="" id="{99BC19F7-603F-4893-B6D9-BEE730DE4011}"/>
              </a:ext>
            </a:extLst>
          </p:cNvPr>
          <p:cNvPicPr>
            <a:picLocks noChangeAspect="1"/>
          </p:cNvPicPr>
          <p:nvPr>
            <p:custDataLst>
              <p:tags r:id="rId1"/>
            </p:custDataLst>
          </p:nvPr>
        </p:nvPicPr>
        <p:blipFill rotWithShape="1">
          <a:blip r:embed="rId15" cstate="print">
            <a:extLst>
              <a:ext uri="{28A0092B-C50C-407E-A947-70E740481C1C}">
                <a14:useLocalDpi xmlns:a14="http://schemas.microsoft.com/office/drawing/2010/main" val="0"/>
              </a:ext>
            </a:extLst>
          </a:blip>
          <a:srcRect t="9530" b="25944"/>
          <a:stretch/>
        </p:blipFill>
        <p:spPr>
          <a:xfrm>
            <a:off x="4598919" y="0"/>
            <a:ext cx="1704217" cy="1099659"/>
          </a:xfrm>
          <a:prstGeom prst="rect">
            <a:avLst/>
          </a:prstGeom>
        </p:spPr>
      </p:pic>
      <p:pic>
        <p:nvPicPr>
          <p:cNvPr id="59" name="Picture 58">
            <a:hlinkClick r:id="rId16" action="ppaction://hlinksldjump"/>
          </p:cNvPr>
          <p:cNvPicPr>
            <a:picLocks noChangeAspect="1"/>
          </p:cNvPicPr>
          <p:nvPr/>
        </p:nvPicPr>
        <p:blipFill rotWithShape="1">
          <a:blip r:embed="rId17">
            <a:extLst>
              <a:ext uri="{28A0092B-C50C-407E-A947-70E740481C1C}">
                <a14:useLocalDpi xmlns:a14="http://schemas.microsoft.com/office/drawing/2010/main" val="0"/>
              </a:ext>
            </a:extLst>
          </a:blip>
          <a:srcRect l="61820" t="70069" r="29757" b="19098"/>
          <a:stretch/>
        </p:blipFill>
        <p:spPr>
          <a:xfrm>
            <a:off x="11508189" y="123104"/>
            <a:ext cx="455735" cy="457200"/>
          </a:xfrm>
          <a:prstGeom prst="ellipse">
            <a:avLst/>
          </a:prstGeom>
        </p:spPr>
      </p:pic>
    </p:spTree>
    <p:extLst>
      <p:ext uri="{BB962C8B-B14F-4D97-AF65-F5344CB8AC3E}">
        <p14:creationId xmlns:p14="http://schemas.microsoft.com/office/powerpoint/2010/main" val="3689605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6"/>
                                        </p:tgtEl>
                                        <p:attrNameLst>
                                          <p:attrName>style.visibility</p:attrName>
                                        </p:attrNameLst>
                                      </p:cBhvr>
                                      <p:to>
                                        <p:strVal val="hidden"/>
                                      </p:to>
                                    </p:se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par>
                                <p:cTn id="33" presetID="1" presetClass="exit" presetSubtype="0" fill="hold"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148"/>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9"/>
                                        </p:tgtEl>
                                        <p:attrNameLst>
                                          <p:attrName>style.visibility</p:attrName>
                                        </p:attrNameLst>
                                      </p:cBhvr>
                                      <p:to>
                                        <p:strVal val="visible"/>
                                      </p:to>
                                    </p:set>
                                    <p:animEffect transition="in" filter="wipe(left)">
                                      <p:cBhvr>
                                        <p:cTn id="42" dur="500"/>
                                        <p:tgtEl>
                                          <p:spTgt spid="149"/>
                                        </p:tgtEl>
                                      </p:cBhvr>
                                    </p:animEffect>
                                  </p:childTnLst>
                                </p:cTn>
                              </p:par>
                              <p:par>
                                <p:cTn id="43" presetID="22" presetClass="entr" presetSubtype="8" fill="hold" nodeType="withEffect">
                                  <p:stCondLst>
                                    <p:cond delay="0"/>
                                  </p:stCondLst>
                                  <p:childTnLst>
                                    <p:set>
                                      <p:cBhvr>
                                        <p:cTn id="44" dur="1" fill="hold">
                                          <p:stCondLst>
                                            <p:cond delay="0"/>
                                          </p:stCondLst>
                                        </p:cTn>
                                        <p:tgtEl>
                                          <p:spTgt spid="150"/>
                                        </p:tgtEl>
                                        <p:attrNameLst>
                                          <p:attrName>style.visibility</p:attrName>
                                        </p:attrNameLst>
                                      </p:cBhvr>
                                      <p:to>
                                        <p:strVal val="visible"/>
                                      </p:to>
                                    </p:set>
                                    <p:animEffect transition="in" filter="wipe(left)">
                                      <p:cBhvr>
                                        <p:cTn id="45" dur="500"/>
                                        <p:tgtEl>
                                          <p:spTgt spid="150"/>
                                        </p:tgtEl>
                                      </p:cBhvr>
                                    </p:animEffect>
                                  </p:childTnLst>
                                </p:cTn>
                              </p:par>
                            </p:childTnLst>
                          </p:cTn>
                        </p:par>
                      </p:childTnLst>
                    </p:cTn>
                  </p:par>
                </p:childTnLst>
              </p:cTn>
              <p:nextCondLst>
                <p:cond evt="onClick" delay="0">
                  <p:tgtEl>
                    <p:spTgt spid="148"/>
                  </p:tgtEl>
                </p:cond>
              </p:nextCondLst>
            </p:seq>
            <p:seq concurrent="1" nextAc="seek">
              <p:cTn id="46" restart="whenNotActive" fill="hold" evtFilter="cancelBubble" nodeType="interactiveSeq">
                <p:stCondLst>
                  <p:cond evt="onClick" delay="0">
                    <p:tgtEl>
                      <p:spTgt spid="14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50"/>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 calcmode="lin" valueType="num">
                                      <p:cBhvr>
                                        <p:cTn id="57" dur="500" fill="hold"/>
                                        <p:tgtEl>
                                          <p:spTgt spid="147"/>
                                        </p:tgtEl>
                                        <p:attrNameLst>
                                          <p:attrName>ppt_w</p:attrName>
                                        </p:attrNameLst>
                                      </p:cBhvr>
                                      <p:tavLst>
                                        <p:tav tm="0">
                                          <p:val>
                                            <p:fltVal val="0"/>
                                          </p:val>
                                        </p:tav>
                                        <p:tav tm="100000">
                                          <p:val>
                                            <p:strVal val="#ppt_w"/>
                                          </p:val>
                                        </p:tav>
                                      </p:tavLst>
                                    </p:anim>
                                    <p:anim calcmode="lin" valueType="num">
                                      <p:cBhvr>
                                        <p:cTn id="58" dur="500" fill="hold"/>
                                        <p:tgtEl>
                                          <p:spTgt spid="147"/>
                                        </p:tgtEl>
                                        <p:attrNameLst>
                                          <p:attrName>ppt_h</p:attrName>
                                        </p:attrNameLst>
                                      </p:cBhvr>
                                      <p:tavLst>
                                        <p:tav tm="0">
                                          <p:val>
                                            <p:fltVal val="0"/>
                                          </p:val>
                                        </p:tav>
                                        <p:tav tm="100000">
                                          <p:val>
                                            <p:strVal val="#ppt_h"/>
                                          </p:val>
                                        </p:tav>
                                      </p:tavLst>
                                    </p:anim>
                                    <p:animEffect transition="in" filter="fade">
                                      <p:cBhvr>
                                        <p:cTn id="59" dur="500"/>
                                        <p:tgtEl>
                                          <p:spTgt spid="147"/>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9"/>
                  </p:tgtEl>
                </p:cond>
              </p:nextCondLst>
            </p:seq>
            <p:seq concurrent="1" nextAc="seek">
              <p:cTn id="60" restart="whenNotActive" fill="hold" evtFilter="cancelBubble" nodeType="interactiveSeq">
                <p:stCondLst>
                  <p:cond evt="onClick" delay="0">
                    <p:tgtEl>
                      <p:spTgt spid="150"/>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48"/>
                                        </p:tgtEl>
                                        <p:attrNameLst>
                                          <p:attrName>style.visibility</p:attrName>
                                        </p:attrNameLst>
                                      </p:cBhvr>
                                      <p:to>
                                        <p:strVal val="hidden"/>
                                      </p:to>
                                    </p:set>
                                  </p:childTnLst>
                                </p:cTn>
                              </p:par>
                              <p:par>
                                <p:cTn id="65" presetID="22" presetClass="entr" presetSubtype="4" fill="hold" grpId="0" nodeType="withEffect">
                                  <p:stCondLst>
                                    <p:cond delay="0"/>
                                  </p:stCondLst>
                                  <p:childTnLst>
                                    <p:set>
                                      <p:cBhvr>
                                        <p:cTn id="66" dur="1" fill="hold">
                                          <p:stCondLst>
                                            <p:cond delay="0"/>
                                          </p:stCondLst>
                                        </p:cTn>
                                        <p:tgtEl>
                                          <p:spTgt spid="146"/>
                                        </p:tgtEl>
                                        <p:attrNameLst>
                                          <p:attrName>style.visibility</p:attrName>
                                        </p:attrNameLst>
                                      </p:cBhvr>
                                      <p:to>
                                        <p:strVal val="visible"/>
                                      </p:to>
                                    </p:set>
                                    <p:animEffect transition="in" filter="wipe(down)">
                                      <p:cBhvr>
                                        <p:cTn id="67" dur="500"/>
                                        <p:tgtEl>
                                          <p:spTgt spid="146"/>
                                        </p:tgtEl>
                                      </p:cBhvr>
                                    </p:animEffec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par>
                                <p:cTn id="68" presetID="1" presetClass="exit" presetSubtype="0" fill="hold" nodeType="withEffect">
                                  <p:stCondLst>
                                    <p:cond delay="0"/>
                                  </p:stCondLst>
                                  <p:childTnLst>
                                    <p:set>
                                      <p:cBhvr>
                                        <p:cTn id="69" dur="1" fill="hold">
                                          <p:stCondLst>
                                            <p:cond delay="0"/>
                                          </p:stCondLst>
                                        </p:cTn>
                                        <p:tgtEl>
                                          <p:spTgt spid="149"/>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72" restart="whenNotActive" fill="hold" evtFilter="cancelBubble" nodeType="interactiveSeq">
                <p:stCondLst>
                  <p:cond evt="onClick" delay="0">
                    <p:tgtEl>
                      <p:spTgt spid="153"/>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54"/>
                                        </p:tgtEl>
                                        <p:attrNameLst>
                                          <p:attrName>style.visibility</p:attrName>
                                        </p:attrNameLst>
                                      </p:cBhvr>
                                      <p:to>
                                        <p:strVal val="visible"/>
                                      </p:to>
                                    </p:set>
                                    <p:animEffect transition="in" filter="wipe(left)">
                                      <p:cBhvr>
                                        <p:cTn id="77" dur="500"/>
                                        <p:tgtEl>
                                          <p:spTgt spid="154"/>
                                        </p:tgtEl>
                                      </p:cBhvr>
                                    </p:animEffect>
                                  </p:childTnLst>
                                </p:cTn>
                              </p:par>
                              <p:par>
                                <p:cTn id="78" presetID="22" presetClass="entr" presetSubtype="8" fill="hold" nodeType="withEffect">
                                  <p:stCondLst>
                                    <p:cond delay="0"/>
                                  </p:stCondLst>
                                  <p:childTnLst>
                                    <p:set>
                                      <p:cBhvr>
                                        <p:cTn id="79" dur="1" fill="hold">
                                          <p:stCondLst>
                                            <p:cond delay="0"/>
                                          </p:stCondLst>
                                        </p:cTn>
                                        <p:tgtEl>
                                          <p:spTgt spid="155"/>
                                        </p:tgtEl>
                                        <p:attrNameLst>
                                          <p:attrName>style.visibility</p:attrName>
                                        </p:attrNameLst>
                                      </p:cBhvr>
                                      <p:to>
                                        <p:strVal val="visible"/>
                                      </p:to>
                                    </p:set>
                                    <p:animEffect transition="in" filter="wipe(left)">
                                      <p:cBhvr>
                                        <p:cTn id="80" dur="500"/>
                                        <p:tgtEl>
                                          <p:spTgt spid="155"/>
                                        </p:tgtEl>
                                      </p:cBhvr>
                                    </p:animEffect>
                                  </p:childTnLst>
                                </p:cTn>
                              </p:par>
                            </p:childTnLst>
                          </p:cTn>
                        </p:par>
                      </p:childTnLst>
                    </p:cTn>
                  </p:par>
                </p:childTnLst>
              </p:cTn>
              <p:nextCondLst>
                <p:cond evt="onClick" delay="0">
                  <p:tgtEl>
                    <p:spTgt spid="153"/>
                  </p:tgtEl>
                </p:cond>
              </p:nextCondLst>
            </p:seq>
            <p:seq concurrent="1" nextAc="seek">
              <p:cTn id="81" restart="whenNotActive" fill="hold" evtFilter="cancelBubble" nodeType="interactiveSeq">
                <p:stCondLst>
                  <p:cond evt="onClick" delay="0">
                    <p:tgtEl>
                      <p:spTgt spid="154"/>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grpId="0" nodeType="clickEffect">
                                  <p:stCondLst>
                                    <p:cond delay="0"/>
                                  </p:stCondLst>
                                  <p:childTnLst>
                                    <p:set>
                                      <p:cBhvr>
                                        <p:cTn id="85" dur="1" fill="hold">
                                          <p:stCondLst>
                                            <p:cond delay="0"/>
                                          </p:stCondLst>
                                        </p:cTn>
                                        <p:tgtEl>
                                          <p:spTgt spid="15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5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55"/>
                                        </p:tgtEl>
                                        <p:attrNameLst>
                                          <p:attrName>style.visibility</p:attrName>
                                        </p:attrNameLst>
                                      </p:cBhvr>
                                      <p:to>
                                        <p:strVal val="hidden"/>
                                      </p:to>
                                    </p:set>
                                  </p:childTnLst>
                                </p:cTn>
                              </p:par>
                              <p:par>
                                <p:cTn id="90" presetID="53" presetClass="entr" presetSubtype="16" fill="hold" grpId="0" nodeType="withEffect">
                                  <p:stCondLst>
                                    <p:cond delay="0"/>
                                  </p:stCondLst>
                                  <p:childTnLst>
                                    <p:set>
                                      <p:cBhvr>
                                        <p:cTn id="91" dur="1" fill="hold">
                                          <p:stCondLst>
                                            <p:cond delay="0"/>
                                          </p:stCondLst>
                                        </p:cTn>
                                        <p:tgtEl>
                                          <p:spTgt spid="152"/>
                                        </p:tgtEl>
                                        <p:attrNameLst>
                                          <p:attrName>style.visibility</p:attrName>
                                        </p:attrNameLst>
                                      </p:cBhvr>
                                      <p:to>
                                        <p:strVal val="visible"/>
                                      </p:to>
                                    </p:set>
                                    <p:anim calcmode="lin" valueType="num">
                                      <p:cBhvr>
                                        <p:cTn id="92" dur="500" fill="hold"/>
                                        <p:tgtEl>
                                          <p:spTgt spid="152"/>
                                        </p:tgtEl>
                                        <p:attrNameLst>
                                          <p:attrName>ppt_w</p:attrName>
                                        </p:attrNameLst>
                                      </p:cBhvr>
                                      <p:tavLst>
                                        <p:tav tm="0">
                                          <p:val>
                                            <p:fltVal val="0"/>
                                          </p:val>
                                        </p:tav>
                                        <p:tav tm="100000">
                                          <p:val>
                                            <p:strVal val="#ppt_w"/>
                                          </p:val>
                                        </p:tav>
                                      </p:tavLst>
                                    </p:anim>
                                    <p:anim calcmode="lin" valueType="num">
                                      <p:cBhvr>
                                        <p:cTn id="93" dur="500" fill="hold"/>
                                        <p:tgtEl>
                                          <p:spTgt spid="152"/>
                                        </p:tgtEl>
                                        <p:attrNameLst>
                                          <p:attrName>ppt_h</p:attrName>
                                        </p:attrNameLst>
                                      </p:cBhvr>
                                      <p:tavLst>
                                        <p:tav tm="0">
                                          <p:val>
                                            <p:fltVal val="0"/>
                                          </p:val>
                                        </p:tav>
                                        <p:tav tm="100000">
                                          <p:val>
                                            <p:strVal val="#ppt_h"/>
                                          </p:val>
                                        </p:tav>
                                      </p:tavLst>
                                    </p:anim>
                                    <p:animEffect transition="in" filter="fade">
                                      <p:cBhvr>
                                        <p:cTn id="94" dur="500"/>
                                        <p:tgtEl>
                                          <p:spTgt spid="152"/>
                                        </p:tgtEl>
                                      </p:cBhvr>
                                    </p:animEffec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54"/>
                  </p:tgtEl>
                </p:cond>
              </p:nextCondLst>
            </p:seq>
            <p:seq concurrent="1" nextAc="seek">
              <p:cTn id="95" restart="whenNotActive" fill="hold" evtFilter="cancelBubble" nodeType="interactiveSeq">
                <p:stCondLst>
                  <p:cond evt="onClick" delay="0">
                    <p:tgtEl>
                      <p:spTgt spid="155"/>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153"/>
                                        </p:tgtEl>
                                        <p:attrNameLst>
                                          <p:attrName>style.visibility</p:attrName>
                                        </p:attrNameLst>
                                      </p:cBhvr>
                                      <p:to>
                                        <p:strVal val="hidden"/>
                                      </p:to>
                                    </p:set>
                                  </p:childTnLst>
                                </p:cTn>
                              </p:par>
                              <p:par>
                                <p:cTn id="100" presetID="22" presetClass="entr" presetSubtype="4" fill="hold" grpId="0" nodeType="withEffect">
                                  <p:stCondLst>
                                    <p:cond delay="0"/>
                                  </p:stCondLst>
                                  <p:childTnLst>
                                    <p:set>
                                      <p:cBhvr>
                                        <p:cTn id="101" dur="1" fill="hold">
                                          <p:stCondLst>
                                            <p:cond delay="0"/>
                                          </p:stCondLst>
                                        </p:cTn>
                                        <p:tgtEl>
                                          <p:spTgt spid="151"/>
                                        </p:tgtEl>
                                        <p:attrNameLst>
                                          <p:attrName>style.visibility</p:attrName>
                                        </p:attrNameLst>
                                      </p:cBhvr>
                                      <p:to>
                                        <p:strVal val="visible"/>
                                      </p:to>
                                    </p:set>
                                    <p:animEffect transition="in" filter="wipe(down)">
                                      <p:cBhvr>
                                        <p:cTn id="102" dur="500"/>
                                        <p:tgtEl>
                                          <p:spTgt spid="151"/>
                                        </p:tgtEl>
                                      </p:cBhvr>
                                    </p:animEffect>
                                  </p:childTnLst>
                                  <p:subTnLst>
                                    <p:audio>
                                      <p:cMediaNode>
                                        <p:cTn display="0" masterRel="sameClick">
                                          <p:stCondLst>
                                            <p:cond evt="begin" delay="0">
                                              <p:tn val="100"/>
                                            </p:cond>
                                          </p:stCondLst>
                                          <p:endCondLst>
                                            <p:cond evt="onStopAudio" delay="0">
                                              <p:tgtEl>
                                                <p:sldTgt/>
                                              </p:tgtEl>
                                            </p:cond>
                                          </p:endCondLst>
                                        </p:cTn>
                                        <p:tgtEl>
                                          <p:sndTgt r:embed="rId4" name="applause.wav"/>
                                        </p:tgtEl>
                                      </p:cMediaNode>
                                    </p:audio>
                                  </p:subTnLst>
                                </p:cTn>
                              </p:par>
                              <p:par>
                                <p:cTn id="103" presetID="1" presetClass="exit" presetSubtype="0" fill="hold" nodeType="withEffect">
                                  <p:stCondLst>
                                    <p:cond delay="0"/>
                                  </p:stCondLst>
                                  <p:childTnLst>
                                    <p:set>
                                      <p:cBhvr>
                                        <p:cTn id="104" dur="1" fill="hold">
                                          <p:stCondLst>
                                            <p:cond delay="0"/>
                                          </p:stCondLst>
                                        </p:cTn>
                                        <p:tgtEl>
                                          <p:spTgt spid="154"/>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107" restart="whenNotActive" fill="hold" evtFilter="cancelBubble" nodeType="interactiveSeq">
                <p:stCondLst>
                  <p:cond evt="onClick" delay="0">
                    <p:tgtEl>
                      <p:spTgt spid="158"/>
                    </p:tgtEl>
                  </p:cond>
                </p:stCondLst>
                <p:endSync evt="end" delay="0">
                  <p:rtn val="all"/>
                </p:endSync>
                <p:childTnLst>
                  <p:par>
                    <p:cTn id="108" fill="hold">
                      <p:stCondLst>
                        <p:cond delay="0"/>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59"/>
                                        </p:tgtEl>
                                        <p:attrNameLst>
                                          <p:attrName>style.visibility</p:attrName>
                                        </p:attrNameLst>
                                      </p:cBhvr>
                                      <p:to>
                                        <p:strVal val="visible"/>
                                      </p:to>
                                    </p:set>
                                    <p:animEffect transition="in" filter="wipe(left)">
                                      <p:cBhvr>
                                        <p:cTn id="112" dur="500"/>
                                        <p:tgtEl>
                                          <p:spTgt spid="159"/>
                                        </p:tgtEl>
                                      </p:cBhvr>
                                    </p:animEffect>
                                  </p:childTnLst>
                                </p:cTn>
                              </p:par>
                              <p:par>
                                <p:cTn id="113" presetID="22" presetClass="entr" presetSubtype="8" fill="hold" nodeType="withEffect">
                                  <p:stCondLst>
                                    <p:cond delay="0"/>
                                  </p:stCondLst>
                                  <p:childTnLst>
                                    <p:set>
                                      <p:cBhvr>
                                        <p:cTn id="114" dur="1" fill="hold">
                                          <p:stCondLst>
                                            <p:cond delay="0"/>
                                          </p:stCondLst>
                                        </p:cTn>
                                        <p:tgtEl>
                                          <p:spTgt spid="160"/>
                                        </p:tgtEl>
                                        <p:attrNameLst>
                                          <p:attrName>style.visibility</p:attrName>
                                        </p:attrNameLst>
                                      </p:cBhvr>
                                      <p:to>
                                        <p:strVal val="visible"/>
                                      </p:to>
                                    </p:set>
                                    <p:animEffect transition="in" filter="wipe(left)">
                                      <p:cBhvr>
                                        <p:cTn id="115" dur="500"/>
                                        <p:tgtEl>
                                          <p:spTgt spid="160"/>
                                        </p:tgtEl>
                                      </p:cBhvr>
                                    </p:animEffect>
                                  </p:childTnLst>
                                </p:cTn>
                              </p:par>
                            </p:childTnLst>
                          </p:cTn>
                        </p:par>
                      </p:childTnLst>
                    </p:cTn>
                  </p:par>
                </p:childTnLst>
              </p:cTn>
              <p:nextCondLst>
                <p:cond evt="onClick" delay="0">
                  <p:tgtEl>
                    <p:spTgt spid="158"/>
                  </p:tgtEl>
                </p:cond>
              </p:nextCondLst>
            </p:seq>
            <p:seq concurrent="1" nextAc="seek">
              <p:cTn id="116" restart="whenNotActive" fill="hold" evtFilter="cancelBubble" nodeType="interactiveSeq">
                <p:stCondLst>
                  <p:cond evt="onClick" delay="0">
                    <p:tgtEl>
                      <p:spTgt spid="159"/>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158"/>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59"/>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160"/>
                                        </p:tgtEl>
                                        <p:attrNameLst>
                                          <p:attrName>style.visibility</p:attrName>
                                        </p:attrNameLst>
                                      </p:cBhvr>
                                      <p:to>
                                        <p:strVal val="hidden"/>
                                      </p:to>
                                    </p:set>
                                  </p:childTnLst>
                                </p:cTn>
                              </p:par>
                              <p:par>
                                <p:cTn id="125" presetID="53" presetClass="entr" presetSubtype="16" fill="hold" grpId="0" nodeType="withEffect">
                                  <p:stCondLst>
                                    <p:cond delay="0"/>
                                  </p:stCondLst>
                                  <p:childTnLst>
                                    <p:set>
                                      <p:cBhvr>
                                        <p:cTn id="126" dur="1" fill="hold">
                                          <p:stCondLst>
                                            <p:cond delay="0"/>
                                          </p:stCondLst>
                                        </p:cTn>
                                        <p:tgtEl>
                                          <p:spTgt spid="157"/>
                                        </p:tgtEl>
                                        <p:attrNameLst>
                                          <p:attrName>style.visibility</p:attrName>
                                        </p:attrNameLst>
                                      </p:cBhvr>
                                      <p:to>
                                        <p:strVal val="visible"/>
                                      </p:to>
                                    </p:set>
                                    <p:anim calcmode="lin" valueType="num">
                                      <p:cBhvr>
                                        <p:cTn id="127" dur="500" fill="hold"/>
                                        <p:tgtEl>
                                          <p:spTgt spid="157"/>
                                        </p:tgtEl>
                                        <p:attrNameLst>
                                          <p:attrName>ppt_w</p:attrName>
                                        </p:attrNameLst>
                                      </p:cBhvr>
                                      <p:tavLst>
                                        <p:tav tm="0">
                                          <p:val>
                                            <p:fltVal val="0"/>
                                          </p:val>
                                        </p:tav>
                                        <p:tav tm="100000">
                                          <p:val>
                                            <p:strVal val="#ppt_w"/>
                                          </p:val>
                                        </p:tav>
                                      </p:tavLst>
                                    </p:anim>
                                    <p:anim calcmode="lin" valueType="num">
                                      <p:cBhvr>
                                        <p:cTn id="128" dur="500" fill="hold"/>
                                        <p:tgtEl>
                                          <p:spTgt spid="157"/>
                                        </p:tgtEl>
                                        <p:attrNameLst>
                                          <p:attrName>ppt_h</p:attrName>
                                        </p:attrNameLst>
                                      </p:cBhvr>
                                      <p:tavLst>
                                        <p:tav tm="0">
                                          <p:val>
                                            <p:fltVal val="0"/>
                                          </p:val>
                                        </p:tav>
                                        <p:tav tm="100000">
                                          <p:val>
                                            <p:strVal val="#ppt_h"/>
                                          </p:val>
                                        </p:tav>
                                      </p:tavLst>
                                    </p:anim>
                                    <p:animEffect transition="in" filter="fade">
                                      <p:cBhvr>
                                        <p:cTn id="129" dur="500"/>
                                        <p:tgtEl>
                                          <p:spTgt spid="157"/>
                                        </p:tgtEl>
                                      </p:cBhvr>
                                    </p:animEffect>
                                  </p:childTnLst>
                                  <p:subTnLst>
                                    <p:audio>
                                      <p:cMediaNode>
                                        <p:cTn display="0" masterRel="sameClick">
                                          <p:stCondLst>
                                            <p:cond evt="begin" delay="0">
                                              <p:tn val="12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59"/>
                  </p:tgtEl>
                </p:cond>
              </p:nextCondLst>
            </p:seq>
            <p:seq concurrent="1" nextAc="seek">
              <p:cTn id="130" restart="whenNotActive" fill="hold" evtFilter="cancelBubble" nodeType="interactiveSeq">
                <p:stCondLst>
                  <p:cond evt="onClick" delay="0">
                    <p:tgtEl>
                      <p:spTgt spid="160"/>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58"/>
                                        </p:tgtEl>
                                        <p:attrNameLst>
                                          <p:attrName>style.visibility</p:attrName>
                                        </p:attrNameLst>
                                      </p:cBhvr>
                                      <p:to>
                                        <p:strVal val="hidden"/>
                                      </p:to>
                                    </p:set>
                                  </p:childTnLst>
                                </p:cTn>
                              </p:par>
                              <p:par>
                                <p:cTn id="135" presetID="22" presetClass="entr" presetSubtype="4" fill="hold" grpId="0" nodeType="withEffect">
                                  <p:stCondLst>
                                    <p:cond delay="0"/>
                                  </p:stCondLst>
                                  <p:childTnLst>
                                    <p:set>
                                      <p:cBhvr>
                                        <p:cTn id="136" dur="1" fill="hold">
                                          <p:stCondLst>
                                            <p:cond delay="0"/>
                                          </p:stCondLst>
                                        </p:cTn>
                                        <p:tgtEl>
                                          <p:spTgt spid="156"/>
                                        </p:tgtEl>
                                        <p:attrNameLst>
                                          <p:attrName>style.visibility</p:attrName>
                                        </p:attrNameLst>
                                      </p:cBhvr>
                                      <p:to>
                                        <p:strVal val="visible"/>
                                      </p:to>
                                    </p:set>
                                    <p:animEffect transition="in" filter="wipe(down)">
                                      <p:cBhvr>
                                        <p:cTn id="137" dur="500"/>
                                        <p:tgtEl>
                                          <p:spTgt spid="156"/>
                                        </p:tgtEl>
                                      </p:cBhvr>
                                    </p:animEffect>
                                  </p:childTnLst>
                                  <p:subTnLst>
                                    <p:audio>
                                      <p:cMediaNode>
                                        <p:cTn display="0" masterRel="sameClick">
                                          <p:stCondLst>
                                            <p:cond evt="begin" delay="0">
                                              <p:tn val="135"/>
                                            </p:cond>
                                          </p:stCondLst>
                                          <p:endCondLst>
                                            <p:cond evt="onStopAudio" delay="0">
                                              <p:tgtEl>
                                                <p:sldTgt/>
                                              </p:tgtEl>
                                            </p:cond>
                                          </p:endCondLst>
                                        </p:cTn>
                                        <p:tgtEl>
                                          <p:sndTgt r:embed="rId4" name="applause.wav"/>
                                        </p:tgtEl>
                                      </p:cMediaNode>
                                    </p:audio>
                                  </p:subTnLst>
                                </p:cTn>
                              </p:par>
                              <p:par>
                                <p:cTn id="138" presetID="1" presetClass="exit" presetSubtype="0" fill="hold" nodeType="withEffect">
                                  <p:stCondLst>
                                    <p:cond delay="0"/>
                                  </p:stCondLst>
                                  <p:childTnLst>
                                    <p:set>
                                      <p:cBhvr>
                                        <p:cTn id="139" dur="1" fill="hold">
                                          <p:stCondLst>
                                            <p:cond delay="0"/>
                                          </p:stCondLst>
                                        </p:cTn>
                                        <p:tgtEl>
                                          <p:spTgt spid="159"/>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142" restart="whenNotActive" fill="hold" evtFilter="cancelBubble" nodeType="interactiveSeq">
                <p:stCondLst>
                  <p:cond evt="onClick" delay="0">
                    <p:tgtEl>
                      <p:spTgt spid="163"/>
                    </p:tgtEl>
                  </p:cond>
                </p:stCondLst>
                <p:endSync evt="end" delay="0">
                  <p:rtn val="all"/>
                </p:endSync>
                <p:childTnLst>
                  <p:par>
                    <p:cTn id="143" fill="hold">
                      <p:stCondLst>
                        <p:cond delay="0"/>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164"/>
                                        </p:tgtEl>
                                        <p:attrNameLst>
                                          <p:attrName>style.visibility</p:attrName>
                                        </p:attrNameLst>
                                      </p:cBhvr>
                                      <p:to>
                                        <p:strVal val="visible"/>
                                      </p:to>
                                    </p:set>
                                    <p:animEffect transition="in" filter="wipe(left)">
                                      <p:cBhvr>
                                        <p:cTn id="147" dur="500"/>
                                        <p:tgtEl>
                                          <p:spTgt spid="164"/>
                                        </p:tgtEl>
                                      </p:cBhvr>
                                    </p:animEffect>
                                  </p:childTnLst>
                                </p:cTn>
                              </p:par>
                              <p:par>
                                <p:cTn id="148" presetID="22" presetClass="entr" presetSubtype="8" fill="hold" nodeType="withEffect">
                                  <p:stCondLst>
                                    <p:cond delay="0"/>
                                  </p:stCondLst>
                                  <p:childTnLst>
                                    <p:set>
                                      <p:cBhvr>
                                        <p:cTn id="149" dur="1" fill="hold">
                                          <p:stCondLst>
                                            <p:cond delay="0"/>
                                          </p:stCondLst>
                                        </p:cTn>
                                        <p:tgtEl>
                                          <p:spTgt spid="165"/>
                                        </p:tgtEl>
                                        <p:attrNameLst>
                                          <p:attrName>style.visibility</p:attrName>
                                        </p:attrNameLst>
                                      </p:cBhvr>
                                      <p:to>
                                        <p:strVal val="visible"/>
                                      </p:to>
                                    </p:set>
                                    <p:animEffect transition="in" filter="wipe(left)">
                                      <p:cBhvr>
                                        <p:cTn id="150" dur="500"/>
                                        <p:tgtEl>
                                          <p:spTgt spid="165"/>
                                        </p:tgtEl>
                                      </p:cBhvr>
                                    </p:animEffect>
                                  </p:childTnLst>
                                </p:cTn>
                              </p:par>
                            </p:childTnLst>
                          </p:cTn>
                        </p:par>
                      </p:childTnLst>
                    </p:cTn>
                  </p:par>
                </p:childTnLst>
              </p:cTn>
              <p:nextCondLst>
                <p:cond evt="onClick" delay="0">
                  <p:tgtEl>
                    <p:spTgt spid="163"/>
                  </p:tgtEl>
                </p:cond>
              </p:nextCondLst>
            </p:seq>
            <p:seq concurrent="1" nextAc="seek">
              <p:cTn id="151" restart="whenNotActive" fill="hold" evtFilter="cancelBubble" nodeType="interactiveSeq">
                <p:stCondLst>
                  <p:cond evt="onClick" delay="0">
                    <p:tgtEl>
                      <p:spTgt spid="164"/>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163"/>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164"/>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165"/>
                                        </p:tgtEl>
                                        <p:attrNameLst>
                                          <p:attrName>style.visibility</p:attrName>
                                        </p:attrNameLst>
                                      </p:cBhvr>
                                      <p:to>
                                        <p:strVal val="hidden"/>
                                      </p:to>
                                    </p:set>
                                  </p:childTnLst>
                                </p:cTn>
                              </p:par>
                              <p:par>
                                <p:cTn id="160" presetID="53" presetClass="entr" presetSubtype="16" fill="hold" grpId="0" nodeType="withEffect">
                                  <p:stCondLst>
                                    <p:cond delay="0"/>
                                  </p:stCondLst>
                                  <p:childTnLst>
                                    <p:set>
                                      <p:cBhvr>
                                        <p:cTn id="161" dur="1" fill="hold">
                                          <p:stCondLst>
                                            <p:cond delay="0"/>
                                          </p:stCondLst>
                                        </p:cTn>
                                        <p:tgtEl>
                                          <p:spTgt spid="162"/>
                                        </p:tgtEl>
                                        <p:attrNameLst>
                                          <p:attrName>style.visibility</p:attrName>
                                        </p:attrNameLst>
                                      </p:cBhvr>
                                      <p:to>
                                        <p:strVal val="visible"/>
                                      </p:to>
                                    </p:set>
                                    <p:anim calcmode="lin" valueType="num">
                                      <p:cBhvr>
                                        <p:cTn id="162" dur="500" fill="hold"/>
                                        <p:tgtEl>
                                          <p:spTgt spid="162"/>
                                        </p:tgtEl>
                                        <p:attrNameLst>
                                          <p:attrName>ppt_w</p:attrName>
                                        </p:attrNameLst>
                                      </p:cBhvr>
                                      <p:tavLst>
                                        <p:tav tm="0">
                                          <p:val>
                                            <p:fltVal val="0"/>
                                          </p:val>
                                        </p:tav>
                                        <p:tav tm="100000">
                                          <p:val>
                                            <p:strVal val="#ppt_w"/>
                                          </p:val>
                                        </p:tav>
                                      </p:tavLst>
                                    </p:anim>
                                    <p:anim calcmode="lin" valueType="num">
                                      <p:cBhvr>
                                        <p:cTn id="163" dur="500" fill="hold"/>
                                        <p:tgtEl>
                                          <p:spTgt spid="162"/>
                                        </p:tgtEl>
                                        <p:attrNameLst>
                                          <p:attrName>ppt_h</p:attrName>
                                        </p:attrNameLst>
                                      </p:cBhvr>
                                      <p:tavLst>
                                        <p:tav tm="0">
                                          <p:val>
                                            <p:fltVal val="0"/>
                                          </p:val>
                                        </p:tav>
                                        <p:tav tm="100000">
                                          <p:val>
                                            <p:strVal val="#ppt_h"/>
                                          </p:val>
                                        </p:tav>
                                      </p:tavLst>
                                    </p:anim>
                                    <p:animEffect transition="in" filter="fade">
                                      <p:cBhvr>
                                        <p:cTn id="164" dur="500"/>
                                        <p:tgtEl>
                                          <p:spTgt spid="162"/>
                                        </p:tgtEl>
                                      </p:cBhvr>
                                    </p:animEffect>
                                  </p:childTnLst>
                                  <p:subTnLst>
                                    <p:audio>
                                      <p:cMediaNode>
                                        <p:cTn display="0" masterRel="sameClick">
                                          <p:stCondLst>
                                            <p:cond evt="begin" delay="0">
                                              <p:tn val="16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4"/>
                  </p:tgtEl>
                </p:cond>
              </p:nextCondLst>
            </p:seq>
            <p:seq concurrent="1" nextAc="seek">
              <p:cTn id="165" restart="whenNotActive" fill="hold" evtFilter="cancelBubble" nodeType="interactiveSeq">
                <p:stCondLst>
                  <p:cond evt="onClick" delay="0">
                    <p:tgtEl>
                      <p:spTgt spid="165"/>
                    </p:tgtEl>
                  </p:cond>
                </p:stCondLst>
                <p:endSync evt="end" delay="0">
                  <p:rtn val="all"/>
                </p:endSync>
                <p:childTnLst>
                  <p:par>
                    <p:cTn id="166" fill="hold">
                      <p:stCondLst>
                        <p:cond delay="0"/>
                      </p:stCondLst>
                      <p:childTnLst>
                        <p:par>
                          <p:cTn id="167" fill="hold">
                            <p:stCondLst>
                              <p:cond delay="0"/>
                            </p:stCondLst>
                            <p:childTnLst>
                              <p:par>
                                <p:cTn id="168" presetID="1" presetClass="exit" presetSubtype="0" fill="hold" grpId="1" nodeType="clickEffect">
                                  <p:stCondLst>
                                    <p:cond delay="0"/>
                                  </p:stCondLst>
                                  <p:childTnLst>
                                    <p:set>
                                      <p:cBhvr>
                                        <p:cTn id="169" dur="1" fill="hold">
                                          <p:stCondLst>
                                            <p:cond delay="0"/>
                                          </p:stCondLst>
                                        </p:cTn>
                                        <p:tgtEl>
                                          <p:spTgt spid="163"/>
                                        </p:tgtEl>
                                        <p:attrNameLst>
                                          <p:attrName>style.visibility</p:attrName>
                                        </p:attrNameLst>
                                      </p:cBhvr>
                                      <p:to>
                                        <p:strVal val="hidden"/>
                                      </p:to>
                                    </p:set>
                                  </p:childTnLst>
                                </p:cTn>
                              </p:par>
                              <p:par>
                                <p:cTn id="170" presetID="22" presetClass="entr" presetSubtype="4" fill="hold" grpId="0" nodeType="withEffect">
                                  <p:stCondLst>
                                    <p:cond delay="0"/>
                                  </p:stCondLst>
                                  <p:childTnLst>
                                    <p:set>
                                      <p:cBhvr>
                                        <p:cTn id="171" dur="1" fill="hold">
                                          <p:stCondLst>
                                            <p:cond delay="0"/>
                                          </p:stCondLst>
                                        </p:cTn>
                                        <p:tgtEl>
                                          <p:spTgt spid="161"/>
                                        </p:tgtEl>
                                        <p:attrNameLst>
                                          <p:attrName>style.visibility</p:attrName>
                                        </p:attrNameLst>
                                      </p:cBhvr>
                                      <p:to>
                                        <p:strVal val="visible"/>
                                      </p:to>
                                    </p:set>
                                    <p:animEffect transition="in" filter="wipe(down)">
                                      <p:cBhvr>
                                        <p:cTn id="172" dur="500"/>
                                        <p:tgtEl>
                                          <p:spTgt spid="161"/>
                                        </p:tgtEl>
                                      </p:cBhvr>
                                    </p:animEffect>
                                  </p:childTnLst>
                                  <p:subTnLst>
                                    <p:audio>
                                      <p:cMediaNode>
                                        <p:cTn display="0" masterRel="sameClick">
                                          <p:stCondLst>
                                            <p:cond evt="begin" delay="0">
                                              <p:tn val="170"/>
                                            </p:cond>
                                          </p:stCondLst>
                                          <p:endCondLst>
                                            <p:cond evt="onStopAudio" delay="0">
                                              <p:tgtEl>
                                                <p:sldTgt/>
                                              </p:tgtEl>
                                            </p:cond>
                                          </p:endCondLst>
                                        </p:cTn>
                                        <p:tgtEl>
                                          <p:sndTgt r:embed="rId4" name="applause.wav"/>
                                        </p:tgtEl>
                                      </p:cMediaNode>
                                    </p:audio>
                                  </p:subTnLst>
                                </p:cTn>
                              </p:par>
                              <p:par>
                                <p:cTn id="173" presetID="1" presetClass="exit" presetSubtype="0" fill="hold" nodeType="withEffect">
                                  <p:stCondLst>
                                    <p:cond delay="0"/>
                                  </p:stCondLst>
                                  <p:childTnLst>
                                    <p:set>
                                      <p:cBhvr>
                                        <p:cTn id="174" dur="1" fill="hold">
                                          <p:stCondLst>
                                            <p:cond delay="0"/>
                                          </p:stCondLst>
                                        </p:cTn>
                                        <p:tgtEl>
                                          <p:spTgt spid="164"/>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177" restart="whenNotActive" fill="hold" evtFilter="cancelBubble" nodeType="interactiveSeq">
                <p:stCondLst>
                  <p:cond evt="onClick" delay="0">
                    <p:tgtEl>
                      <p:spTgt spid="168"/>
                    </p:tgtEl>
                  </p:cond>
                </p:stCondLst>
                <p:endSync evt="end" delay="0">
                  <p:rtn val="all"/>
                </p:endSync>
                <p:childTnLst>
                  <p:par>
                    <p:cTn id="178" fill="hold">
                      <p:stCondLst>
                        <p:cond delay="0"/>
                      </p:stCondLst>
                      <p:childTnLst>
                        <p:par>
                          <p:cTn id="179" fill="hold">
                            <p:stCondLst>
                              <p:cond delay="0"/>
                            </p:stCondLst>
                            <p:childTnLst>
                              <p:par>
                                <p:cTn id="180" presetID="22" presetClass="entr" presetSubtype="8" fill="hold" nodeType="clickEffect">
                                  <p:stCondLst>
                                    <p:cond delay="0"/>
                                  </p:stCondLst>
                                  <p:childTnLst>
                                    <p:set>
                                      <p:cBhvr>
                                        <p:cTn id="181" dur="1" fill="hold">
                                          <p:stCondLst>
                                            <p:cond delay="0"/>
                                          </p:stCondLst>
                                        </p:cTn>
                                        <p:tgtEl>
                                          <p:spTgt spid="169"/>
                                        </p:tgtEl>
                                        <p:attrNameLst>
                                          <p:attrName>style.visibility</p:attrName>
                                        </p:attrNameLst>
                                      </p:cBhvr>
                                      <p:to>
                                        <p:strVal val="visible"/>
                                      </p:to>
                                    </p:set>
                                    <p:animEffect transition="in" filter="wipe(left)">
                                      <p:cBhvr>
                                        <p:cTn id="182" dur="500"/>
                                        <p:tgtEl>
                                          <p:spTgt spid="169"/>
                                        </p:tgtEl>
                                      </p:cBhvr>
                                    </p:animEffect>
                                  </p:childTnLst>
                                </p:cTn>
                              </p:par>
                              <p:par>
                                <p:cTn id="183" presetID="22" presetClass="entr" presetSubtype="8" fill="hold" nodeType="withEffect">
                                  <p:stCondLst>
                                    <p:cond delay="0"/>
                                  </p:stCondLst>
                                  <p:childTnLst>
                                    <p:set>
                                      <p:cBhvr>
                                        <p:cTn id="184" dur="1" fill="hold">
                                          <p:stCondLst>
                                            <p:cond delay="0"/>
                                          </p:stCondLst>
                                        </p:cTn>
                                        <p:tgtEl>
                                          <p:spTgt spid="170"/>
                                        </p:tgtEl>
                                        <p:attrNameLst>
                                          <p:attrName>style.visibility</p:attrName>
                                        </p:attrNameLst>
                                      </p:cBhvr>
                                      <p:to>
                                        <p:strVal val="visible"/>
                                      </p:to>
                                    </p:set>
                                    <p:animEffect transition="in" filter="wipe(left)">
                                      <p:cBhvr>
                                        <p:cTn id="185" dur="500"/>
                                        <p:tgtEl>
                                          <p:spTgt spid="170"/>
                                        </p:tgtEl>
                                      </p:cBhvr>
                                    </p:animEffect>
                                  </p:childTnLst>
                                </p:cTn>
                              </p:par>
                            </p:childTnLst>
                          </p:cTn>
                        </p:par>
                      </p:childTnLst>
                    </p:cTn>
                  </p:par>
                </p:childTnLst>
              </p:cTn>
              <p:nextCondLst>
                <p:cond evt="onClick" delay="0">
                  <p:tgtEl>
                    <p:spTgt spid="168"/>
                  </p:tgtEl>
                </p:cond>
              </p:nextCondLst>
            </p:seq>
            <p:seq concurrent="1" nextAc="seek">
              <p:cTn id="186" restart="whenNotActive" fill="hold" evtFilter="cancelBubble" nodeType="interactiveSeq">
                <p:stCondLst>
                  <p:cond evt="onClick" delay="0">
                    <p:tgtEl>
                      <p:spTgt spid="169"/>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168"/>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169"/>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70"/>
                                        </p:tgtEl>
                                        <p:attrNameLst>
                                          <p:attrName>style.visibility</p:attrName>
                                        </p:attrNameLst>
                                      </p:cBhvr>
                                      <p:to>
                                        <p:strVal val="hidden"/>
                                      </p:to>
                                    </p:set>
                                  </p:childTnLst>
                                </p:cTn>
                              </p:par>
                              <p:par>
                                <p:cTn id="195" presetID="53" presetClass="entr" presetSubtype="16" fill="hold" grpId="0" nodeType="withEffect">
                                  <p:stCondLst>
                                    <p:cond delay="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500" fill="hold"/>
                                        <p:tgtEl>
                                          <p:spTgt spid="167"/>
                                        </p:tgtEl>
                                        <p:attrNameLst>
                                          <p:attrName>ppt_w</p:attrName>
                                        </p:attrNameLst>
                                      </p:cBhvr>
                                      <p:tavLst>
                                        <p:tav tm="0">
                                          <p:val>
                                            <p:fltVal val="0"/>
                                          </p:val>
                                        </p:tav>
                                        <p:tav tm="100000">
                                          <p:val>
                                            <p:strVal val="#ppt_w"/>
                                          </p:val>
                                        </p:tav>
                                      </p:tavLst>
                                    </p:anim>
                                    <p:anim calcmode="lin" valueType="num">
                                      <p:cBhvr>
                                        <p:cTn id="198" dur="500" fill="hold"/>
                                        <p:tgtEl>
                                          <p:spTgt spid="167"/>
                                        </p:tgtEl>
                                        <p:attrNameLst>
                                          <p:attrName>ppt_h</p:attrName>
                                        </p:attrNameLst>
                                      </p:cBhvr>
                                      <p:tavLst>
                                        <p:tav tm="0">
                                          <p:val>
                                            <p:fltVal val="0"/>
                                          </p:val>
                                        </p:tav>
                                        <p:tav tm="100000">
                                          <p:val>
                                            <p:strVal val="#ppt_h"/>
                                          </p:val>
                                        </p:tav>
                                      </p:tavLst>
                                    </p:anim>
                                    <p:animEffect transition="in" filter="fade">
                                      <p:cBhvr>
                                        <p:cTn id="199" dur="500"/>
                                        <p:tgtEl>
                                          <p:spTgt spid="167"/>
                                        </p:tgtEl>
                                      </p:cBhvr>
                                    </p:animEffect>
                                  </p:childTnLst>
                                  <p:subTnLst>
                                    <p:audio>
                                      <p:cMediaNode>
                                        <p:cTn display="0" masterRel="sameClick">
                                          <p:stCondLst>
                                            <p:cond evt="begin" delay="0">
                                              <p:tn val="19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9"/>
                  </p:tgtEl>
                </p:cond>
              </p:nextCondLst>
            </p:seq>
            <p:seq concurrent="1" nextAc="seek">
              <p:cTn id="200" restart="whenNotActive" fill="hold" evtFilter="cancelBubble" nodeType="interactiveSeq">
                <p:stCondLst>
                  <p:cond evt="onClick" delay="0">
                    <p:tgtEl>
                      <p:spTgt spid="170"/>
                    </p:tgtEl>
                  </p:cond>
                </p:stCondLst>
                <p:endSync evt="end" delay="0">
                  <p:rtn val="all"/>
                </p:endSync>
                <p:childTnLst>
                  <p:par>
                    <p:cTn id="201" fill="hold">
                      <p:stCondLst>
                        <p:cond delay="0"/>
                      </p:stCondLst>
                      <p:childTnLst>
                        <p:par>
                          <p:cTn id="202" fill="hold">
                            <p:stCondLst>
                              <p:cond delay="0"/>
                            </p:stCondLst>
                            <p:childTnLst>
                              <p:par>
                                <p:cTn id="203" presetID="1" presetClass="exit" presetSubtype="0" fill="hold" grpId="1" nodeType="clickEffect">
                                  <p:stCondLst>
                                    <p:cond delay="0"/>
                                  </p:stCondLst>
                                  <p:childTnLst>
                                    <p:set>
                                      <p:cBhvr>
                                        <p:cTn id="204" dur="1" fill="hold">
                                          <p:stCondLst>
                                            <p:cond delay="0"/>
                                          </p:stCondLst>
                                        </p:cTn>
                                        <p:tgtEl>
                                          <p:spTgt spid="168"/>
                                        </p:tgtEl>
                                        <p:attrNameLst>
                                          <p:attrName>style.visibility</p:attrName>
                                        </p:attrNameLst>
                                      </p:cBhvr>
                                      <p:to>
                                        <p:strVal val="hidden"/>
                                      </p:to>
                                    </p:set>
                                  </p:childTnLst>
                                </p:cTn>
                              </p:par>
                              <p:par>
                                <p:cTn id="205" presetID="22" presetClass="entr" presetSubtype="4" fill="hold" grpId="0" nodeType="withEffect">
                                  <p:stCondLst>
                                    <p:cond delay="0"/>
                                  </p:stCondLst>
                                  <p:childTnLst>
                                    <p:set>
                                      <p:cBhvr>
                                        <p:cTn id="206" dur="1" fill="hold">
                                          <p:stCondLst>
                                            <p:cond delay="0"/>
                                          </p:stCondLst>
                                        </p:cTn>
                                        <p:tgtEl>
                                          <p:spTgt spid="166"/>
                                        </p:tgtEl>
                                        <p:attrNameLst>
                                          <p:attrName>style.visibility</p:attrName>
                                        </p:attrNameLst>
                                      </p:cBhvr>
                                      <p:to>
                                        <p:strVal val="visible"/>
                                      </p:to>
                                    </p:set>
                                    <p:animEffect transition="in" filter="wipe(down)">
                                      <p:cBhvr>
                                        <p:cTn id="207" dur="500"/>
                                        <p:tgtEl>
                                          <p:spTgt spid="166"/>
                                        </p:tgtEl>
                                      </p:cBhvr>
                                    </p:animEffect>
                                  </p:childTnLst>
                                  <p:subTnLst>
                                    <p:audio>
                                      <p:cMediaNode>
                                        <p:cTn display="0" masterRel="sameClick">
                                          <p:stCondLst>
                                            <p:cond evt="begin" delay="0">
                                              <p:tn val="205"/>
                                            </p:cond>
                                          </p:stCondLst>
                                          <p:endCondLst>
                                            <p:cond evt="onStopAudio" delay="0">
                                              <p:tgtEl>
                                                <p:sldTgt/>
                                              </p:tgtEl>
                                            </p:cond>
                                          </p:endCondLst>
                                        </p:cTn>
                                        <p:tgtEl>
                                          <p:sndTgt r:embed="rId4" name="applause.wav"/>
                                        </p:tgtEl>
                                      </p:cMediaNode>
                                    </p:audio>
                                  </p:subTnLst>
                                </p:cTn>
                              </p:par>
                              <p:par>
                                <p:cTn id="208" presetID="1" presetClass="exit" presetSubtype="0" fill="hold" nodeType="withEffect">
                                  <p:stCondLst>
                                    <p:cond delay="0"/>
                                  </p:stCondLst>
                                  <p:childTnLst>
                                    <p:set>
                                      <p:cBhvr>
                                        <p:cTn id="209" dur="1" fill="hold">
                                          <p:stCondLst>
                                            <p:cond delay="0"/>
                                          </p:stCondLst>
                                        </p:cTn>
                                        <p:tgtEl>
                                          <p:spTgt spid="169"/>
                                        </p:tgtEl>
                                        <p:attrNameLst>
                                          <p:attrName>style.visibility</p:attrName>
                                        </p:attrNameLst>
                                      </p:cBhvr>
                                      <p:to>
                                        <p:strVal val="hidden"/>
                                      </p:to>
                                    </p:set>
                                  </p:childTnLst>
                                </p:cTn>
                              </p:par>
                              <p:par>
                                <p:cTn id="210" presetID="1" presetClass="exit" presetSubtype="0" fill="hold" nodeType="withEffect">
                                  <p:stCondLst>
                                    <p:cond delay="0"/>
                                  </p:stCondLst>
                                  <p:childTnLst>
                                    <p:set>
                                      <p:cBhvr>
                                        <p:cTn id="211" dur="1" fill="hold">
                                          <p:stCondLst>
                                            <p:cond delay="0"/>
                                          </p:stCondLst>
                                        </p:cTn>
                                        <p:tgtEl>
                                          <p:spTgt spid="170"/>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212" restart="whenNotActive" fill="hold" evtFilter="cancelBubble" nodeType="interactiveSeq">
                <p:stCondLst>
                  <p:cond evt="onClick" delay="0">
                    <p:tgtEl>
                      <p:spTgt spid="173"/>
                    </p:tgtEl>
                  </p:cond>
                </p:stCondLst>
                <p:endSync evt="end" delay="0">
                  <p:rtn val="all"/>
                </p:endSync>
                <p:childTnLst>
                  <p:par>
                    <p:cTn id="213" fill="hold">
                      <p:stCondLst>
                        <p:cond delay="0"/>
                      </p:stCondLst>
                      <p:childTnLst>
                        <p:par>
                          <p:cTn id="214" fill="hold">
                            <p:stCondLst>
                              <p:cond delay="0"/>
                            </p:stCondLst>
                            <p:childTnLst>
                              <p:par>
                                <p:cTn id="215" presetID="22" presetClass="entr" presetSubtype="8" fill="hold" nodeType="clickEffect">
                                  <p:stCondLst>
                                    <p:cond delay="0"/>
                                  </p:stCondLst>
                                  <p:childTnLst>
                                    <p:set>
                                      <p:cBhvr>
                                        <p:cTn id="216" dur="1" fill="hold">
                                          <p:stCondLst>
                                            <p:cond delay="0"/>
                                          </p:stCondLst>
                                        </p:cTn>
                                        <p:tgtEl>
                                          <p:spTgt spid="174"/>
                                        </p:tgtEl>
                                        <p:attrNameLst>
                                          <p:attrName>style.visibility</p:attrName>
                                        </p:attrNameLst>
                                      </p:cBhvr>
                                      <p:to>
                                        <p:strVal val="visible"/>
                                      </p:to>
                                    </p:set>
                                    <p:animEffect transition="in" filter="wipe(left)">
                                      <p:cBhvr>
                                        <p:cTn id="217" dur="500"/>
                                        <p:tgtEl>
                                          <p:spTgt spid="174"/>
                                        </p:tgtEl>
                                      </p:cBhvr>
                                    </p:animEffect>
                                  </p:childTnLst>
                                </p:cTn>
                              </p:par>
                              <p:par>
                                <p:cTn id="218" presetID="22" presetClass="entr" presetSubtype="8" fill="hold" nodeType="withEffect">
                                  <p:stCondLst>
                                    <p:cond delay="0"/>
                                  </p:stCondLst>
                                  <p:childTnLst>
                                    <p:set>
                                      <p:cBhvr>
                                        <p:cTn id="219" dur="1" fill="hold">
                                          <p:stCondLst>
                                            <p:cond delay="0"/>
                                          </p:stCondLst>
                                        </p:cTn>
                                        <p:tgtEl>
                                          <p:spTgt spid="175"/>
                                        </p:tgtEl>
                                        <p:attrNameLst>
                                          <p:attrName>style.visibility</p:attrName>
                                        </p:attrNameLst>
                                      </p:cBhvr>
                                      <p:to>
                                        <p:strVal val="visible"/>
                                      </p:to>
                                    </p:set>
                                    <p:animEffect transition="in" filter="wipe(left)">
                                      <p:cBhvr>
                                        <p:cTn id="220" dur="500"/>
                                        <p:tgtEl>
                                          <p:spTgt spid="175"/>
                                        </p:tgtEl>
                                      </p:cBhvr>
                                    </p:animEffect>
                                  </p:childTnLst>
                                </p:cTn>
                              </p:par>
                            </p:childTnLst>
                          </p:cTn>
                        </p:par>
                      </p:childTnLst>
                    </p:cTn>
                  </p:par>
                </p:childTnLst>
              </p:cTn>
              <p:nextCondLst>
                <p:cond evt="onClick" delay="0">
                  <p:tgtEl>
                    <p:spTgt spid="173"/>
                  </p:tgtEl>
                </p:cond>
              </p:nextCondLst>
            </p:seq>
            <p:seq concurrent="1" nextAc="seek">
              <p:cTn id="221" restart="whenNotActive" fill="hold" evtFilter="cancelBubble" nodeType="interactiveSeq">
                <p:stCondLst>
                  <p:cond evt="onClick" delay="0">
                    <p:tgtEl>
                      <p:spTgt spid="174"/>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173"/>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174"/>
                                        </p:tgtEl>
                                        <p:attrNameLst>
                                          <p:attrName>style.visibility</p:attrName>
                                        </p:attrNameLst>
                                      </p:cBhvr>
                                      <p:to>
                                        <p:strVal val="hidden"/>
                                      </p:to>
                                    </p:set>
                                  </p:childTnLst>
                                </p:cTn>
                              </p:par>
                              <p:par>
                                <p:cTn id="228" presetID="1" presetClass="exit" presetSubtype="0" fill="hold" nodeType="withEffect">
                                  <p:stCondLst>
                                    <p:cond delay="0"/>
                                  </p:stCondLst>
                                  <p:childTnLst>
                                    <p:set>
                                      <p:cBhvr>
                                        <p:cTn id="229" dur="1" fill="hold">
                                          <p:stCondLst>
                                            <p:cond delay="0"/>
                                          </p:stCondLst>
                                        </p:cTn>
                                        <p:tgtEl>
                                          <p:spTgt spid="175"/>
                                        </p:tgtEl>
                                        <p:attrNameLst>
                                          <p:attrName>style.visibility</p:attrName>
                                        </p:attrNameLst>
                                      </p:cBhvr>
                                      <p:to>
                                        <p:strVal val="hidden"/>
                                      </p:to>
                                    </p:set>
                                  </p:childTnLst>
                                </p:cTn>
                              </p:par>
                              <p:par>
                                <p:cTn id="230" presetID="53" presetClass="entr" presetSubtype="16" fill="hold" grpId="0" nodeType="withEffect">
                                  <p:stCondLst>
                                    <p:cond delay="0"/>
                                  </p:stCondLst>
                                  <p:childTnLst>
                                    <p:set>
                                      <p:cBhvr>
                                        <p:cTn id="231" dur="1" fill="hold">
                                          <p:stCondLst>
                                            <p:cond delay="0"/>
                                          </p:stCondLst>
                                        </p:cTn>
                                        <p:tgtEl>
                                          <p:spTgt spid="172"/>
                                        </p:tgtEl>
                                        <p:attrNameLst>
                                          <p:attrName>style.visibility</p:attrName>
                                        </p:attrNameLst>
                                      </p:cBhvr>
                                      <p:to>
                                        <p:strVal val="visible"/>
                                      </p:to>
                                    </p:set>
                                    <p:anim calcmode="lin" valueType="num">
                                      <p:cBhvr>
                                        <p:cTn id="232" dur="500" fill="hold"/>
                                        <p:tgtEl>
                                          <p:spTgt spid="172"/>
                                        </p:tgtEl>
                                        <p:attrNameLst>
                                          <p:attrName>ppt_w</p:attrName>
                                        </p:attrNameLst>
                                      </p:cBhvr>
                                      <p:tavLst>
                                        <p:tav tm="0">
                                          <p:val>
                                            <p:fltVal val="0"/>
                                          </p:val>
                                        </p:tav>
                                        <p:tav tm="100000">
                                          <p:val>
                                            <p:strVal val="#ppt_w"/>
                                          </p:val>
                                        </p:tav>
                                      </p:tavLst>
                                    </p:anim>
                                    <p:anim calcmode="lin" valueType="num">
                                      <p:cBhvr>
                                        <p:cTn id="233" dur="500" fill="hold"/>
                                        <p:tgtEl>
                                          <p:spTgt spid="172"/>
                                        </p:tgtEl>
                                        <p:attrNameLst>
                                          <p:attrName>ppt_h</p:attrName>
                                        </p:attrNameLst>
                                      </p:cBhvr>
                                      <p:tavLst>
                                        <p:tav tm="0">
                                          <p:val>
                                            <p:fltVal val="0"/>
                                          </p:val>
                                        </p:tav>
                                        <p:tav tm="100000">
                                          <p:val>
                                            <p:strVal val="#ppt_h"/>
                                          </p:val>
                                        </p:tav>
                                      </p:tavLst>
                                    </p:anim>
                                    <p:animEffect transition="in" filter="fade">
                                      <p:cBhvr>
                                        <p:cTn id="234" dur="500"/>
                                        <p:tgtEl>
                                          <p:spTgt spid="172"/>
                                        </p:tgtEl>
                                      </p:cBhvr>
                                    </p:animEffect>
                                  </p:childTnLst>
                                  <p:subTnLst>
                                    <p:audio>
                                      <p:cMediaNode>
                                        <p:cTn display="0" masterRel="sameClick">
                                          <p:stCondLst>
                                            <p:cond evt="begin" delay="0">
                                              <p:tn val="23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4"/>
                  </p:tgtEl>
                </p:cond>
              </p:nextCondLst>
            </p:seq>
            <p:seq concurrent="1" nextAc="seek">
              <p:cTn id="235" restart="whenNotActive" fill="hold" evtFilter="cancelBubble" nodeType="interactiveSeq">
                <p:stCondLst>
                  <p:cond evt="onClick" delay="0">
                    <p:tgtEl>
                      <p:spTgt spid="175"/>
                    </p:tgtEl>
                  </p:cond>
                </p:stCondLst>
                <p:endSync evt="end" delay="0">
                  <p:rtn val="all"/>
                </p:endSync>
                <p:childTnLst>
                  <p:par>
                    <p:cTn id="236" fill="hold">
                      <p:stCondLst>
                        <p:cond delay="0"/>
                      </p:stCondLst>
                      <p:childTnLst>
                        <p:par>
                          <p:cTn id="237" fill="hold">
                            <p:stCondLst>
                              <p:cond delay="0"/>
                            </p:stCondLst>
                            <p:childTnLst>
                              <p:par>
                                <p:cTn id="238" presetID="1" presetClass="exit" presetSubtype="0" fill="hold" grpId="1" nodeType="clickEffect">
                                  <p:stCondLst>
                                    <p:cond delay="0"/>
                                  </p:stCondLst>
                                  <p:childTnLst>
                                    <p:set>
                                      <p:cBhvr>
                                        <p:cTn id="239" dur="1" fill="hold">
                                          <p:stCondLst>
                                            <p:cond delay="0"/>
                                          </p:stCondLst>
                                        </p:cTn>
                                        <p:tgtEl>
                                          <p:spTgt spid="173"/>
                                        </p:tgtEl>
                                        <p:attrNameLst>
                                          <p:attrName>style.visibility</p:attrName>
                                        </p:attrNameLst>
                                      </p:cBhvr>
                                      <p:to>
                                        <p:strVal val="hidden"/>
                                      </p:to>
                                    </p:set>
                                  </p:childTnLst>
                                </p:cTn>
                              </p:par>
                              <p:par>
                                <p:cTn id="240" presetID="22" presetClass="entr" presetSubtype="4" fill="hold" grpId="0" nodeType="withEffect">
                                  <p:stCondLst>
                                    <p:cond delay="0"/>
                                  </p:stCondLst>
                                  <p:childTnLst>
                                    <p:set>
                                      <p:cBhvr>
                                        <p:cTn id="241" dur="1" fill="hold">
                                          <p:stCondLst>
                                            <p:cond delay="0"/>
                                          </p:stCondLst>
                                        </p:cTn>
                                        <p:tgtEl>
                                          <p:spTgt spid="171"/>
                                        </p:tgtEl>
                                        <p:attrNameLst>
                                          <p:attrName>style.visibility</p:attrName>
                                        </p:attrNameLst>
                                      </p:cBhvr>
                                      <p:to>
                                        <p:strVal val="visible"/>
                                      </p:to>
                                    </p:set>
                                    <p:animEffect transition="in" filter="wipe(down)">
                                      <p:cBhvr>
                                        <p:cTn id="242" dur="500"/>
                                        <p:tgtEl>
                                          <p:spTgt spid="171"/>
                                        </p:tgtEl>
                                      </p:cBhvr>
                                    </p:animEffect>
                                  </p:childTnLst>
                                  <p:subTnLst>
                                    <p:audio>
                                      <p:cMediaNode>
                                        <p:cTn display="0" masterRel="sameClick">
                                          <p:stCondLst>
                                            <p:cond evt="begin" delay="0">
                                              <p:tn val="240"/>
                                            </p:cond>
                                          </p:stCondLst>
                                          <p:endCondLst>
                                            <p:cond evt="onStopAudio" delay="0">
                                              <p:tgtEl>
                                                <p:sldTgt/>
                                              </p:tgtEl>
                                            </p:cond>
                                          </p:endCondLst>
                                        </p:cTn>
                                        <p:tgtEl>
                                          <p:sndTgt r:embed="rId4" name="applause.wav"/>
                                        </p:tgtEl>
                                      </p:cMediaNode>
                                    </p:audio>
                                  </p:subTnLst>
                                </p:cTn>
                              </p:par>
                              <p:par>
                                <p:cTn id="243" presetID="1" presetClass="exit" presetSubtype="0" fill="hold" nodeType="withEffect">
                                  <p:stCondLst>
                                    <p:cond delay="0"/>
                                  </p:stCondLst>
                                  <p:childTnLst>
                                    <p:set>
                                      <p:cBhvr>
                                        <p:cTn id="244" dur="1" fill="hold">
                                          <p:stCondLst>
                                            <p:cond delay="0"/>
                                          </p:stCondLst>
                                        </p:cTn>
                                        <p:tgtEl>
                                          <p:spTgt spid="174"/>
                                        </p:tgtEl>
                                        <p:attrNameLst>
                                          <p:attrName>style.visibility</p:attrName>
                                        </p:attrNameLst>
                                      </p:cBhvr>
                                      <p:to>
                                        <p:strVal val="hidden"/>
                                      </p:to>
                                    </p:set>
                                  </p:childTnLst>
                                </p:cTn>
                              </p:par>
                              <p:par>
                                <p:cTn id="245" presetID="1" presetClass="exit" presetSubtype="0" fill="hold" nodeType="withEffect">
                                  <p:stCondLst>
                                    <p:cond delay="0"/>
                                  </p:stCondLst>
                                  <p:childTnLst>
                                    <p:set>
                                      <p:cBhvr>
                                        <p:cTn id="246" dur="1" fill="hold">
                                          <p:stCondLst>
                                            <p:cond delay="0"/>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175"/>
                  </p:tgtEl>
                </p:cond>
              </p:nextCondLst>
            </p:seq>
            <p:seq concurrent="1" nextAc="seek">
              <p:cTn id="247" restart="whenNotActive" fill="hold" evtFilter="cancelBubble" nodeType="interactiveSeq">
                <p:stCondLst>
                  <p:cond evt="onClick" delay="0">
                    <p:tgtEl>
                      <p:spTgt spid="178"/>
                    </p:tgtEl>
                  </p:cond>
                </p:stCondLst>
                <p:endSync evt="end" delay="0">
                  <p:rtn val="all"/>
                </p:endSync>
                <p:childTnLst>
                  <p:par>
                    <p:cTn id="248" fill="hold">
                      <p:stCondLst>
                        <p:cond delay="0"/>
                      </p:stCondLst>
                      <p:childTnLst>
                        <p:par>
                          <p:cTn id="249" fill="hold">
                            <p:stCondLst>
                              <p:cond delay="0"/>
                            </p:stCondLst>
                            <p:childTnLst>
                              <p:par>
                                <p:cTn id="250" presetID="22" presetClass="entr" presetSubtype="8" fill="hold" nodeType="clickEffect">
                                  <p:stCondLst>
                                    <p:cond delay="0"/>
                                  </p:stCondLst>
                                  <p:childTnLst>
                                    <p:set>
                                      <p:cBhvr>
                                        <p:cTn id="251" dur="1" fill="hold">
                                          <p:stCondLst>
                                            <p:cond delay="0"/>
                                          </p:stCondLst>
                                        </p:cTn>
                                        <p:tgtEl>
                                          <p:spTgt spid="179"/>
                                        </p:tgtEl>
                                        <p:attrNameLst>
                                          <p:attrName>style.visibility</p:attrName>
                                        </p:attrNameLst>
                                      </p:cBhvr>
                                      <p:to>
                                        <p:strVal val="visible"/>
                                      </p:to>
                                    </p:set>
                                    <p:animEffect transition="in" filter="wipe(left)">
                                      <p:cBhvr>
                                        <p:cTn id="252" dur="500"/>
                                        <p:tgtEl>
                                          <p:spTgt spid="179"/>
                                        </p:tgtEl>
                                      </p:cBhvr>
                                    </p:animEffect>
                                  </p:childTnLst>
                                </p:cTn>
                              </p:par>
                              <p:par>
                                <p:cTn id="253" presetID="22" presetClass="entr" presetSubtype="8" fill="hold" nodeType="withEffect">
                                  <p:stCondLst>
                                    <p:cond delay="0"/>
                                  </p:stCondLst>
                                  <p:childTnLst>
                                    <p:set>
                                      <p:cBhvr>
                                        <p:cTn id="254" dur="1" fill="hold">
                                          <p:stCondLst>
                                            <p:cond delay="0"/>
                                          </p:stCondLst>
                                        </p:cTn>
                                        <p:tgtEl>
                                          <p:spTgt spid="180"/>
                                        </p:tgtEl>
                                        <p:attrNameLst>
                                          <p:attrName>style.visibility</p:attrName>
                                        </p:attrNameLst>
                                      </p:cBhvr>
                                      <p:to>
                                        <p:strVal val="visible"/>
                                      </p:to>
                                    </p:set>
                                    <p:animEffect transition="in" filter="wipe(left)">
                                      <p:cBhvr>
                                        <p:cTn id="255" dur="500"/>
                                        <p:tgtEl>
                                          <p:spTgt spid="180"/>
                                        </p:tgtEl>
                                      </p:cBhvr>
                                    </p:animEffect>
                                  </p:childTnLst>
                                </p:cTn>
                              </p:par>
                            </p:childTnLst>
                          </p:cTn>
                        </p:par>
                      </p:childTnLst>
                    </p:cTn>
                  </p:par>
                </p:childTnLst>
              </p:cTn>
              <p:nextCondLst>
                <p:cond evt="onClick" delay="0">
                  <p:tgtEl>
                    <p:spTgt spid="178"/>
                  </p:tgtEl>
                </p:cond>
              </p:nextCondLst>
            </p:seq>
            <p:seq concurrent="1" nextAc="seek">
              <p:cTn id="256" restart="whenNotActive" fill="hold" evtFilter="cancelBubble" nodeType="interactiveSeq">
                <p:stCondLst>
                  <p:cond evt="onClick" delay="0">
                    <p:tgtEl>
                      <p:spTgt spid="179"/>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grpId="0" nodeType="clickEffect">
                                  <p:stCondLst>
                                    <p:cond delay="0"/>
                                  </p:stCondLst>
                                  <p:childTnLst>
                                    <p:set>
                                      <p:cBhvr>
                                        <p:cTn id="260" dur="1" fill="hold">
                                          <p:stCondLst>
                                            <p:cond delay="0"/>
                                          </p:stCondLst>
                                        </p:cTn>
                                        <p:tgtEl>
                                          <p:spTgt spid="178"/>
                                        </p:tgtEl>
                                        <p:attrNameLst>
                                          <p:attrName>style.visibility</p:attrName>
                                        </p:attrNameLst>
                                      </p:cBhvr>
                                      <p:to>
                                        <p:strVal val="hidden"/>
                                      </p:to>
                                    </p:set>
                                  </p:childTnLst>
                                </p:cTn>
                              </p:par>
                              <p:par>
                                <p:cTn id="261" presetID="1" presetClass="exit" presetSubtype="0" fill="hold" nodeType="withEffect">
                                  <p:stCondLst>
                                    <p:cond delay="0"/>
                                  </p:stCondLst>
                                  <p:childTnLst>
                                    <p:set>
                                      <p:cBhvr>
                                        <p:cTn id="262" dur="1" fill="hold">
                                          <p:stCondLst>
                                            <p:cond delay="0"/>
                                          </p:stCondLst>
                                        </p:cTn>
                                        <p:tgtEl>
                                          <p:spTgt spid="179"/>
                                        </p:tgtEl>
                                        <p:attrNameLst>
                                          <p:attrName>style.visibility</p:attrName>
                                        </p:attrNameLst>
                                      </p:cBhvr>
                                      <p:to>
                                        <p:strVal val="hidden"/>
                                      </p:to>
                                    </p:set>
                                  </p:childTnLst>
                                </p:cTn>
                              </p:par>
                              <p:par>
                                <p:cTn id="263" presetID="1" presetClass="exit" presetSubtype="0" fill="hold" nodeType="withEffect">
                                  <p:stCondLst>
                                    <p:cond delay="0"/>
                                  </p:stCondLst>
                                  <p:childTnLst>
                                    <p:set>
                                      <p:cBhvr>
                                        <p:cTn id="264" dur="1" fill="hold">
                                          <p:stCondLst>
                                            <p:cond delay="0"/>
                                          </p:stCondLst>
                                        </p:cTn>
                                        <p:tgtEl>
                                          <p:spTgt spid="180"/>
                                        </p:tgtEl>
                                        <p:attrNameLst>
                                          <p:attrName>style.visibility</p:attrName>
                                        </p:attrNameLst>
                                      </p:cBhvr>
                                      <p:to>
                                        <p:strVal val="hidden"/>
                                      </p:to>
                                    </p:set>
                                  </p:childTnLst>
                                </p:cTn>
                              </p:par>
                              <p:par>
                                <p:cTn id="265" presetID="53" presetClass="entr" presetSubtype="16" fill="hold" grpId="0" nodeType="withEffect">
                                  <p:stCondLst>
                                    <p:cond delay="0"/>
                                  </p:stCondLst>
                                  <p:childTnLst>
                                    <p:set>
                                      <p:cBhvr>
                                        <p:cTn id="266" dur="1" fill="hold">
                                          <p:stCondLst>
                                            <p:cond delay="0"/>
                                          </p:stCondLst>
                                        </p:cTn>
                                        <p:tgtEl>
                                          <p:spTgt spid="177"/>
                                        </p:tgtEl>
                                        <p:attrNameLst>
                                          <p:attrName>style.visibility</p:attrName>
                                        </p:attrNameLst>
                                      </p:cBhvr>
                                      <p:to>
                                        <p:strVal val="visible"/>
                                      </p:to>
                                    </p:set>
                                    <p:anim calcmode="lin" valueType="num">
                                      <p:cBhvr>
                                        <p:cTn id="267" dur="500" fill="hold"/>
                                        <p:tgtEl>
                                          <p:spTgt spid="177"/>
                                        </p:tgtEl>
                                        <p:attrNameLst>
                                          <p:attrName>ppt_w</p:attrName>
                                        </p:attrNameLst>
                                      </p:cBhvr>
                                      <p:tavLst>
                                        <p:tav tm="0">
                                          <p:val>
                                            <p:fltVal val="0"/>
                                          </p:val>
                                        </p:tav>
                                        <p:tav tm="100000">
                                          <p:val>
                                            <p:strVal val="#ppt_w"/>
                                          </p:val>
                                        </p:tav>
                                      </p:tavLst>
                                    </p:anim>
                                    <p:anim calcmode="lin" valueType="num">
                                      <p:cBhvr>
                                        <p:cTn id="268" dur="500" fill="hold"/>
                                        <p:tgtEl>
                                          <p:spTgt spid="177"/>
                                        </p:tgtEl>
                                        <p:attrNameLst>
                                          <p:attrName>ppt_h</p:attrName>
                                        </p:attrNameLst>
                                      </p:cBhvr>
                                      <p:tavLst>
                                        <p:tav tm="0">
                                          <p:val>
                                            <p:fltVal val="0"/>
                                          </p:val>
                                        </p:tav>
                                        <p:tav tm="100000">
                                          <p:val>
                                            <p:strVal val="#ppt_h"/>
                                          </p:val>
                                        </p:tav>
                                      </p:tavLst>
                                    </p:anim>
                                    <p:animEffect transition="in" filter="fade">
                                      <p:cBhvr>
                                        <p:cTn id="269" dur="500"/>
                                        <p:tgtEl>
                                          <p:spTgt spid="177"/>
                                        </p:tgtEl>
                                      </p:cBhvr>
                                    </p:animEffect>
                                  </p:childTnLst>
                                  <p:subTnLst>
                                    <p:audio>
                                      <p:cMediaNode>
                                        <p:cTn display="0" masterRel="sameClick">
                                          <p:stCondLst>
                                            <p:cond evt="begin" delay="0">
                                              <p:tn val="26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9"/>
                  </p:tgtEl>
                </p:cond>
              </p:nextCondLst>
            </p:seq>
            <p:seq concurrent="1" nextAc="seek">
              <p:cTn id="270" restart="whenNotActive" fill="hold" evtFilter="cancelBubble" nodeType="interactiveSeq">
                <p:stCondLst>
                  <p:cond evt="onClick" delay="0">
                    <p:tgtEl>
                      <p:spTgt spid="180"/>
                    </p:tgtEl>
                  </p:cond>
                </p:stCondLst>
                <p:endSync evt="end" delay="0">
                  <p:rtn val="all"/>
                </p:endSync>
                <p:childTnLst>
                  <p:par>
                    <p:cTn id="271" fill="hold">
                      <p:stCondLst>
                        <p:cond delay="0"/>
                      </p:stCondLst>
                      <p:childTnLst>
                        <p:par>
                          <p:cTn id="272" fill="hold">
                            <p:stCondLst>
                              <p:cond delay="0"/>
                            </p:stCondLst>
                            <p:childTnLst>
                              <p:par>
                                <p:cTn id="273" presetID="1" presetClass="exit" presetSubtype="0" fill="hold" grpId="1" nodeType="clickEffect">
                                  <p:stCondLst>
                                    <p:cond delay="0"/>
                                  </p:stCondLst>
                                  <p:childTnLst>
                                    <p:set>
                                      <p:cBhvr>
                                        <p:cTn id="274" dur="1" fill="hold">
                                          <p:stCondLst>
                                            <p:cond delay="0"/>
                                          </p:stCondLst>
                                        </p:cTn>
                                        <p:tgtEl>
                                          <p:spTgt spid="178"/>
                                        </p:tgtEl>
                                        <p:attrNameLst>
                                          <p:attrName>style.visibility</p:attrName>
                                        </p:attrNameLst>
                                      </p:cBhvr>
                                      <p:to>
                                        <p:strVal val="hidden"/>
                                      </p:to>
                                    </p:set>
                                  </p:childTnLst>
                                </p:cTn>
                              </p:par>
                              <p:par>
                                <p:cTn id="275" presetID="22" presetClass="entr" presetSubtype="4" fill="hold" grpId="0" nodeType="withEffect">
                                  <p:stCondLst>
                                    <p:cond delay="0"/>
                                  </p:stCondLst>
                                  <p:childTnLst>
                                    <p:set>
                                      <p:cBhvr>
                                        <p:cTn id="276" dur="1" fill="hold">
                                          <p:stCondLst>
                                            <p:cond delay="0"/>
                                          </p:stCondLst>
                                        </p:cTn>
                                        <p:tgtEl>
                                          <p:spTgt spid="176"/>
                                        </p:tgtEl>
                                        <p:attrNameLst>
                                          <p:attrName>style.visibility</p:attrName>
                                        </p:attrNameLst>
                                      </p:cBhvr>
                                      <p:to>
                                        <p:strVal val="visible"/>
                                      </p:to>
                                    </p:set>
                                    <p:animEffect transition="in" filter="wipe(down)">
                                      <p:cBhvr>
                                        <p:cTn id="277" dur="500"/>
                                        <p:tgtEl>
                                          <p:spTgt spid="176"/>
                                        </p:tgtEl>
                                      </p:cBhvr>
                                    </p:animEffect>
                                  </p:childTnLst>
                                  <p:subTnLst>
                                    <p:audio>
                                      <p:cMediaNode>
                                        <p:cTn display="0" masterRel="sameClick">
                                          <p:stCondLst>
                                            <p:cond evt="begin" delay="0">
                                              <p:tn val="275"/>
                                            </p:cond>
                                          </p:stCondLst>
                                          <p:endCondLst>
                                            <p:cond evt="onStopAudio" delay="0">
                                              <p:tgtEl>
                                                <p:sldTgt/>
                                              </p:tgtEl>
                                            </p:cond>
                                          </p:endCondLst>
                                        </p:cTn>
                                        <p:tgtEl>
                                          <p:sndTgt r:embed="rId4" name="applause.wav"/>
                                        </p:tgtEl>
                                      </p:cMediaNode>
                                    </p:audio>
                                  </p:subTnLst>
                                </p:cTn>
                              </p:par>
                              <p:par>
                                <p:cTn id="278" presetID="1" presetClass="exit" presetSubtype="0" fill="hold" nodeType="withEffect">
                                  <p:stCondLst>
                                    <p:cond delay="0"/>
                                  </p:stCondLst>
                                  <p:childTnLst>
                                    <p:set>
                                      <p:cBhvr>
                                        <p:cTn id="279" dur="1" fill="hold">
                                          <p:stCondLst>
                                            <p:cond delay="0"/>
                                          </p:stCondLst>
                                        </p:cTn>
                                        <p:tgtEl>
                                          <p:spTgt spid="179"/>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180"/>
                                        </p:tgtEl>
                                        <p:attrNameLst>
                                          <p:attrName>style.visibility</p:attrName>
                                        </p:attrNameLst>
                                      </p:cBhvr>
                                      <p:to>
                                        <p:strVal val="hidden"/>
                                      </p:to>
                                    </p:set>
                                  </p:childTnLst>
                                </p:cTn>
                              </p:par>
                            </p:childTnLst>
                          </p:cTn>
                        </p:par>
                      </p:childTnLst>
                    </p:cTn>
                  </p:par>
                </p:childTnLst>
              </p:cTn>
              <p:nextCondLst>
                <p:cond evt="onClick" delay="0">
                  <p:tgtEl>
                    <p:spTgt spid="180"/>
                  </p:tgtEl>
                </p:cond>
              </p:nextCondLst>
            </p:seq>
            <p:seq concurrent="1" nextAc="seek">
              <p:cTn id="282" restart="whenNotActive" fill="hold" evtFilter="cancelBubble" nodeType="interactiveSeq">
                <p:stCondLst>
                  <p:cond evt="onClick" delay="0">
                    <p:tgtEl>
                      <p:spTgt spid="183"/>
                    </p:tgtEl>
                  </p:cond>
                </p:stCondLst>
                <p:endSync evt="end" delay="0">
                  <p:rtn val="all"/>
                </p:endSync>
                <p:childTnLst>
                  <p:par>
                    <p:cTn id="283" fill="hold">
                      <p:stCondLst>
                        <p:cond delay="0"/>
                      </p:stCondLst>
                      <p:childTnLst>
                        <p:par>
                          <p:cTn id="284" fill="hold">
                            <p:stCondLst>
                              <p:cond delay="0"/>
                            </p:stCondLst>
                            <p:childTnLst>
                              <p:par>
                                <p:cTn id="285" presetID="22" presetClass="entr" presetSubtype="8" fill="hold" nodeType="clickEffect">
                                  <p:stCondLst>
                                    <p:cond delay="0"/>
                                  </p:stCondLst>
                                  <p:childTnLst>
                                    <p:set>
                                      <p:cBhvr>
                                        <p:cTn id="286" dur="1" fill="hold">
                                          <p:stCondLst>
                                            <p:cond delay="0"/>
                                          </p:stCondLst>
                                        </p:cTn>
                                        <p:tgtEl>
                                          <p:spTgt spid="184"/>
                                        </p:tgtEl>
                                        <p:attrNameLst>
                                          <p:attrName>style.visibility</p:attrName>
                                        </p:attrNameLst>
                                      </p:cBhvr>
                                      <p:to>
                                        <p:strVal val="visible"/>
                                      </p:to>
                                    </p:set>
                                    <p:animEffect transition="in" filter="wipe(left)">
                                      <p:cBhvr>
                                        <p:cTn id="287" dur="500"/>
                                        <p:tgtEl>
                                          <p:spTgt spid="184"/>
                                        </p:tgtEl>
                                      </p:cBhvr>
                                    </p:animEffect>
                                  </p:childTnLst>
                                  <p:subTnLst>
                                    <p:audio>
                                      <p:cMediaNode>
                                        <p:cTn display="0" masterRel="sameClick">
                                          <p:stCondLst>
                                            <p:cond evt="begin" delay="0">
                                              <p:tn val="285"/>
                                            </p:cond>
                                          </p:stCondLst>
                                          <p:endCondLst>
                                            <p:cond evt="onStopAudio" delay="0">
                                              <p:tgtEl>
                                                <p:sldTgt/>
                                              </p:tgtEl>
                                            </p:cond>
                                          </p:endCondLst>
                                        </p:cTn>
                                        <p:tgtEl>
                                          <p:sndTgt r:embed="rId4" name="applause.wav"/>
                                        </p:tgtEl>
                                      </p:cMediaNode>
                                    </p:audio>
                                  </p:subTnLst>
                                </p:cTn>
                              </p:par>
                              <p:par>
                                <p:cTn id="288" presetID="22" presetClass="entr" presetSubtype="8" fill="hold" nodeType="withEffect">
                                  <p:stCondLst>
                                    <p:cond delay="0"/>
                                  </p:stCondLst>
                                  <p:childTnLst>
                                    <p:set>
                                      <p:cBhvr>
                                        <p:cTn id="289" dur="1" fill="hold">
                                          <p:stCondLst>
                                            <p:cond delay="0"/>
                                          </p:stCondLst>
                                        </p:cTn>
                                        <p:tgtEl>
                                          <p:spTgt spid="185"/>
                                        </p:tgtEl>
                                        <p:attrNameLst>
                                          <p:attrName>style.visibility</p:attrName>
                                        </p:attrNameLst>
                                      </p:cBhvr>
                                      <p:to>
                                        <p:strVal val="visible"/>
                                      </p:to>
                                    </p:set>
                                    <p:animEffect transition="in" filter="wipe(left)">
                                      <p:cBhvr>
                                        <p:cTn id="290" dur="500"/>
                                        <p:tgtEl>
                                          <p:spTgt spid="185"/>
                                        </p:tgtEl>
                                      </p:cBhvr>
                                    </p:animEffect>
                                  </p:childTnLst>
                                </p:cTn>
                              </p:par>
                            </p:childTnLst>
                          </p:cTn>
                        </p:par>
                      </p:childTnLst>
                    </p:cTn>
                  </p:par>
                </p:childTnLst>
              </p:cTn>
              <p:nextCondLst>
                <p:cond evt="onClick" delay="0">
                  <p:tgtEl>
                    <p:spTgt spid="183"/>
                  </p:tgtEl>
                </p:cond>
              </p:nextCondLst>
            </p:seq>
            <p:seq concurrent="1" nextAc="seek">
              <p:cTn id="291" restart="whenNotActive" fill="hold" evtFilter="cancelBubble" nodeType="interactiveSeq">
                <p:stCondLst>
                  <p:cond evt="onClick" delay="0">
                    <p:tgtEl>
                      <p:spTgt spid="184"/>
                    </p:tgtEl>
                  </p:cond>
                </p:stCondLst>
                <p:endSync evt="end" delay="0">
                  <p:rtn val="all"/>
                </p:endSync>
                <p:childTnLst>
                  <p:par>
                    <p:cTn id="292" fill="hold">
                      <p:stCondLst>
                        <p:cond delay="0"/>
                      </p:stCondLst>
                      <p:childTnLst>
                        <p:par>
                          <p:cTn id="293" fill="hold">
                            <p:stCondLst>
                              <p:cond delay="0"/>
                            </p:stCondLst>
                            <p:childTnLst>
                              <p:par>
                                <p:cTn id="294" presetID="1" presetClass="exit" presetSubtype="0" fill="hold" grpId="0" nodeType="clickEffect">
                                  <p:stCondLst>
                                    <p:cond delay="0"/>
                                  </p:stCondLst>
                                  <p:childTnLst>
                                    <p:set>
                                      <p:cBhvr>
                                        <p:cTn id="295" dur="1" fill="hold">
                                          <p:stCondLst>
                                            <p:cond delay="0"/>
                                          </p:stCondLst>
                                        </p:cTn>
                                        <p:tgtEl>
                                          <p:spTgt spid="183"/>
                                        </p:tgtEl>
                                        <p:attrNameLst>
                                          <p:attrName>style.visibility</p:attrName>
                                        </p:attrNameLst>
                                      </p:cBhvr>
                                      <p:to>
                                        <p:strVal val="hidden"/>
                                      </p:to>
                                    </p:set>
                                  </p:childTnLst>
                                </p:cTn>
                              </p:par>
                              <p:par>
                                <p:cTn id="296" presetID="1" presetClass="exit" presetSubtype="0" fill="hold" nodeType="withEffect">
                                  <p:stCondLst>
                                    <p:cond delay="0"/>
                                  </p:stCondLst>
                                  <p:childTnLst>
                                    <p:set>
                                      <p:cBhvr>
                                        <p:cTn id="297" dur="1" fill="hold">
                                          <p:stCondLst>
                                            <p:cond delay="0"/>
                                          </p:stCondLst>
                                        </p:cTn>
                                        <p:tgtEl>
                                          <p:spTgt spid="184"/>
                                        </p:tgtEl>
                                        <p:attrNameLst>
                                          <p:attrName>style.visibility</p:attrName>
                                        </p:attrNameLst>
                                      </p:cBhvr>
                                      <p:to>
                                        <p:strVal val="hidden"/>
                                      </p:to>
                                    </p:set>
                                  </p:childTnLst>
                                </p:cTn>
                              </p:par>
                              <p:par>
                                <p:cTn id="298" presetID="1" presetClass="exit" presetSubtype="0" fill="hold" nodeType="withEffect">
                                  <p:stCondLst>
                                    <p:cond delay="0"/>
                                  </p:stCondLst>
                                  <p:childTnLst>
                                    <p:set>
                                      <p:cBhvr>
                                        <p:cTn id="299" dur="1" fill="hold">
                                          <p:stCondLst>
                                            <p:cond delay="0"/>
                                          </p:stCondLst>
                                        </p:cTn>
                                        <p:tgtEl>
                                          <p:spTgt spid="185"/>
                                        </p:tgtEl>
                                        <p:attrNameLst>
                                          <p:attrName>style.visibility</p:attrName>
                                        </p:attrNameLst>
                                      </p:cBhvr>
                                      <p:to>
                                        <p:strVal val="hidden"/>
                                      </p:to>
                                    </p:set>
                                  </p:childTnLst>
                                </p:cTn>
                              </p:par>
                              <p:par>
                                <p:cTn id="300" presetID="53" presetClass="entr" presetSubtype="16" fill="hold" grpId="0" nodeType="withEffect">
                                  <p:stCondLst>
                                    <p:cond delay="0"/>
                                  </p:stCondLst>
                                  <p:childTnLst>
                                    <p:set>
                                      <p:cBhvr>
                                        <p:cTn id="301" dur="1" fill="hold">
                                          <p:stCondLst>
                                            <p:cond delay="0"/>
                                          </p:stCondLst>
                                        </p:cTn>
                                        <p:tgtEl>
                                          <p:spTgt spid="182"/>
                                        </p:tgtEl>
                                        <p:attrNameLst>
                                          <p:attrName>style.visibility</p:attrName>
                                        </p:attrNameLst>
                                      </p:cBhvr>
                                      <p:to>
                                        <p:strVal val="visible"/>
                                      </p:to>
                                    </p:set>
                                    <p:anim calcmode="lin" valueType="num">
                                      <p:cBhvr>
                                        <p:cTn id="302" dur="500" fill="hold"/>
                                        <p:tgtEl>
                                          <p:spTgt spid="182"/>
                                        </p:tgtEl>
                                        <p:attrNameLst>
                                          <p:attrName>ppt_w</p:attrName>
                                        </p:attrNameLst>
                                      </p:cBhvr>
                                      <p:tavLst>
                                        <p:tav tm="0">
                                          <p:val>
                                            <p:fltVal val="0"/>
                                          </p:val>
                                        </p:tav>
                                        <p:tav tm="100000">
                                          <p:val>
                                            <p:strVal val="#ppt_w"/>
                                          </p:val>
                                        </p:tav>
                                      </p:tavLst>
                                    </p:anim>
                                    <p:anim calcmode="lin" valueType="num">
                                      <p:cBhvr>
                                        <p:cTn id="303" dur="500" fill="hold"/>
                                        <p:tgtEl>
                                          <p:spTgt spid="182"/>
                                        </p:tgtEl>
                                        <p:attrNameLst>
                                          <p:attrName>ppt_h</p:attrName>
                                        </p:attrNameLst>
                                      </p:cBhvr>
                                      <p:tavLst>
                                        <p:tav tm="0">
                                          <p:val>
                                            <p:fltVal val="0"/>
                                          </p:val>
                                        </p:tav>
                                        <p:tav tm="100000">
                                          <p:val>
                                            <p:strVal val="#ppt_h"/>
                                          </p:val>
                                        </p:tav>
                                      </p:tavLst>
                                    </p:anim>
                                    <p:animEffect transition="in" filter="fade">
                                      <p:cBhvr>
                                        <p:cTn id="304" dur="500"/>
                                        <p:tgtEl>
                                          <p:spTgt spid="182"/>
                                        </p:tgtEl>
                                      </p:cBhvr>
                                    </p:animEffect>
                                  </p:childTnLst>
                                  <p:subTnLst>
                                    <p:audio>
                                      <p:cMediaNode>
                                        <p:cTn display="0" masterRel="sameClick">
                                          <p:stCondLst>
                                            <p:cond evt="begin" delay="0">
                                              <p:tn val="30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84"/>
                  </p:tgtEl>
                </p:cond>
              </p:nextCondLst>
            </p:seq>
            <p:seq concurrent="1" nextAc="seek">
              <p:cTn id="305" restart="whenNotActive" fill="hold" evtFilter="cancelBubble" nodeType="interactiveSeq">
                <p:stCondLst>
                  <p:cond evt="onClick" delay="0">
                    <p:tgtEl>
                      <p:spTgt spid="185"/>
                    </p:tgtEl>
                  </p:cond>
                </p:stCondLst>
                <p:endSync evt="end" delay="0">
                  <p:rtn val="all"/>
                </p:endSync>
                <p:childTnLst>
                  <p:par>
                    <p:cTn id="306" fill="hold">
                      <p:stCondLst>
                        <p:cond delay="0"/>
                      </p:stCondLst>
                      <p:childTnLst>
                        <p:par>
                          <p:cTn id="307" fill="hold">
                            <p:stCondLst>
                              <p:cond delay="0"/>
                            </p:stCondLst>
                            <p:childTnLst>
                              <p:par>
                                <p:cTn id="308" presetID="1" presetClass="exit" presetSubtype="0" fill="hold" grpId="1" nodeType="clickEffect">
                                  <p:stCondLst>
                                    <p:cond delay="0"/>
                                  </p:stCondLst>
                                  <p:childTnLst>
                                    <p:set>
                                      <p:cBhvr>
                                        <p:cTn id="309" dur="1" fill="hold">
                                          <p:stCondLst>
                                            <p:cond delay="0"/>
                                          </p:stCondLst>
                                        </p:cTn>
                                        <p:tgtEl>
                                          <p:spTgt spid="183"/>
                                        </p:tgtEl>
                                        <p:attrNameLst>
                                          <p:attrName>style.visibility</p:attrName>
                                        </p:attrNameLst>
                                      </p:cBhvr>
                                      <p:to>
                                        <p:strVal val="hidden"/>
                                      </p:to>
                                    </p:set>
                                  </p:childTnLst>
                                </p:cTn>
                              </p:par>
                              <p:par>
                                <p:cTn id="310" presetID="22" presetClass="entr" presetSubtype="4" fill="hold" grpId="0" nodeType="withEffect">
                                  <p:stCondLst>
                                    <p:cond delay="0"/>
                                  </p:stCondLst>
                                  <p:childTnLst>
                                    <p:set>
                                      <p:cBhvr>
                                        <p:cTn id="311" dur="1" fill="hold">
                                          <p:stCondLst>
                                            <p:cond delay="0"/>
                                          </p:stCondLst>
                                        </p:cTn>
                                        <p:tgtEl>
                                          <p:spTgt spid="181"/>
                                        </p:tgtEl>
                                        <p:attrNameLst>
                                          <p:attrName>style.visibility</p:attrName>
                                        </p:attrNameLst>
                                      </p:cBhvr>
                                      <p:to>
                                        <p:strVal val="visible"/>
                                      </p:to>
                                    </p:set>
                                    <p:animEffect transition="in" filter="wipe(down)">
                                      <p:cBhvr>
                                        <p:cTn id="312" dur="500"/>
                                        <p:tgtEl>
                                          <p:spTgt spid="181"/>
                                        </p:tgtEl>
                                      </p:cBhvr>
                                    </p:animEffect>
                                  </p:childTnLst>
                                  <p:subTnLst>
                                    <p:audio>
                                      <p:cMediaNode>
                                        <p:cTn display="0" masterRel="sameClick">
                                          <p:stCondLst>
                                            <p:cond evt="begin" delay="0">
                                              <p:tn val="310"/>
                                            </p:cond>
                                          </p:stCondLst>
                                          <p:endCondLst>
                                            <p:cond evt="onStopAudio" delay="0">
                                              <p:tgtEl>
                                                <p:sldTgt/>
                                              </p:tgtEl>
                                            </p:cond>
                                          </p:endCondLst>
                                        </p:cTn>
                                        <p:tgtEl>
                                          <p:sndTgt r:embed="rId4" name="applause.wav"/>
                                        </p:tgtEl>
                                      </p:cMediaNode>
                                    </p:audio>
                                  </p:subTnLst>
                                </p:cTn>
                              </p:par>
                              <p:par>
                                <p:cTn id="313" presetID="1" presetClass="exit" presetSubtype="0" fill="hold" nodeType="withEffect">
                                  <p:stCondLst>
                                    <p:cond delay="0"/>
                                  </p:stCondLst>
                                  <p:childTnLst>
                                    <p:set>
                                      <p:cBhvr>
                                        <p:cTn id="314" dur="1" fill="hold">
                                          <p:stCondLst>
                                            <p:cond delay="0"/>
                                          </p:stCondLst>
                                        </p:cTn>
                                        <p:tgtEl>
                                          <p:spTgt spid="184"/>
                                        </p:tgtEl>
                                        <p:attrNameLst>
                                          <p:attrName>style.visibility</p:attrName>
                                        </p:attrNameLst>
                                      </p:cBhvr>
                                      <p:to>
                                        <p:strVal val="hidden"/>
                                      </p:to>
                                    </p:set>
                                  </p:childTnLst>
                                </p:cTn>
                              </p:par>
                              <p:par>
                                <p:cTn id="315" presetID="1" presetClass="exit" presetSubtype="0" fill="hold" nodeType="withEffect">
                                  <p:stCondLst>
                                    <p:cond delay="0"/>
                                  </p:stCondLst>
                                  <p:childTnLst>
                                    <p:set>
                                      <p:cBhvr>
                                        <p:cTn id="316" dur="1" fill="hold">
                                          <p:stCondLst>
                                            <p:cond delay="0"/>
                                          </p:stCondLst>
                                        </p:cTn>
                                        <p:tgtEl>
                                          <p:spTgt spid="185"/>
                                        </p:tgtEl>
                                        <p:attrNameLst>
                                          <p:attrName>style.visibility</p:attrName>
                                        </p:attrNameLst>
                                      </p:cBhvr>
                                      <p:to>
                                        <p:strVal val="hidden"/>
                                      </p:to>
                                    </p:set>
                                  </p:childTnLst>
                                </p:cTn>
                              </p:par>
                            </p:childTnLst>
                          </p:cTn>
                        </p:par>
                      </p:childTnLst>
                    </p:cTn>
                  </p:par>
                </p:childTnLst>
              </p:cTn>
              <p:nextCondLst>
                <p:cond evt="onClick" delay="0">
                  <p:tgtEl>
                    <p:spTgt spid="185"/>
                  </p:tgtEl>
                </p:cond>
              </p:nextCondLst>
            </p:seq>
          </p:childTnLst>
        </p:cTn>
      </p:par>
    </p:tnLst>
    <p:bldLst>
      <p:bldP spid="29" grpId="0" animBg="1"/>
      <p:bldP spid="27" grpId="0" animBg="1"/>
      <p:bldP spid="146" grpId="0" animBg="1"/>
      <p:bldP spid="147" grpId="0" animBg="1"/>
      <p:bldP spid="151" grpId="0" animBg="1"/>
      <p:bldP spid="152" grpId="0" animBg="1"/>
      <p:bldP spid="156" grpId="0" animBg="1"/>
      <p:bldP spid="157" grpId="0" animBg="1"/>
      <p:bldP spid="161" grpId="0" animBg="1"/>
      <p:bldP spid="162" grpId="0" animBg="1"/>
      <p:bldP spid="166" grpId="0" animBg="1"/>
      <p:bldP spid="167" grpId="0" animBg="1"/>
      <p:bldP spid="171" grpId="0" animBg="1"/>
      <p:bldP spid="172" grpId="0" animBg="1"/>
      <p:bldP spid="176" grpId="0" animBg="1"/>
      <p:bldP spid="177" grpId="0" animBg="1"/>
      <p:bldP spid="181" grpId="0" animBg="1"/>
      <p:bldP spid="182" grpId="0" animBg="1"/>
      <p:bldP spid="11" grpId="0" animBg="1"/>
      <p:bldP spid="11" grpId="1" animBg="1"/>
      <p:bldP spid="148" grpId="0" animBg="1"/>
      <p:bldP spid="148" grpId="1" animBg="1"/>
      <p:bldP spid="153" grpId="0" animBg="1"/>
      <p:bldP spid="153" grpId="1" animBg="1"/>
      <p:bldP spid="158" grpId="0" animBg="1"/>
      <p:bldP spid="158" grpId="1" animBg="1"/>
      <p:bldP spid="163" grpId="0" animBg="1"/>
      <p:bldP spid="163" grpId="1" animBg="1"/>
      <p:bldP spid="168" grpId="0" animBg="1"/>
      <p:bldP spid="168" grpId="1" animBg="1"/>
      <p:bldP spid="173" grpId="0" animBg="1"/>
      <p:bldP spid="173" grpId="1" animBg="1"/>
      <p:bldP spid="178" grpId="0" animBg="1"/>
      <p:bldP spid="178" grpId="1" animBg="1"/>
      <p:bldP spid="183" grpId="0" animBg="1"/>
      <p:bldP spid="18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b="1" dirty="0">
                  <a:solidFill>
                    <a:srgbClr val="002060"/>
                  </a:solidFill>
                  <a:latin typeface="Calibri" panose="020F0502020204030204" pitchFamily="34" charset="0"/>
                  <a:cs typeface="Calibri" panose="020F0502020204030204" pitchFamily="34" charset="0"/>
                </a:rPr>
                <a:t>young</a:t>
              </a: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24" name="TextBox 23"/>
          <p:cNvSpPr txBox="1"/>
          <p:nvPr/>
        </p:nvSpPr>
        <p:spPr>
          <a:xfrm>
            <a:off x="2089908" y="2000055"/>
            <a:ext cx="4784701"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 boy is ________ and the grandmother is old. </a:t>
            </a:r>
          </a:p>
        </p:txBody>
      </p:sp>
      <p:grpSp>
        <p:nvGrpSpPr>
          <p:cNvPr id="3" name="Group 2"/>
          <p:cNvGrpSpPr/>
          <p:nvPr/>
        </p:nvGrpSpPr>
        <p:grpSpPr>
          <a:xfrm>
            <a:off x="2727110" y="3083593"/>
            <a:ext cx="3753893" cy="2443024"/>
            <a:chOff x="2239604" y="2687009"/>
            <a:chExt cx="4420041" cy="2876551"/>
          </a:xfrm>
        </p:grpSpPr>
        <p:pic>
          <p:nvPicPr>
            <p:cNvPr id="2050" name="Picture 2" descr="https://s.sachmem.vn/public/images/TA4SBT/U14-B-1-1-gbanntggwawbwuk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9604" y="2687009"/>
              <a:ext cx="4381500" cy="28765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34179" y="5265776"/>
              <a:ext cx="1825466" cy="297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11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dirty="0">
                  <a:solidFill>
                    <a:srgbClr val="002060"/>
                  </a:solidFill>
                  <a:latin typeface="Calibri" panose="020F0502020204030204" pitchFamily="34" charset="0"/>
                  <a:cs typeface="Calibri" panose="020F0502020204030204" pitchFamily="34" charset="0"/>
                </a:rPr>
                <a:t>short</a:t>
              </a: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24" name="TextBox 23"/>
          <p:cNvSpPr txBox="1"/>
          <p:nvPr/>
        </p:nvSpPr>
        <p:spPr>
          <a:xfrm>
            <a:off x="1834297" y="1842757"/>
            <a:ext cx="5429815"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 sister is tall</a:t>
            </a:r>
          </a:p>
          <a:p>
            <a:pPr algn="ctr"/>
            <a:r>
              <a:rPr lang="en-US" sz="2400" b="1" dirty="0">
                <a:latin typeface="Arial" panose="020B0604020202020204" pitchFamily="34" charset="0"/>
                <a:cs typeface="Arial" panose="020B0604020202020204" pitchFamily="34" charset="0"/>
              </a:rPr>
              <a:t>and  the brother is _______.</a:t>
            </a:r>
          </a:p>
        </p:txBody>
      </p:sp>
      <p:pic>
        <p:nvPicPr>
          <p:cNvPr id="3074" name="Picture 2" descr="https://s.sachmem.vn/public/images/TA4SBT/U14-B-1-2-mbhugfwrowjenocz.jpg"/>
          <p:cNvPicPr>
            <a:picLocks noChangeAspect="1" noChangeArrowheads="1"/>
          </p:cNvPicPr>
          <p:nvPr/>
        </p:nvPicPr>
        <p:blipFill rotWithShape="1">
          <a:blip r:embed="rId8">
            <a:extLst>
              <a:ext uri="{28A0092B-C50C-407E-A947-70E740481C1C}">
                <a14:useLocalDpi xmlns:a14="http://schemas.microsoft.com/office/drawing/2010/main" val="0"/>
              </a:ext>
            </a:extLst>
          </a:blip>
          <a:srcRect l="21497" r="15012"/>
          <a:stretch/>
        </p:blipFill>
        <p:spPr bwMode="auto">
          <a:xfrm>
            <a:off x="3343537" y="2728715"/>
            <a:ext cx="2781837" cy="287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6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b="1" dirty="0">
                  <a:solidFill>
                    <a:srgbClr val="002060"/>
                  </a:solidFill>
                  <a:latin typeface="Calibri" panose="020F0502020204030204" pitchFamily="34" charset="0"/>
                  <a:cs typeface="Calibri" panose="020F0502020204030204" pitchFamily="34" charset="0"/>
                </a:rPr>
                <a:t>Small</a:t>
              </a: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3" name="TextBox 32"/>
          <p:cNvSpPr txBox="1"/>
          <p:nvPr/>
        </p:nvSpPr>
        <p:spPr>
          <a:xfrm>
            <a:off x="1834297" y="1842757"/>
            <a:ext cx="5429815"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He is big and she is ______.</a:t>
            </a:r>
          </a:p>
        </p:txBody>
      </p:sp>
      <p:grpSp>
        <p:nvGrpSpPr>
          <p:cNvPr id="3" name="Group 2"/>
          <p:cNvGrpSpPr/>
          <p:nvPr/>
        </p:nvGrpSpPr>
        <p:grpSpPr>
          <a:xfrm>
            <a:off x="2938952" y="2899996"/>
            <a:ext cx="3220504" cy="2743201"/>
            <a:chOff x="2678805" y="2910624"/>
            <a:chExt cx="3220504" cy="2743201"/>
          </a:xfrm>
        </p:grpSpPr>
        <p:pic>
          <p:nvPicPr>
            <p:cNvPr id="4098" name="Picture 2" descr="https://s.sachmem.vn/public/images/TA4SBT/U14-B-1-3-pxqjldwmbjqkllaw.jpg"/>
            <p:cNvPicPr>
              <a:picLocks noChangeAspect="1" noChangeArrowheads="1"/>
            </p:cNvPicPr>
            <p:nvPr/>
          </p:nvPicPr>
          <p:blipFill rotWithShape="1">
            <a:blip r:embed="rId8">
              <a:extLst>
                <a:ext uri="{28A0092B-C50C-407E-A947-70E740481C1C}">
                  <a14:useLocalDpi xmlns:a14="http://schemas.microsoft.com/office/drawing/2010/main" val="0"/>
                </a:ext>
              </a:extLst>
            </a:blip>
            <a:srcRect l="13222" t="965" r="13588" b="3671"/>
            <a:stretch/>
          </p:blipFill>
          <p:spPr bwMode="auto">
            <a:xfrm>
              <a:off x="2678805" y="2910624"/>
              <a:ext cx="3206839" cy="2743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72049" y="5497873"/>
              <a:ext cx="927260" cy="132362"/>
            </a:xfrm>
            <a:prstGeom prst="rect">
              <a:avLst/>
            </a:prstGeom>
            <a:solidFill>
              <a:srgbClr val="B9E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430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b="1" dirty="0">
                  <a:solidFill>
                    <a:srgbClr val="002060"/>
                  </a:solidFill>
                  <a:latin typeface="Calibri" panose="020F0502020204030204" pitchFamily="34" charset="0"/>
                  <a:cs typeface="Calibri" panose="020F0502020204030204" pitchFamily="34" charset="0"/>
                </a:rPr>
                <a:t>old</a:t>
              </a: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24" name="TextBox 23"/>
          <p:cNvSpPr txBox="1"/>
          <p:nvPr/>
        </p:nvSpPr>
        <p:spPr>
          <a:xfrm>
            <a:off x="1010073" y="1893879"/>
            <a:ext cx="6840776"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My grandparents are ______.</a:t>
            </a:r>
          </a:p>
        </p:txBody>
      </p:sp>
      <p:pic>
        <p:nvPicPr>
          <p:cNvPr id="5122" name="Picture 2" descr="https://s.sachmem.vn/public/images/TA4SBT/U14-B-2-3-mgkczqqfmcrupfzf.jpg"/>
          <p:cNvPicPr>
            <a:picLocks noChangeAspect="1" noChangeArrowheads="1"/>
          </p:cNvPicPr>
          <p:nvPr/>
        </p:nvPicPr>
        <p:blipFill rotWithShape="1">
          <a:blip r:embed="rId8">
            <a:extLst>
              <a:ext uri="{28A0092B-C50C-407E-A947-70E740481C1C}">
                <a14:useLocalDpi xmlns:a14="http://schemas.microsoft.com/office/drawing/2010/main" val="0"/>
              </a:ext>
            </a:extLst>
          </a:blip>
          <a:srcRect l="17266" t="7634" r="32764" b="3112"/>
          <a:stretch/>
        </p:blipFill>
        <p:spPr bwMode="auto">
          <a:xfrm>
            <a:off x="2775018" y="2622993"/>
            <a:ext cx="2846231" cy="302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slim</a:t>
              </a: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pic>
        <p:nvPicPr>
          <p:cNvPr id="6146" name="Picture 2" descr="https://s.sachmem.vn/public/images/TA4SBT/U14-B-2-1-cerjepjmbbddkrdd.jpg"/>
          <p:cNvPicPr>
            <a:picLocks noChangeAspect="1" noChangeArrowheads="1"/>
          </p:cNvPicPr>
          <p:nvPr/>
        </p:nvPicPr>
        <p:blipFill rotWithShape="1">
          <a:blip r:embed="rId8">
            <a:extLst>
              <a:ext uri="{28A0092B-C50C-407E-A947-70E740481C1C}">
                <a14:useLocalDpi xmlns:a14="http://schemas.microsoft.com/office/drawing/2010/main" val="0"/>
              </a:ext>
            </a:extLst>
          </a:blip>
          <a:srcRect l="22215" t="1605" r="23068" b="1164"/>
          <a:stretch/>
        </p:blipFill>
        <p:spPr bwMode="auto">
          <a:xfrm>
            <a:off x="2968182" y="2355544"/>
            <a:ext cx="3116688" cy="329699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834297" y="1842757"/>
            <a:ext cx="5429815"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 girl is ______.</a:t>
            </a:r>
          </a:p>
        </p:txBody>
      </p:sp>
    </p:spTree>
    <p:extLst>
      <p:ext uri="{BB962C8B-B14F-4D97-AF65-F5344CB8AC3E}">
        <p14:creationId xmlns:p14="http://schemas.microsoft.com/office/powerpoint/2010/main" val="416274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solidFill>
                    <a:srgbClr val="002060"/>
                  </a:solidFill>
                  <a:latin typeface="Arial" panose="020B0604020202020204" pitchFamily="34" charset="0"/>
                  <a:cs typeface="Arial" panose="020B0604020202020204" pitchFamily="34" charset="0"/>
                </a:rPr>
                <a:t>b. She's young.</a:t>
              </a: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2" name="Rectangle 1"/>
          <p:cNvSpPr/>
          <p:nvPr/>
        </p:nvSpPr>
        <p:spPr>
          <a:xfrm>
            <a:off x="1936065" y="1830346"/>
            <a:ext cx="6096000"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What does her mother look like?</a:t>
            </a:r>
            <a:br>
              <a:rPr lang="en-US" sz="2400" b="1" dirty="0">
                <a:latin typeface="Arial" panose="020B0604020202020204" pitchFamily="34" charset="0"/>
                <a:cs typeface="Arial" panose="020B0604020202020204" pitchFamily="34" charset="0"/>
              </a:rPr>
            </a:br>
            <a:r>
              <a:rPr lang="en-US" sz="2400" b="1" dirty="0">
                <a:solidFill>
                  <a:srgbClr val="FF0000"/>
                </a:solidFill>
                <a:latin typeface="Arial" panose="020B0604020202020204" pitchFamily="34" charset="0"/>
                <a:cs typeface="Arial" panose="020B0604020202020204" pitchFamily="34" charset="0"/>
              </a:rPr>
              <a:t>a. She's old.</a:t>
            </a:r>
          </a:p>
          <a:p>
            <a:r>
              <a:rPr lang="en-US" sz="2400" b="1" dirty="0">
                <a:solidFill>
                  <a:srgbClr val="FF0000"/>
                </a:solidFill>
                <a:latin typeface="Arial" panose="020B0604020202020204" pitchFamily="34" charset="0"/>
                <a:cs typeface="Arial" panose="020B0604020202020204" pitchFamily="34" charset="0"/>
              </a:rPr>
              <a:t>b. She's young.</a:t>
            </a:r>
          </a:p>
        </p:txBody>
      </p:sp>
      <p:pic>
        <p:nvPicPr>
          <p:cNvPr id="3" name="Picture 2"/>
          <p:cNvPicPr>
            <a:picLocks noChangeAspect="1"/>
          </p:cNvPicPr>
          <p:nvPr/>
        </p:nvPicPr>
        <p:blipFill rotWithShape="1">
          <a:blip r:embed="rId8"/>
          <a:srcRect l="30957" r="34865" b="1205"/>
          <a:stretch/>
        </p:blipFill>
        <p:spPr>
          <a:xfrm>
            <a:off x="4972049" y="2407857"/>
            <a:ext cx="1627387" cy="3072511"/>
          </a:xfrm>
          <a:prstGeom prst="rect">
            <a:avLst/>
          </a:prstGeom>
        </p:spPr>
      </p:pic>
    </p:spTree>
    <p:extLst>
      <p:ext uri="{BB962C8B-B14F-4D97-AF65-F5344CB8AC3E}">
        <p14:creationId xmlns:p14="http://schemas.microsoft.com/office/powerpoint/2010/main" val="361656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565</Words>
  <Application>Microsoft Office PowerPoint</Application>
  <PresentationFormat>Custom</PresentationFormat>
  <Paragraphs>210</Paragraphs>
  <Slides>22</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.VnVogue</vt:lpstr>
      <vt:lpstr>Arial Black</vt:lpstr>
      <vt:lpstr>Calibri Light</vt:lpstr>
      <vt:lpstr>Arial Unicode MS</vt:lpstr>
      <vt:lpstr>.VnHelvetInsH</vt:lpstr>
      <vt:lpstr>Harrington</vt:lpstr>
      <vt:lpstr>Elephant</vt:lpstr>
      <vt:lpstr>Tahoma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PC</cp:lastModifiedBy>
  <cp:revision>37</cp:revision>
  <dcterms:created xsi:type="dcterms:W3CDTF">2021-05-24T10:09:48Z</dcterms:created>
  <dcterms:modified xsi:type="dcterms:W3CDTF">2021-08-24T16:45:35Z</dcterms:modified>
</cp:coreProperties>
</file>