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7" r:id="rId4"/>
    <p:sldId id="262" r:id="rId5"/>
    <p:sldId id="263" r:id="rId6"/>
    <p:sldId id="264" r:id="rId7"/>
    <p:sldId id="286" r:id="rId8"/>
    <p:sldId id="275" r:id="rId9"/>
    <p:sldId id="266" r:id="rId10"/>
    <p:sldId id="284" r:id="rId11"/>
    <p:sldId id="316" r:id="rId12"/>
    <p:sldId id="317" r:id="rId13"/>
    <p:sldId id="310" r:id="rId14"/>
    <p:sldId id="311" r:id="rId15"/>
    <p:sldId id="312" r:id="rId16"/>
    <p:sldId id="313" r:id="rId17"/>
    <p:sldId id="314" r:id="rId18"/>
    <p:sldId id="268" r:id="rId19"/>
    <p:sldId id="282" r:id="rId20"/>
    <p:sldId id="276" r:id="rId21"/>
    <p:sldId id="281" r:id="rId22"/>
    <p:sldId id="277" r:id="rId23"/>
    <p:sldId id="28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83FA8B1-A5E3-4700-BCBC-3940B2029B00}">
          <p14:sldIdLst>
            <p14:sldId id="256"/>
            <p14:sldId id="283"/>
            <p14:sldId id="257"/>
            <p14:sldId id="262"/>
            <p14:sldId id="263"/>
            <p14:sldId id="264"/>
            <p14:sldId id="286"/>
            <p14:sldId id="275"/>
            <p14:sldId id="266"/>
            <p14:sldId id="284"/>
            <p14:sldId id="316"/>
            <p14:sldId id="317"/>
            <p14:sldId id="310"/>
            <p14:sldId id="311"/>
            <p14:sldId id="312"/>
            <p14:sldId id="313"/>
            <p14:sldId id="314"/>
            <p14:sldId id="268"/>
            <p14:sldId id="282"/>
            <p14:sldId id="276"/>
            <p14:sldId id="281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FF00"/>
    <a:srgbClr val="FF0000"/>
    <a:srgbClr val="FF99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68" d="100"/>
          <a:sy n="68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D139-9C77-4A48-917F-0ED4DCA34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A0897-6A88-4561-8DB7-61E9D0082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0E24F-F822-41BF-80A5-F5D886E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89B2-7CC0-4E9C-97ED-DDD0D0F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0F38-62FC-42E1-8E33-D2771A6E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5DA2-3407-4415-A782-37487536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0752A-F7FD-40E9-8E0E-77E9E6BE1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6E09-280E-4FDD-A98D-9000B345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428EC-DF9F-437E-9DB0-8C805E1D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6712-8240-47E3-890C-5859AFF8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0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5BC19-CC1E-469C-B136-C51217782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80D9-21E5-4678-9028-373ED4E7E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85E3-A014-437E-BED5-13B7C06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0EDF-82A6-481C-A806-385DF700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FE3B6-0AEA-488C-A15B-C6838649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03B1-CC16-48E1-8E15-AA7A36C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3474-C8F2-4883-BE3C-E3100AE0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B9FC-AB6A-442C-9717-795FA6FA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C7E4-B622-459D-A5C7-803E9D11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168B-5752-4609-A565-4394B11D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F211-A199-4CC0-9186-8F451D6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C5DA3-F75F-43A8-AACC-A76209B1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3404C-1D17-4550-ABFD-A507E02E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FEBDF-9182-4E12-80B8-711A2B85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EBE8-7E8F-40E7-B09C-7AAFEB73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1D9A-9F62-445F-AA45-6DCF8EC0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5531-1E51-48CF-A51C-3021065CB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5B2AA-433E-482A-A3BF-626700E36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EC99-DC9C-4559-A7AF-E1F39054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5537D-1C89-4B40-891D-4BB7CB85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9640D-0846-4866-977F-C0F059F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4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D5FE-D94C-47DC-B5F1-B3EFF0F6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0404A-6DF8-40A1-83FE-6B1010EA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869B4-A145-44CC-819F-16AEDAC93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0F24E-1F5D-4B64-ACDB-0700D9B3D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CA73C-A860-4F22-8994-75760D0B7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D24DC-0AA5-4EBA-A858-904A3749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122AD-40F3-4483-AEA1-BDE67744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4688D-5C89-4D9C-96C9-D6EBDEC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9441-78F2-4AF7-A53E-CB8CB71F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10B04-C81A-4237-9AB2-3CBD0D1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3DD2-7EDF-404B-B08F-966E634E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0A017-07B1-4199-8113-EBFC12C7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8BFC6-D295-4E60-BE28-9B370005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DF450-B756-4E5F-AC50-A3B8D6AB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8EF03-357D-4909-9A4F-C0C6AAC3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28A1-669A-49CD-B77F-A3C12B66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C140-A082-4A80-B5D7-FC93DD65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3BBB2-11C0-4BE9-A960-85432A69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0351B-FAE8-4B7F-903F-A0D2E979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79F7-F6D2-49E3-9CEB-35FE24DB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F209D-FB73-400D-9360-84625438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60C2-BF0B-4191-B725-D44851C9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C384A-95F0-40F9-AA4E-0C1C21DDA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6D85B-FF3B-415B-9569-8F7B8F20A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9D63-E519-45AA-8F3E-3053E860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85F6-EE19-4F34-89B7-AC956782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90035-A081-4F1C-87A4-F5EDF69B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A8DCB-1BCD-4B5B-99C6-8270481D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075E5-90B5-4FC0-B023-7EFFC55E5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8775-8494-476E-BC0E-C0C781F46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7CF7-6D47-4E39-BBC5-609CAA69FB7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D0B37-6FE2-4926-B3C0-9129A600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3D0BE-1DC2-44EF-8500-E070696B5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gif"/><Relationship Id="rId7" Type="http://schemas.microsoft.com/office/2007/relationships/hdphoto" Target="../media/hdphoto5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microsoft.com/office/2007/relationships/hdphoto" Target="../media/hdphoto4.wdp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gif"/><Relationship Id="rId7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 HỌC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88675" y="2878803"/>
            <a:ext cx="1737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spc="0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LỚP 5</a:t>
            </a:r>
            <a:endParaRPr lang="en-US" sz="44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9" y="-381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413262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62550">
            <a:off x="3704036" y="1585876"/>
            <a:ext cx="561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Em yêu trường em</a:t>
            </a:r>
          </a:p>
          <a:p>
            <a:pPr algn="ctr"/>
            <a:r>
              <a:rPr lang="en-US" sz="4400" b="1"/>
              <a:t>!!!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" y="5867400"/>
            <a:ext cx="3581400" cy="990600"/>
          </a:xfrm>
          <a:prstGeom prst="rect">
            <a:avLst/>
          </a:prstGeom>
        </p:spPr>
      </p:pic>
      <p:pic>
        <p:nvPicPr>
          <p:cNvPr id="18" name="Picture 17" descr="em yeu truong 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1367">
            <a:off x="496468" y="1181338"/>
            <a:ext cx="2092563" cy="2546743"/>
          </a:xfrm>
          <a:prstGeom prst="rect">
            <a:avLst/>
          </a:prstGeom>
        </p:spPr>
      </p:pic>
      <p:pic>
        <p:nvPicPr>
          <p:cNvPr id="19" name="Picture 18" descr="trường e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85" y="3500438"/>
            <a:ext cx="5102715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50080" y="396060"/>
            <a:ext cx="7765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CHÈN ĐOẠN VIDEO VÀO BÀI TRÌNH CHIẾU</a:t>
            </a:r>
            <a:endParaRPr lang="en-US" altLang="vi-VN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143001" y="259077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143001" y="259792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143001" y="258006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1143001" y="260506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1143001" y="26122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0" y="1215553"/>
            <a:ext cx="914400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vi-VN" b="1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>
                <a:solidFill>
                  <a:srgbClr val="0070C0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>
                <a:cs typeface="Times New Roman" panose="02020603050405020304" pitchFamily="18" charset="0"/>
              </a:rPr>
              <a:t>Để chèn đoạn video vào trang trình chiếu em sử dụng lệnh </a:t>
            </a:r>
            <a:r>
              <a:rPr lang="en-US" altLang="vi-VN" b="1">
                <a:cs typeface="Times New Roman" panose="02020603050405020304" pitchFamily="18" charset="0"/>
              </a:rPr>
              <a:t>Insert </a:t>
            </a:r>
            <a:r>
              <a:rPr lang="en-US" altLang="vi-VN" b="1">
                <a:cs typeface="Times New Roman" panose="02020603050405020304" pitchFamily="18" charset="0"/>
                <a:sym typeface="Wingdings" panose="05000000000000000000" pitchFamily="2" charset="2"/>
              </a:rPr>
              <a:t> chọn Movie (            )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vi-VN" b="1">
                <a:cs typeface="Times New Roman" panose="02020603050405020304" pitchFamily="18" charset="0"/>
                <a:sym typeface="Wingdings" panose="05000000000000000000" pitchFamily="2" charset="2"/>
              </a:rPr>
              <a:t> chọn Movie from File… </a:t>
            </a:r>
            <a:endParaRPr lang="en-US" altLang="vi-VN" sz="3600" b="1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6829" y="1683358"/>
            <a:ext cx="9215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0" y="315991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>
                <a:cs typeface="Times New Roman" panose="02020603050405020304" pitchFamily="18" charset="0"/>
              </a:rPr>
              <a:t>- Video là dạng dữ liệu đa phương tiện trong bài trình chiếu</a:t>
            </a:r>
            <a:endParaRPr lang="en-US" altLang="vi-VN" sz="2800">
              <a:cs typeface="Times New Roman" panose="02020603050405020304" pitchFamily="18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0" y="423699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>
                <a:cs typeface="Times New Roman" panose="02020603050405020304" pitchFamily="18" charset="0"/>
              </a:rPr>
              <a:t>- Nội dung video giúp các em thể hiện ý tưởng của mình một cách sinh động và thuyết phục hơn.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312" y="0"/>
            <a:ext cx="3260769" cy="6084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FF0000"/>
                </a:solidFill>
              </a:rPr>
              <a:t>THỰC HÀNH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115911" y="513634"/>
            <a:ext cx="9688132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Em soạn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bài trình chiếu về tỉnh/ thành phố mà em yêu thích với nội dung gồm 5 trang.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228600" y="1654966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Sử</a:t>
            </a:r>
            <a:r>
              <a:rPr kumimoji="0" lang="en-US" sz="3200" b="0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dụng các nguồn thông tin từ internet, sách, báo rồi tóm tắt nội dung các trang theo yêu cầu sau: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28600" y="2887850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1: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Tiêu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đề của tỉnh/ thành phố mà em yêu thích, phía dưới tiêu đề ghi họ tên người soạn.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28600" y="3817241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2: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Giới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thiệu đặc điểm địa lí, khí hậu.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28600" y="4406290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3: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Giới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thiệu đặc điểm kinh tế, xã hội.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28600" y="4986685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4: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Giới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thiệu một số địa danh du lịch, văn hóa nổi bật.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28600" y="5931066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5: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kết luận và lời cảm ơn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133565" y="950503"/>
            <a:ext cx="2910625" cy="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96226" y="940158"/>
            <a:ext cx="3503054" cy="1287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1480" y="1477691"/>
            <a:ext cx="2910625" cy="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34118" y="1430814"/>
            <a:ext cx="3749363" cy="1625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. Đà Nẵ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106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THÀNH PHỐ ĐÀ NẴNG</a:t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5105400"/>
            <a:ext cx="6400800" cy="1752600"/>
          </a:xfrm>
        </p:spPr>
        <p:txBody>
          <a:bodyPr/>
          <a:lstStyle/>
          <a:p>
            <a:r>
              <a:rPr lang="vi-VN" dirty="0">
                <a:solidFill>
                  <a:schemeClr val="bg1"/>
                </a:solidFill>
              </a:rPr>
              <a:t>Ngư</a:t>
            </a:r>
            <a:r>
              <a:rPr lang="en-US" dirty="0">
                <a:solidFill>
                  <a:schemeClr val="bg1"/>
                </a:solidFill>
              </a:rPr>
              <a:t>ỜI </a:t>
            </a:r>
            <a:r>
              <a:rPr lang="en-US" dirty="0" err="1">
                <a:solidFill>
                  <a:schemeClr val="bg1"/>
                </a:solidFill>
              </a:rPr>
              <a:t>Soạn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Anh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Thư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</a:rPr>
              <a:t>Người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Đọc:Thảo</a:t>
            </a:r>
            <a:r>
              <a:rPr lang="en-US" dirty="0">
                <a:solidFill>
                  <a:schemeClr val="bg1"/>
                </a:solidFill>
              </a:rPr>
              <a:t> My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Khí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hậu</a:t>
            </a:r>
            <a:r>
              <a:rPr lang="en-US" sz="3600" dirty="0">
                <a:solidFill>
                  <a:srgbClr val="FFFF00"/>
                </a:solidFill>
              </a:rPr>
              <a:t> ở </a:t>
            </a:r>
            <a:r>
              <a:rPr lang="en-US" sz="3600" dirty="0" err="1">
                <a:solidFill>
                  <a:srgbClr val="FFFF00"/>
                </a:solidFill>
              </a:rPr>
              <a:t>đây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mẻ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trong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lành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r>
              <a:rPr lang="en-US" sz="3600" dirty="0" err="1">
                <a:solidFill>
                  <a:srgbClr val="FFFF00"/>
                </a:solidFill>
              </a:rPr>
              <a:t>Vào</a:t>
            </a:r>
            <a:r>
              <a:rPr lang="en-US" sz="3600" dirty="0">
                <a:solidFill>
                  <a:srgbClr val="FFFF00"/>
                </a:solidFill>
              </a:rPr>
              <a:t> ban </a:t>
            </a:r>
            <a:r>
              <a:rPr lang="en-US" sz="3600" dirty="0" err="1">
                <a:solidFill>
                  <a:srgbClr val="FFFF00"/>
                </a:solidFill>
              </a:rPr>
              <a:t>đêm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có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rất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nhiều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cảnh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đẹp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r>
              <a:rPr lang="en-US" sz="3600" dirty="0" err="1">
                <a:solidFill>
                  <a:srgbClr val="FFFF00"/>
                </a:solidFill>
              </a:rPr>
              <a:t>Ánh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đèn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nhấp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nháy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như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những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ngôi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sao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sáng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lấp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lánh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trên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bầu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trời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ảnh đẹ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554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Ở </a:t>
            </a:r>
            <a:r>
              <a:rPr lang="en-US" sz="3600" dirty="0" err="1">
                <a:solidFill>
                  <a:srgbClr val="7030A0"/>
                </a:solidFill>
              </a:rPr>
              <a:t>Đà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Nẵng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có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rất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nhiều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tòa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nhà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cao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siêu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thị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và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khách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sạn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được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trang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trí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lộng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lẫy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nhiều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bãi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biển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đẹp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nước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biển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có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màu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xanh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trong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vắt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Bãi Biể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Đà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Nẵng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khu</a:t>
            </a:r>
            <a:r>
              <a:rPr lang="en-US" sz="3600" dirty="0">
                <a:solidFill>
                  <a:srgbClr val="0070C0"/>
                </a:solidFill>
              </a:rPr>
              <a:t> du </a:t>
            </a:r>
            <a:r>
              <a:rPr lang="en-US" sz="3600" dirty="0" err="1">
                <a:solidFill>
                  <a:srgbClr val="0070C0"/>
                </a:solidFill>
              </a:rPr>
              <a:t>lịch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hóa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lớn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nhất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giới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Là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khu</a:t>
            </a:r>
            <a:r>
              <a:rPr lang="en-US" sz="3600" dirty="0">
                <a:solidFill>
                  <a:srgbClr val="0070C0"/>
                </a:solidFill>
              </a:rPr>
              <a:t> du </a:t>
            </a:r>
            <a:r>
              <a:rPr lang="en-US" sz="3600" dirty="0" err="1">
                <a:solidFill>
                  <a:srgbClr val="0070C0"/>
                </a:solidFill>
              </a:rPr>
              <a:t>lịch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nghỉ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mát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được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nhiều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người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biết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đến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muốn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tới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Ngũ Hành Sơ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312" y="3129756"/>
            <a:ext cx="2619375" cy="1743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nhung-loi-cam-on-sinh-nhat-hay-nhat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3" y="914400"/>
            <a:ext cx="752475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18" y="914400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3" y="914400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8" y="92436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3" y="91440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18" y="91050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2" y="914544"/>
            <a:ext cx="848101" cy="400050"/>
          </a:xfrm>
          <a:prstGeom prst="rect">
            <a:avLst/>
          </a:prstGeom>
        </p:spPr>
      </p:pic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4" y="910505"/>
            <a:ext cx="770948" cy="4000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Explosion 2 3"/>
          <p:cNvSpPr/>
          <p:nvPr/>
        </p:nvSpPr>
        <p:spPr>
          <a:xfrm rot="20881914">
            <a:off x="-118674" y="2293029"/>
            <a:ext cx="9380440" cy="3172339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2689654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2679926" y="1371600"/>
            <a:ext cx="5393873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video </a:t>
            </a:r>
            <a:r>
              <a:rPr lang="en-US" sz="2400" b="1" dirty="0" err="1">
                <a:solidFill>
                  <a:srgbClr val="FF0000"/>
                </a:solidFill>
              </a:rPr>
              <a:t>phát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???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7" y="4359275"/>
            <a:ext cx="215423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26" y="4072151"/>
            <a:ext cx="638447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9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1285852" y="571480"/>
            <a:ext cx="6429420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  <p:pic>
        <p:nvPicPr>
          <p:cNvPr id="10242" name="Picture 2" descr="Kết quả hình ảnh cho ghi nhớ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9144000" cy="22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20881914">
            <a:off x="-42578" y="2038855"/>
            <a:ext cx="9228247" cy="2993185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sẽ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1713965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chèn</a:t>
            </a:r>
            <a:r>
              <a:rPr lang="en-US" sz="2800" b="1" dirty="0">
                <a:solidFill>
                  <a:srgbClr val="FF0000"/>
                </a:solidFill>
              </a:rPr>
              <a:t> video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chọn</a:t>
            </a:r>
            <a:r>
              <a:rPr lang="en-US" sz="2800" b="1" dirty="0">
                <a:solidFill>
                  <a:srgbClr val="FF0000"/>
                </a:solidFill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732808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Home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View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1" name="Cloud 10"/>
          <p:cNvSpPr/>
          <p:nvPr/>
        </p:nvSpPr>
        <p:spPr>
          <a:xfrm>
            <a:off x="2172532" y="1930548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Giỏi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quá</a:t>
            </a:r>
            <a:r>
              <a:rPr lang="en-US" sz="2400" b="1" dirty="0">
                <a:solidFill>
                  <a:srgbClr val="0000FF"/>
                </a:solidFill>
              </a:rPr>
              <a:t> ^^</a:t>
            </a:r>
          </a:p>
        </p:txBody>
      </p:sp>
      <p:sp>
        <p:nvSpPr>
          <p:cNvPr id="15" name="Cloud 14"/>
          <p:cNvSpPr/>
          <p:nvPr/>
        </p:nvSpPr>
        <p:spPr>
          <a:xfrm>
            <a:off x="1830098" y="3595311"/>
            <a:ext cx="2587336" cy="1240909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01" y="6483885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6496791"/>
            <a:ext cx="2790825" cy="17145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337588" y="1773253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14" y="0"/>
            <a:ext cx="752475" cy="400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89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7" y="6496791"/>
            <a:ext cx="2790825" cy="17145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4" y="461651"/>
            <a:ext cx="1252538" cy="125253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046888" y="4617585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Design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4589689" y="4198486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 </a:t>
            </a:r>
          </a:p>
        </p:txBody>
      </p:sp>
      <p:sp>
        <p:nvSpPr>
          <p:cNvPr id="60" name="Cloud 59"/>
          <p:cNvSpPr/>
          <p:nvPr/>
        </p:nvSpPr>
        <p:spPr>
          <a:xfrm>
            <a:off x="6325403" y="3658030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73" y="1087920"/>
            <a:ext cx="63211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60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 animBg="1"/>
      <p:bldP spid="15" grpId="0" animBg="1"/>
      <p:bldP spid="15" grpId="1" animBg="1"/>
      <p:bldP spid="12" grpId="0" animBg="1"/>
      <p:bldP spid="12" grpId="1" animBg="1"/>
      <p:bldP spid="60" grpId="0" animBg="1"/>
      <p:bldP spid="6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chèn</a:t>
            </a:r>
            <a:r>
              <a:rPr lang="en-US" sz="2800" b="1" dirty="0">
                <a:solidFill>
                  <a:srgbClr val="FF0000"/>
                </a:solidFill>
              </a:rPr>
              <a:t> video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chiếu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7676" y="4562167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Insert</a:t>
            </a:r>
            <a:r>
              <a:rPr lang="en-US" sz="2400" b="1">
                <a:solidFill>
                  <a:srgbClr val="C00000"/>
                </a:solidFill>
              </a:rPr>
              <a:t>          </a:t>
            </a:r>
            <a:r>
              <a:rPr lang="en-US" sz="2400" b="1">
                <a:solidFill>
                  <a:srgbClr val="00B050"/>
                </a:solidFill>
              </a:rPr>
              <a:t>Movie</a:t>
            </a:r>
            <a:r>
              <a:rPr lang="en-US" sz="2400" b="1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>
                <a:solidFill>
                  <a:srgbClr val="0066FF"/>
                </a:solidFill>
              </a:rPr>
              <a:t>Movie </a:t>
            </a:r>
            <a:r>
              <a:rPr lang="en-US" sz="2400" b="1" dirty="0">
                <a:solidFill>
                  <a:srgbClr val="0066FF"/>
                </a:solidFill>
              </a:rPr>
              <a:t>from file 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4520476" y="4143068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Picture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Video from file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Insert</a:t>
            </a:r>
            <a:r>
              <a:rPr lang="en-US" sz="2400" b="1">
                <a:solidFill>
                  <a:srgbClr val="C00000"/>
                </a:solidFill>
              </a:rPr>
              <a:t>          </a:t>
            </a:r>
            <a:r>
              <a:rPr lang="en-US" sz="2400" b="1">
                <a:solidFill>
                  <a:srgbClr val="00B050"/>
                </a:solidFill>
              </a:rPr>
              <a:t>Movie</a:t>
            </a:r>
            <a:r>
              <a:rPr lang="en-US" sz="2400" b="1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5" name="Cloud 14"/>
          <p:cNvSpPr/>
          <p:nvPr/>
        </p:nvSpPr>
        <p:spPr>
          <a:xfrm>
            <a:off x="3059685" y="4025583"/>
            <a:ext cx="2587336" cy="1018868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sp>
        <p:nvSpPr>
          <p:cNvPr id="11" name="Cloud 10"/>
          <p:cNvSpPr/>
          <p:nvPr/>
        </p:nvSpPr>
        <p:spPr>
          <a:xfrm>
            <a:off x="6657975" y="3581400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Giỏi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quá</a:t>
            </a:r>
            <a:r>
              <a:rPr lang="en-US" sz="2400" b="1" dirty="0">
                <a:solidFill>
                  <a:srgbClr val="0000FF"/>
                </a:solidFill>
              </a:rPr>
              <a:t> ^^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01" y="6483885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6496791"/>
            <a:ext cx="2790825" cy="17145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337588" y="1773253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76793" y="505746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14" y="0"/>
            <a:ext cx="752475" cy="400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89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7" y="6496791"/>
            <a:ext cx="2790825" cy="171450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5272950" y="541075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3242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91088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375393" y="502400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59669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" name="Picture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3" y="461650"/>
            <a:ext cx="1455399" cy="14553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03579" y="2686051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Audio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25955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</a:t>
            </a:r>
          </a:p>
        </p:txBody>
      </p:sp>
      <p:sp>
        <p:nvSpPr>
          <p:cNvPr id="60" name="Cloud 59"/>
          <p:cNvSpPr/>
          <p:nvPr/>
        </p:nvSpPr>
        <p:spPr>
          <a:xfrm>
            <a:off x="1983364" y="1639907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29010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59669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8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 animBg="1"/>
      <p:bldP spid="15" grpId="1" animBg="1"/>
      <p:bldP spid="11" grpId="0" animBg="1"/>
      <p:bldP spid="12" grpId="0" animBg="1"/>
      <p:bldP spid="12" grpId="1" animBg="1"/>
      <p:bldP spid="60" grpId="0" animBg="1"/>
      <p:bldP spid="6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8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921601"/>
            <a:ext cx="4867277" cy="41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745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298445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253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43" y="22860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4" y="381536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83" y="79689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2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835696" y="928670"/>
            <a:ext cx="9577063" cy="2476504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hãy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chèn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hát</a:t>
            </a:r>
            <a:r>
              <a:rPr lang="en-US" sz="4000" b="1" dirty="0">
                <a:solidFill>
                  <a:srgbClr val="FF0000"/>
                </a:solidFill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</a:rPr>
              <a:t>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yêu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em</a:t>
            </a:r>
            <a:r>
              <a:rPr lang="en-US" sz="4000" b="1" dirty="0">
                <a:solidFill>
                  <a:srgbClr val="FF0000"/>
                </a:solidFill>
              </a:rPr>
              <a:t>” </a:t>
            </a:r>
            <a:r>
              <a:rPr lang="en-US" sz="4000" b="1" dirty="0" err="1">
                <a:solidFill>
                  <a:srgbClr val="FF0000"/>
                </a:solidFill>
              </a:rPr>
              <a:t>vào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trang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trình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chiếu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sau</a:t>
            </a:r>
            <a:r>
              <a:rPr lang="en-US" sz="4000" b="1" dirty="0">
                <a:solidFill>
                  <a:srgbClr val="FF0000"/>
                </a:solidFill>
              </a:rPr>
              <a:t> !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941842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9" y="-381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543895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62550">
            <a:off x="3704036" y="1585876"/>
            <a:ext cx="561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Em yêu trường em</a:t>
            </a:r>
          </a:p>
          <a:p>
            <a:pPr algn="ctr"/>
            <a:r>
              <a:rPr lang="en-US" sz="4400" b="1"/>
              <a:t>!!!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" y="5867400"/>
            <a:ext cx="3581400" cy="990600"/>
          </a:xfrm>
          <a:prstGeom prst="rect">
            <a:avLst/>
          </a:prstGeom>
        </p:spPr>
      </p:pic>
      <p:pic>
        <p:nvPicPr>
          <p:cNvPr id="18" name="Picture 17" descr="em yeu truong 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1367">
            <a:off x="791099" y="1582849"/>
            <a:ext cx="2656502" cy="3494437"/>
          </a:xfrm>
          <a:prstGeom prst="rect">
            <a:avLst/>
          </a:prstGeom>
        </p:spPr>
      </p:pic>
      <p:pic>
        <p:nvPicPr>
          <p:cNvPr id="19" name="Picture 18" descr="trường e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85" y="3500438"/>
            <a:ext cx="5102715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485900" y="1524000"/>
            <a:ext cx="7934683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Chèn</a:t>
            </a:r>
            <a:r>
              <a:rPr lang="en-US" sz="4400" b="1" dirty="0">
                <a:solidFill>
                  <a:srgbClr val="FF0000"/>
                </a:solidFill>
              </a:rPr>
              <a:t> video </a:t>
            </a:r>
            <a:r>
              <a:rPr lang="en-US" sz="4400" b="1" dirty="0" err="1">
                <a:solidFill>
                  <a:srgbClr val="FF0000"/>
                </a:solidFill>
              </a:rPr>
              <a:t>vào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trình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được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???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0" y="-340509"/>
            <a:ext cx="9187729" cy="72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85800"/>
            <a:ext cx="7046686" cy="457200"/>
          </a:xfrm>
          <a:prstGeom prst="rect">
            <a:avLst/>
          </a:prstGeom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472457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1" y="942975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46" y="942975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21" y="942975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96" y="952935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94297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6" y="93908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81" y="943119"/>
            <a:ext cx="770948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07" y="952935"/>
            <a:ext cx="77094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46" y="5105400"/>
            <a:ext cx="1019175" cy="714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1" y="5105400"/>
            <a:ext cx="1019175" cy="714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5105400"/>
            <a:ext cx="1019175" cy="7143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46" y="5105400"/>
            <a:ext cx="101917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38" y="4617027"/>
            <a:ext cx="2686050" cy="2200275"/>
          </a:xfrm>
          <a:prstGeom prst="rect">
            <a:avLst/>
          </a:prstGeom>
        </p:spPr>
      </p:pic>
      <p:pic>
        <p:nvPicPr>
          <p:cNvPr id="6148" name="Picture 4" descr="Kết quả hình ảnh cho khung nền powerpoint CHO TRẺ 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1977" y="1352984"/>
            <a:ext cx="6824964" cy="36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457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Explosion 2 20"/>
          <p:cNvSpPr/>
          <p:nvPr/>
        </p:nvSpPr>
        <p:spPr>
          <a:xfrm rot="20898115">
            <a:off x="920396" y="1207982"/>
            <a:ext cx="2390845" cy="1406431"/>
          </a:xfrm>
          <a:prstGeom prst="irregularSeal2">
            <a:avLst/>
          </a:prstGeom>
          <a:ln w="3810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rgbClr val="FF0066"/>
                </a:solidFill>
              </a:rPr>
              <a:t>BÀI</a:t>
            </a:r>
            <a:r>
              <a:rPr lang="en-US" sz="2400" b="1">
                <a:solidFill>
                  <a:srgbClr val="FF0066"/>
                </a:solidFill>
              </a:rPr>
              <a:t> 4       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700" y="2222678"/>
            <a:ext cx="5732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CHÈN ĐOẠN VIDEO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VÀO BÀI TRÌNH CHIẾU</a:t>
            </a:r>
          </a:p>
        </p:txBody>
      </p:sp>
    </p:spTree>
    <p:extLst>
      <p:ext uri="{BB962C8B-B14F-4D97-AF65-F5344CB8AC3E}">
        <p14:creationId xmlns:p14="http://schemas.microsoft.com/office/powerpoint/2010/main" val="4649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12-Point Star 36"/>
          <p:cNvSpPr/>
          <p:nvPr/>
        </p:nvSpPr>
        <p:spPr>
          <a:xfrm>
            <a:off x="-150583" y="-39543"/>
            <a:ext cx="1536494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92867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Bài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4:CHÈN ĐOẠN VIDEO VÀO</a:t>
            </a:r>
          </a:p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BÀI TRÌNH CHIẾU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786" y="2571744"/>
            <a:ext cx="2643206" cy="610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928662" y="3500438"/>
            <a:ext cx="8215338" cy="1007919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anchor="ctr"/>
          <a:lstStyle/>
          <a:p>
            <a:pPr eaLnBrk="1" hangingPunct="1">
              <a:defRPr/>
            </a:pPr>
            <a:r>
              <a:rPr lang="en-US" sz="3000">
                <a:solidFill>
                  <a:srgbClr val="FF0066"/>
                </a:solidFill>
              </a:rPr>
              <a:t>-</a:t>
            </a:r>
            <a:r>
              <a:rPr lang="en-US" sz="3000">
                <a:solidFill>
                  <a:schemeClr val="tx1"/>
                </a:solidFill>
              </a:rPr>
              <a:t> </a:t>
            </a:r>
            <a:r>
              <a:rPr lang="en-US" sz="3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Chèn được đoạn video vào bài trình chiếu</a:t>
            </a:r>
            <a:endParaRPr lang="en-US" sz="30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605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483769" y="1556792"/>
            <a:ext cx="8136904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chèn</a:t>
            </a:r>
            <a:r>
              <a:rPr lang="en-US" sz="4400" b="1" dirty="0">
                <a:solidFill>
                  <a:srgbClr val="FF0000"/>
                </a:solidFill>
              </a:rPr>
              <a:t> video </a:t>
            </a:r>
            <a:r>
              <a:rPr lang="en-US" sz="4400" b="1" dirty="0" err="1">
                <a:solidFill>
                  <a:srgbClr val="FF0000"/>
                </a:solidFill>
              </a:rPr>
              <a:t>vào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trình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chiếu</a:t>
            </a:r>
            <a:r>
              <a:rPr lang="en-US" sz="4400" b="1" dirty="0">
                <a:solidFill>
                  <a:srgbClr val="FF0000"/>
                </a:solidFill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28108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thầy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1" y="46544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734515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" name="TextBox 2047"/>
          <p:cNvSpPr txBox="1"/>
          <p:nvPr/>
        </p:nvSpPr>
        <p:spPr>
          <a:xfrm>
            <a:off x="1249282" y="1850635"/>
            <a:ext cx="2026574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53339" y="3597227"/>
            <a:ext cx="1821730" cy="769441"/>
          </a:xfrm>
          <a:prstGeom prst="rect">
            <a:avLst/>
          </a:prstGeom>
          <a:ln w="57150">
            <a:solidFill>
              <a:srgbClr val="00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>
                <a:ln/>
                <a:solidFill>
                  <a:srgbClr val="00FF00"/>
                </a:solidFill>
              </a:rPr>
              <a:t>Movie</a:t>
            </a:r>
            <a:endParaRPr lang="en-US" sz="4400" b="1" dirty="0">
              <a:ln/>
              <a:solidFill>
                <a:srgbClr val="00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29443" y="5138982"/>
            <a:ext cx="4234298" cy="769441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>
                <a:ln/>
                <a:solidFill>
                  <a:srgbClr val="0066FF"/>
                </a:solidFill>
              </a:rPr>
              <a:t>Movie </a:t>
            </a:r>
            <a:r>
              <a:rPr lang="en-US" sz="4400" b="1" dirty="0">
                <a:ln/>
                <a:solidFill>
                  <a:srgbClr val="0066FF"/>
                </a:solidFill>
              </a:rPr>
              <a:t>from file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3515458" y="1272844"/>
            <a:ext cx="3785684" cy="1913842"/>
          </a:xfrm>
          <a:prstGeom prst="horizontalScroll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CHÈN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TRÌNH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CHIẾU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" y="1816958"/>
            <a:ext cx="1012809" cy="10128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" y="3417398"/>
            <a:ext cx="1129101" cy="11291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00" y="5014982"/>
            <a:ext cx="1017439" cy="10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64" grpId="0" animBg="1"/>
      <p:bldP spid="65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75&quot;/&gt;&lt;/object&gt;&lt;object type=&quot;3&quot; unique_id=&quot;10010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73&quot;/&gt;&lt;/object&gt;&lt;object type=&quot;3&quot; unique_id=&quot;10013&quot;&gt;&lt;property id=&quot;20148&quot; value=&quot;5&quot;/&gt;&lt;property id=&quot;20300&quot; value=&quot;Slide 17&quot;/&gt;&lt;property id=&quot;20307&quot; value=&quot;268&quot;/&gt;&lt;/object&gt;&lt;object type=&quot;3&quot; unique_id=&quot;10015&quot;&gt;&lt;property id=&quot;20148&quot; value=&quot;5&quot;/&gt;&lt;property id=&quot;20300&quot; value=&quot;Slide 18&quot;/&gt;&lt;property id=&quot;20307&quot; value=&quot;282&quot;/&gt;&lt;/object&gt;&lt;object type=&quot;3&quot; unique_id=&quot;10016&quot;&gt;&lt;property id=&quot;20148&quot; value=&quot;5&quot;/&gt;&lt;property id=&quot;20300&quot; value=&quot;Slide 19&quot;/&gt;&lt;property id=&quot;20307&quot; value=&quot;276&quot;/&gt;&lt;/object&gt;&lt;object type=&quot;3&quot; unique_id=&quot;10017&quot;&gt;&lt;property id=&quot;20148&quot; value=&quot;5&quot;/&gt;&lt;property id=&quot;20300&quot; value=&quot;Slide 20&quot;/&gt;&lt;property id=&quot;20307&quot; value=&quot;281&quot;/&gt;&lt;/object&gt;&lt;object type=&quot;3&quot; unique_id=&quot;10018&quot;&gt;&lt;property id=&quot;20148&quot; value=&quot;5&quot;/&gt;&lt;property id=&quot;20300&quot; value=&quot;Slide 21&quot;/&gt;&lt;property id=&quot;20307&quot; value=&quot;277&quot;/&gt;&lt;/object&gt;&lt;object type=&quot;3&quot; unique_id=&quot;10020&quot;&gt;&lt;property id=&quot;20148&quot; value=&quot;5&quot;/&gt;&lt;property id=&quot;20300&quot; value=&quot;Slide 22&quot;/&gt;&lt;property id=&quot;20307&quot; value=&quot;280&quot;/&gt;&lt;/object&gt;&lt;object type=&quot;3&quot; unique_id=&quot;10081&quot;&gt;&lt;property id=&quot;20148&quot; value=&quot;5&quot;/&gt;&lt;property id=&quot;20300&quot; value=&quot;Slide 10&quot;/&gt;&lt;property id=&quot;20307&quot; value=&quot;284&quot;/&gt;&lt;/object&gt;&lt;object type=&quot;3&quot; unique_id=&quot;91488&quot;&gt;&lt;property id=&quot;20148&quot; value=&quot;5&quot;/&gt;&lt;property id=&quot;20300&quot; value=&quot;Slide 7&quot;/&gt;&lt;property id=&quot;20307&quot; value=&quot;286&quot;/&gt;&lt;/object&gt;&lt;object type=&quot;3&quot; unique_id=&quot;91773&quot;&gt;&lt;property id=&quot;20148&quot; value=&quot;5&quot;/&gt;&lt;property id=&quot;20300&quot; value=&quot;Slide 12 - &amp;quot;Đặc điểm địa lý, khí hậu&amp;quot;&quot;/&gt;&lt;property id=&quot;20307&quot; value=&quot;290&quot;/&gt;&lt;/object&gt;&lt;object type=&quot;3&quot; unique_id=&quot;91774&quot;&gt;&lt;property id=&quot;20148&quot; value=&quot;5&quot;/&gt;&lt;property id=&quot;20300&quot; value=&quot;Slide 13 - &amp;quot;Đặc điểm kinh tế, xã hội&amp;quot;&quot;/&gt;&lt;property id=&quot;20307&quot; value=&quot;291&quot;/&gt;&lt;/object&gt;&lt;object type=&quot;3&quot; unique_id=&quot;91775&quot;&gt;&lt;property id=&quot;20148&quot; value=&quot;5&quot;/&gt;&lt;property id=&quot;20300&quot; value=&quot;Slide 14 - &amp;quot;Một số địa danh du lịch và văn hóa  nổi bật của Bắc Ninh &amp;quot;&quot;/&gt;&lt;property id=&quot;20307&quot; value=&quot;292&quot;/&gt;&lt;/object&gt;&lt;object type=&quot;3&quot; unique_id=&quot;91776&quot;&gt;&lt;property id=&quot;20148&quot; value=&quot;5&quot;/&gt;&lt;property id=&quot;20300&quot; value=&quot;Slide 15 - &amp;quot;Minh Ngọc hát quan họ trong chương trình : Tuyệt đỉnh song ca nhí &amp;quot;&quot;/&gt;&lt;property id=&quot;20307&quot; value=&quot;294&quot;/&gt;&lt;/object&gt;&lt;object type=&quot;3&quot; unique_id=&quot;91777&quot;&gt;&lt;property id=&quot;20148&quot; value=&quot;5&quot;/&gt;&lt;property id=&quot;20300&quot; value=&quot;Slide 16&quot;/&gt;&lt;property id=&quot;20307&quot; value=&quot;29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557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THÀNH PHỐ ĐÀ NẴNG </vt:lpstr>
      <vt:lpstr>Khí hậu ở đây mát mẻ, trong lành. Vào ban đêm có rất nhiều cảnh đẹp. Ánh đèn nhấp nháy như những ngôi sao sáng lấp lánh trên bầu trời.</vt:lpstr>
      <vt:lpstr>Ở Đà Nẵng có rất nhiều tòa nhà cao, siêu thị và khách sạn được trang trí lộng lẫy, nhiều bãi biển đẹp, nước biển có màu xanh trong vắt.</vt:lpstr>
      <vt:lpstr>Đà Nẵng là khu du lịch văn hóa lớn nhất thế giới. Là khu du lịch, nghỉ mát được nhiều người biết đến và muốn tới.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Admin</cp:lastModifiedBy>
  <cp:revision>191</cp:revision>
  <dcterms:created xsi:type="dcterms:W3CDTF">2017-11-30T07:39:28Z</dcterms:created>
  <dcterms:modified xsi:type="dcterms:W3CDTF">2021-03-08T13:53:24Z</dcterms:modified>
</cp:coreProperties>
</file>