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40" r:id="rId3"/>
  </p:sldMasterIdLst>
  <p:notesMasterIdLst>
    <p:notesMasterId r:id="rId27"/>
  </p:notesMasterIdLst>
  <p:sldIdLst>
    <p:sldId id="298" r:id="rId4"/>
    <p:sldId id="272" r:id="rId5"/>
    <p:sldId id="325" r:id="rId6"/>
    <p:sldId id="301" r:id="rId7"/>
    <p:sldId id="321" r:id="rId8"/>
    <p:sldId id="276" r:id="rId9"/>
    <p:sldId id="281" r:id="rId10"/>
    <p:sldId id="282" r:id="rId11"/>
    <p:sldId id="283" r:id="rId12"/>
    <p:sldId id="284" r:id="rId13"/>
    <p:sldId id="323" r:id="rId14"/>
    <p:sldId id="335" r:id="rId15"/>
    <p:sldId id="295" r:id="rId16"/>
    <p:sldId id="338" r:id="rId17"/>
    <p:sldId id="290" r:id="rId18"/>
    <p:sldId id="291" r:id="rId19"/>
    <p:sldId id="297" r:id="rId20"/>
    <p:sldId id="270" r:id="rId21"/>
    <p:sldId id="336" r:id="rId22"/>
    <p:sldId id="310" r:id="rId23"/>
    <p:sldId id="328" r:id="rId24"/>
    <p:sldId id="318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 varScale="1">
        <p:scale>
          <a:sx n="68" d="100"/>
          <a:sy n="68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22246-09CD-4B67-B34D-F7BCBA5D6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1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7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slide" Target="slide2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6629400" y="49530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7213" y="361314"/>
            <a:ext cx="689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HỌC PHÚC LỢI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43359" y="995457"/>
            <a:ext cx="4361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22200" y="2505670"/>
            <a:ext cx="6678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MÔN TIN HỌC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813" y="3442682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LỚP 5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816" y="134094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trang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0" y="788550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084" y="185949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9149" y="2835541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Tiêu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Tahoma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xanh dương</a:t>
            </a:r>
          </a:p>
          <a:p>
            <a:pPr marL="457200" indent="-457200" algn="just">
              <a:buFontTx/>
              <a:buChar char="-"/>
            </a:pP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cho 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Tx/>
              <a:buChar char="-"/>
            </a:pP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06" y="4879435"/>
            <a:ext cx="771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7" y="-288032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3235" y="-286444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176" y="5722243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3398" y="5857181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7150" y="476672"/>
            <a:ext cx="568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dirty="0" err="1">
                <a:latin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5936" y="1061447"/>
            <a:ext cx="7827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2019" y="1683893"/>
            <a:ext cx="36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7150" y="2348880"/>
            <a:ext cx="5897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2.  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: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35935" y="2996952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;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dung; 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2019" y="3429000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chỉnh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cuối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….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7150" y="4118040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3.  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: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29505" y="4705980"/>
            <a:ext cx="667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Close Master View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075" y="5272406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4.  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: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4430" y="5860346"/>
            <a:ext cx="650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Slide Master /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Styde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4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0" y="2426111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347864" y="1916832"/>
            <a:ext cx="5689797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điều chỉnh thông số về tiêu đề, nội dung và màu nền cho trang mẫu theo yêu cầu.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78" y="3808609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34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TRÒ CHƠI “AI NHANH HƠN”</a:t>
            </a: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914400" y="2091519"/>
            <a:ext cx="2514600" cy="20574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6" name="Hexagon 5">
            <a:hlinkClick r:id="rId3" action="ppaction://hlinksldjump"/>
          </p:cNvPr>
          <p:cNvSpPr/>
          <p:nvPr/>
        </p:nvSpPr>
        <p:spPr>
          <a:xfrm>
            <a:off x="3581400" y="2091519"/>
            <a:ext cx="2514600" cy="2057400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7" name="Hexagon 6">
            <a:hlinkClick r:id="rId4" action="ppaction://hlinksldjump"/>
          </p:cNvPr>
          <p:cNvSpPr/>
          <p:nvPr/>
        </p:nvSpPr>
        <p:spPr>
          <a:xfrm>
            <a:off x="6248400" y="2057400"/>
            <a:ext cx="2514600" cy="2057400"/>
          </a:xfrm>
          <a:prstGeom prst="hexagon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533400" cy="4572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/>
          <p:cNvSpPr txBox="1"/>
          <p:nvPr/>
        </p:nvSpPr>
        <p:spPr>
          <a:xfrm>
            <a:off x="838200" y="1662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FF"/>
                </a:solidFill>
                <a:latin typeface="+mj-lt"/>
              </a:rPr>
              <a:t>1. Để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tạo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trang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mẫu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ta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làm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thế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3" name="da1"/>
          <p:cNvSpPr txBox="1"/>
          <p:nvPr/>
        </p:nvSpPr>
        <p:spPr>
          <a:xfrm>
            <a:off x="838200" y="2424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A. </a:t>
            </a:r>
            <a:r>
              <a:rPr lang="vi-VN" sz="2800" err="1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thẻ</a:t>
            </a:r>
            <a:r>
              <a:rPr lang="vi-VN" sz="2800">
                <a:latin typeface="+mj-lt"/>
              </a:rPr>
              <a:t> Insert – Master</a:t>
            </a:r>
          </a:p>
        </p:txBody>
      </p:sp>
      <p:sp>
        <p:nvSpPr>
          <p:cNvPr id="4" name="da4"/>
          <p:cNvSpPr txBox="1"/>
          <p:nvPr/>
        </p:nvSpPr>
        <p:spPr>
          <a:xfrm>
            <a:off x="841420" y="49395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D. </a:t>
            </a:r>
            <a:r>
              <a:rPr lang="vi-VN" sz="2800" err="1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thẻ</a:t>
            </a:r>
            <a:r>
              <a:rPr lang="vi-VN" sz="2800">
                <a:latin typeface="+mj-lt"/>
              </a:rPr>
              <a:t> Format – Slide </a:t>
            </a:r>
            <a:r>
              <a:rPr lang="vi-VN" sz="2800" err="1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5" name="da3"/>
          <p:cNvSpPr txBox="1"/>
          <p:nvPr/>
        </p:nvSpPr>
        <p:spPr>
          <a:xfrm>
            <a:off x="762000" y="409539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C. </a:t>
            </a:r>
            <a:r>
              <a:rPr lang="vi-VN" sz="2800" err="1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thẻ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Insert</a:t>
            </a:r>
            <a:r>
              <a:rPr lang="vi-VN" sz="2800">
                <a:latin typeface="+mj-lt"/>
              </a:rPr>
              <a:t> – Slide </a:t>
            </a:r>
            <a:r>
              <a:rPr lang="vi-VN" sz="2800" err="1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6" name="da2"/>
          <p:cNvSpPr txBox="1"/>
          <p:nvPr/>
        </p:nvSpPr>
        <p:spPr>
          <a:xfrm>
            <a:off x="838200" y="326903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B. </a:t>
            </a:r>
            <a:r>
              <a:rPr lang="vi-VN" sz="2800" err="1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thẻ</a:t>
            </a:r>
            <a:r>
              <a:rPr lang="vi-VN" sz="2800">
                <a:latin typeface="+mj-lt"/>
              </a:rPr>
              <a:t> View – </a:t>
            </a:r>
            <a:r>
              <a:rPr lang="vi-VN" sz="2800" err="1">
                <a:latin typeface="+mj-lt"/>
              </a:rPr>
              <a:t>Slide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87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đúng nhất:</a:t>
            </a: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c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0" y="3065540"/>
            <a:ext cx="1159210" cy="869407"/>
          </a:xfrm>
          <a:prstGeom prst="rect">
            <a:avLst/>
          </a:prstGeom>
        </p:spPr>
      </p:pic>
      <p:pic>
        <p:nvPicPr>
          <p:cNvPr id="14" name="k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7171"/>
            <a:ext cx="1047750" cy="722948"/>
          </a:xfrm>
          <a:prstGeom prst="rect">
            <a:avLst/>
          </a:prstGeom>
        </p:spPr>
      </p:pic>
      <p:pic>
        <p:nvPicPr>
          <p:cNvPr id="15" name="k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04" y="4056119"/>
            <a:ext cx="1047750" cy="722948"/>
          </a:xfrm>
          <a:prstGeom prst="rect">
            <a:avLst/>
          </a:prstGeom>
        </p:spPr>
      </p:pic>
      <p:pic>
        <p:nvPicPr>
          <p:cNvPr id="16" name="k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39652"/>
            <a:ext cx="1047750" cy="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659" y="12787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FF"/>
                </a:solidFill>
                <a:latin typeface="+mj-lt"/>
              </a:rPr>
              <a:t>2. Sau khi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đã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chọn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nội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dung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thể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điều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chỉnh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738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đúng nhất: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859" y="2283232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A. Tiêu </a:t>
            </a:r>
            <a:r>
              <a:rPr lang="vi-VN" sz="2800" err="1">
                <a:latin typeface="+mj-lt"/>
              </a:rPr>
              <a:t>đề</a:t>
            </a:r>
            <a:r>
              <a:rPr lang="vi-VN" sz="2800">
                <a:latin typeface="+mj-lt"/>
              </a:rPr>
              <a:t>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38179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B. </a:t>
            </a:r>
            <a:r>
              <a:rPr lang="vi-VN" sz="2800" err="1">
                <a:latin typeface="+mj-lt"/>
              </a:rPr>
              <a:t>Nội</a:t>
            </a:r>
            <a:r>
              <a:rPr lang="vi-VN" sz="2800">
                <a:latin typeface="+mj-lt"/>
              </a:rPr>
              <a:t> dung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7" y="3992705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C. </a:t>
            </a:r>
            <a:r>
              <a:rPr lang="vi-VN" sz="2800" err="1">
                <a:latin typeface="+mj-lt"/>
              </a:rPr>
              <a:t>Các</a:t>
            </a:r>
            <a:r>
              <a:rPr lang="vi-VN" sz="2800">
                <a:latin typeface="+mj-lt"/>
              </a:rPr>
              <a:t> thông tin ở </a:t>
            </a:r>
            <a:r>
              <a:rPr lang="vi-VN" sz="2800" err="1">
                <a:latin typeface="+mj-lt"/>
              </a:rPr>
              <a:t>cuối</a:t>
            </a:r>
            <a:r>
              <a:rPr lang="vi-VN" sz="2800">
                <a:latin typeface="+mj-lt"/>
              </a:rPr>
              <a:t> trang: </a:t>
            </a:r>
            <a:r>
              <a:rPr lang="vi-VN" sz="2800" err="1">
                <a:latin typeface="+mj-lt"/>
              </a:rPr>
              <a:t>số</a:t>
            </a:r>
            <a:r>
              <a:rPr lang="vi-VN" sz="2800">
                <a:latin typeface="+mj-lt"/>
              </a:rPr>
              <a:t> trang, </a:t>
            </a:r>
            <a:r>
              <a:rPr lang="vi-VN" sz="2800" err="1">
                <a:latin typeface="+mj-lt"/>
              </a:rPr>
              <a:t>ngày</a:t>
            </a:r>
            <a:r>
              <a:rPr lang="vi-VN" sz="2800">
                <a:latin typeface="+mj-lt"/>
              </a:rPr>
              <a:t>, </a:t>
            </a:r>
            <a:r>
              <a:rPr lang="vi-VN" sz="2800" err="1">
                <a:latin typeface="+mj-lt"/>
              </a:rPr>
              <a:t>tháng</a:t>
            </a:r>
            <a:r>
              <a:rPr lang="vi-VN" sz="2800">
                <a:latin typeface="+mj-lt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48634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D. Tiêu đề trang trình chiếu, nội dung trang trình chiếu, các thông tin ở cuối trang: số trang, ngày, tháng…</a:t>
            </a: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72500" y="6277970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971"/>
            <a:ext cx="1263649" cy="9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195440"/>
            <a:ext cx="1115768" cy="76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107172"/>
            <a:ext cx="1115768" cy="769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919785"/>
            <a:ext cx="1115768" cy="7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835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FF"/>
                </a:solidFill>
                <a:latin typeface="+mj-lt"/>
              </a:rPr>
              <a:t>3. Lợi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ích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công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cụ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06367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A. </a:t>
            </a:r>
            <a:r>
              <a:rPr lang="vi-VN" sz="2800" err="1">
                <a:latin typeface="+mj-lt"/>
              </a:rPr>
              <a:t>Là</a:t>
            </a:r>
            <a:r>
              <a:rPr lang="vi-VN" sz="2800">
                <a:latin typeface="+mj-lt"/>
              </a:rPr>
              <a:t> công </a:t>
            </a:r>
            <a:r>
              <a:rPr lang="vi-VN" sz="2800" err="1">
                <a:latin typeface="+mj-lt"/>
              </a:rPr>
              <a:t>cụ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hữu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hiệu</a:t>
            </a:r>
            <a:r>
              <a:rPr lang="vi-VN" sz="2800">
                <a:latin typeface="+mj-lt"/>
              </a:rPr>
              <a:t> cho </a:t>
            </a:r>
            <a:r>
              <a:rPr lang="vi-VN" sz="2800" err="1">
                <a:latin typeface="+mj-lt"/>
              </a:rPr>
              <a:t>thiết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kế</a:t>
            </a:r>
            <a:r>
              <a:rPr lang="vi-VN" sz="2800">
                <a:latin typeface="+mj-lt"/>
              </a:rPr>
              <a:t> 1 </a:t>
            </a:r>
            <a:r>
              <a:rPr lang="vi-VN" sz="2800" err="1">
                <a:latin typeface="+mj-lt"/>
              </a:rPr>
              <a:t>lần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các</a:t>
            </a:r>
            <a:r>
              <a:rPr lang="vi-VN" sz="2800">
                <a:latin typeface="+mj-lt"/>
              </a:rPr>
              <a:t>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344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B. </a:t>
            </a:r>
            <a:r>
              <a:rPr lang="vi-VN" sz="2800" err="1">
                <a:latin typeface="+mj-lt"/>
              </a:rPr>
              <a:t>Tiết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kiệm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thời</a:t>
            </a:r>
            <a:r>
              <a:rPr lang="vi-VN" sz="2800">
                <a:latin typeface="+mj-lt"/>
              </a:rPr>
              <a:t> gian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658489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D. Thao </a:t>
            </a:r>
            <a:r>
              <a:rPr lang="vi-VN" sz="2800" err="1">
                <a:latin typeface="+mj-lt"/>
              </a:rPr>
              <a:t>tác</a:t>
            </a:r>
            <a:r>
              <a:rPr lang="vi-VN" sz="2800">
                <a:latin typeface="+mj-lt"/>
              </a:rPr>
              <a:t> nhanh trong việc trình bày các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0580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C. Là công cụ hữu hiệu cho thiết kế 1 lần các trang trình chiếu; Tiết kiệm thời gian; Thao tác nhanh trong việc trình bày các trang trình chiếu.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9620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đúng nhất: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10600" y="6268792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035060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oacuo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769"/>
            <a:ext cx="129698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3155824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5564188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-73468" y="2460665"/>
            <a:ext cx="3199155" cy="523220"/>
            <a:chOff x="157704" y="1803836"/>
            <a:chExt cx="2703840" cy="523220"/>
          </a:xfrm>
        </p:grpSpPr>
        <p:sp>
          <p:nvSpPr>
            <p:cNvPr id="14" name="Teardrop 13"/>
            <p:cNvSpPr/>
            <p:nvPr/>
          </p:nvSpPr>
          <p:spPr bwMode="auto">
            <a:xfrm rot="8100000">
              <a:off x="157704" y="1900381"/>
              <a:ext cx="258245" cy="258313"/>
            </a:xfrm>
            <a:prstGeom prst="teardrop">
              <a:avLst/>
            </a:prstGeom>
            <a:solidFill>
              <a:srgbClr val="F35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318" y="1803836"/>
              <a:ext cx="2406226" cy="5232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2200" y="1041467"/>
            <a:ext cx="4052203" cy="3855519"/>
            <a:chOff x="2729598" y="1041468"/>
            <a:chExt cx="3684805" cy="3566160"/>
          </a:xfrm>
        </p:grpSpPr>
        <p:sp>
          <p:nvSpPr>
            <p:cNvPr id="26" name="Freeform 3034"/>
            <p:cNvSpPr>
              <a:spLocks/>
            </p:cNvSpPr>
            <p:nvPr/>
          </p:nvSpPr>
          <p:spPr bwMode="auto">
            <a:xfrm>
              <a:off x="3943176" y="2577086"/>
              <a:ext cx="2471227" cy="2030542"/>
            </a:xfrm>
            <a:custGeom>
              <a:avLst/>
              <a:gdLst>
                <a:gd name="T0" fmla="*/ 2114 w 2917"/>
                <a:gd name="T1" fmla="*/ 0 h 2394"/>
                <a:gd name="T2" fmla="*/ 2152 w 2917"/>
                <a:gd name="T3" fmla="*/ 28 h 2394"/>
                <a:gd name="T4" fmla="*/ 2377 w 2917"/>
                <a:gd name="T5" fmla="*/ 233 h 2394"/>
                <a:gd name="T6" fmla="*/ 2515 w 2917"/>
                <a:gd name="T7" fmla="*/ 382 h 2394"/>
                <a:gd name="T8" fmla="*/ 2607 w 2917"/>
                <a:gd name="T9" fmla="*/ 496 h 2394"/>
                <a:gd name="T10" fmla="*/ 2695 w 2917"/>
                <a:gd name="T11" fmla="*/ 619 h 2394"/>
                <a:gd name="T12" fmla="*/ 2774 w 2917"/>
                <a:gd name="T13" fmla="*/ 753 h 2394"/>
                <a:gd name="T14" fmla="*/ 2840 w 2917"/>
                <a:gd name="T15" fmla="*/ 893 h 2394"/>
                <a:gd name="T16" fmla="*/ 2888 w 2917"/>
                <a:gd name="T17" fmla="*/ 1039 h 2394"/>
                <a:gd name="T18" fmla="*/ 2910 w 2917"/>
                <a:gd name="T19" fmla="*/ 1152 h 2394"/>
                <a:gd name="T20" fmla="*/ 2917 w 2917"/>
                <a:gd name="T21" fmla="*/ 1229 h 2394"/>
                <a:gd name="T22" fmla="*/ 2917 w 2917"/>
                <a:gd name="T23" fmla="*/ 1305 h 2394"/>
                <a:gd name="T24" fmla="*/ 2910 w 2917"/>
                <a:gd name="T25" fmla="*/ 1383 h 2394"/>
                <a:gd name="T26" fmla="*/ 2895 w 2917"/>
                <a:gd name="T27" fmla="*/ 1461 h 2394"/>
                <a:gd name="T28" fmla="*/ 2871 w 2917"/>
                <a:gd name="T29" fmla="*/ 1538 h 2394"/>
                <a:gd name="T30" fmla="*/ 2839 w 2917"/>
                <a:gd name="T31" fmla="*/ 1616 h 2394"/>
                <a:gd name="T32" fmla="*/ 2796 w 2917"/>
                <a:gd name="T33" fmla="*/ 1694 h 2394"/>
                <a:gd name="T34" fmla="*/ 2771 w 2917"/>
                <a:gd name="T35" fmla="*/ 1733 h 2394"/>
                <a:gd name="T36" fmla="*/ 2739 w 2917"/>
                <a:gd name="T37" fmla="*/ 1779 h 2394"/>
                <a:gd name="T38" fmla="*/ 2666 w 2917"/>
                <a:gd name="T39" fmla="*/ 1865 h 2394"/>
                <a:gd name="T40" fmla="*/ 2587 w 2917"/>
                <a:gd name="T41" fmla="*/ 1943 h 2394"/>
                <a:gd name="T42" fmla="*/ 2502 w 2917"/>
                <a:gd name="T43" fmla="*/ 2014 h 2394"/>
                <a:gd name="T44" fmla="*/ 2411 w 2917"/>
                <a:gd name="T45" fmla="*/ 2076 h 2394"/>
                <a:gd name="T46" fmla="*/ 2314 w 2917"/>
                <a:gd name="T47" fmla="*/ 2133 h 2394"/>
                <a:gd name="T48" fmla="*/ 2211 w 2917"/>
                <a:gd name="T49" fmla="*/ 2183 h 2394"/>
                <a:gd name="T50" fmla="*/ 2105 w 2917"/>
                <a:gd name="T51" fmla="*/ 2227 h 2394"/>
                <a:gd name="T52" fmla="*/ 1941 w 2917"/>
                <a:gd name="T53" fmla="*/ 2281 h 2394"/>
                <a:gd name="T54" fmla="*/ 1712 w 2917"/>
                <a:gd name="T55" fmla="*/ 2334 h 2394"/>
                <a:gd name="T56" fmla="*/ 1478 w 2917"/>
                <a:gd name="T57" fmla="*/ 2369 h 2394"/>
                <a:gd name="T58" fmla="*/ 1245 w 2917"/>
                <a:gd name="T59" fmla="*/ 2389 h 2394"/>
                <a:gd name="T60" fmla="*/ 1018 w 2917"/>
                <a:gd name="T61" fmla="*/ 2394 h 2394"/>
                <a:gd name="T62" fmla="*/ 800 w 2917"/>
                <a:gd name="T63" fmla="*/ 2390 h 2394"/>
                <a:gd name="T64" fmla="*/ 502 w 2917"/>
                <a:gd name="T65" fmla="*/ 2369 h 2394"/>
                <a:gd name="T66" fmla="*/ 65 w 2917"/>
                <a:gd name="T67" fmla="*/ 2311 h 2394"/>
                <a:gd name="T68" fmla="*/ 0 w 2917"/>
                <a:gd name="T69" fmla="*/ 2297 h 2394"/>
                <a:gd name="T70" fmla="*/ 34 w 2917"/>
                <a:gd name="T71" fmla="*/ 2294 h 2394"/>
                <a:gd name="T72" fmla="*/ 272 w 2917"/>
                <a:gd name="T73" fmla="*/ 2256 h 2394"/>
                <a:gd name="T74" fmla="*/ 501 w 2917"/>
                <a:gd name="T75" fmla="*/ 2205 h 2394"/>
                <a:gd name="T76" fmla="*/ 699 w 2917"/>
                <a:gd name="T77" fmla="*/ 2144 h 2394"/>
                <a:gd name="T78" fmla="*/ 840 w 2917"/>
                <a:gd name="T79" fmla="*/ 2093 h 2394"/>
                <a:gd name="T80" fmla="*/ 985 w 2917"/>
                <a:gd name="T81" fmla="*/ 2032 h 2394"/>
                <a:gd name="T82" fmla="*/ 1133 w 2917"/>
                <a:gd name="T83" fmla="*/ 1960 h 2394"/>
                <a:gd name="T84" fmla="*/ 1281 w 2917"/>
                <a:gd name="T85" fmla="*/ 1877 h 2394"/>
                <a:gd name="T86" fmla="*/ 1427 w 2917"/>
                <a:gd name="T87" fmla="*/ 1782 h 2394"/>
                <a:gd name="T88" fmla="*/ 1569 w 2917"/>
                <a:gd name="T89" fmla="*/ 1673 h 2394"/>
                <a:gd name="T90" fmla="*/ 1702 w 2917"/>
                <a:gd name="T91" fmla="*/ 1550 h 2394"/>
                <a:gd name="T92" fmla="*/ 1767 w 2917"/>
                <a:gd name="T93" fmla="*/ 1483 h 2394"/>
                <a:gd name="T94" fmla="*/ 1810 w 2917"/>
                <a:gd name="T95" fmla="*/ 1433 h 2394"/>
                <a:gd name="T96" fmla="*/ 1884 w 2917"/>
                <a:gd name="T97" fmla="*/ 1327 h 2394"/>
                <a:gd name="T98" fmla="*/ 1946 w 2917"/>
                <a:gd name="T99" fmla="*/ 1214 h 2394"/>
                <a:gd name="T100" fmla="*/ 1998 w 2917"/>
                <a:gd name="T101" fmla="*/ 1095 h 2394"/>
                <a:gd name="T102" fmla="*/ 2038 w 2917"/>
                <a:gd name="T103" fmla="*/ 973 h 2394"/>
                <a:gd name="T104" fmla="*/ 2070 w 2917"/>
                <a:gd name="T105" fmla="*/ 849 h 2394"/>
                <a:gd name="T106" fmla="*/ 2104 w 2917"/>
                <a:gd name="T107" fmla="*/ 666 h 2394"/>
                <a:gd name="T108" fmla="*/ 2125 w 2917"/>
                <a:gd name="T109" fmla="*/ 435 h 2394"/>
                <a:gd name="T110" fmla="*/ 2129 w 2917"/>
                <a:gd name="T111" fmla="*/ 238 h 2394"/>
                <a:gd name="T112" fmla="*/ 2118 w 2917"/>
                <a:gd name="T113" fmla="*/ 30 h 2394"/>
                <a:gd name="T114" fmla="*/ 2114 w 2917"/>
                <a:gd name="T115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7" h="2394">
                  <a:moveTo>
                    <a:pt x="2114" y="0"/>
                  </a:moveTo>
                  <a:lnTo>
                    <a:pt x="2152" y="28"/>
                  </a:lnTo>
                  <a:lnTo>
                    <a:pt x="2377" y="233"/>
                  </a:lnTo>
                  <a:lnTo>
                    <a:pt x="2515" y="382"/>
                  </a:lnTo>
                  <a:lnTo>
                    <a:pt x="2607" y="496"/>
                  </a:lnTo>
                  <a:lnTo>
                    <a:pt x="2695" y="619"/>
                  </a:lnTo>
                  <a:lnTo>
                    <a:pt x="2774" y="753"/>
                  </a:lnTo>
                  <a:lnTo>
                    <a:pt x="2840" y="893"/>
                  </a:lnTo>
                  <a:lnTo>
                    <a:pt x="2888" y="1039"/>
                  </a:lnTo>
                  <a:lnTo>
                    <a:pt x="2910" y="1152"/>
                  </a:lnTo>
                  <a:lnTo>
                    <a:pt x="2917" y="1229"/>
                  </a:lnTo>
                  <a:lnTo>
                    <a:pt x="2917" y="1305"/>
                  </a:lnTo>
                  <a:lnTo>
                    <a:pt x="2910" y="1383"/>
                  </a:lnTo>
                  <a:lnTo>
                    <a:pt x="2895" y="1461"/>
                  </a:lnTo>
                  <a:lnTo>
                    <a:pt x="2871" y="1538"/>
                  </a:lnTo>
                  <a:lnTo>
                    <a:pt x="2839" y="1616"/>
                  </a:lnTo>
                  <a:lnTo>
                    <a:pt x="2796" y="1694"/>
                  </a:lnTo>
                  <a:lnTo>
                    <a:pt x="2771" y="1733"/>
                  </a:lnTo>
                  <a:lnTo>
                    <a:pt x="2739" y="1779"/>
                  </a:lnTo>
                  <a:lnTo>
                    <a:pt x="2666" y="1865"/>
                  </a:lnTo>
                  <a:lnTo>
                    <a:pt x="2587" y="1943"/>
                  </a:lnTo>
                  <a:lnTo>
                    <a:pt x="2502" y="2014"/>
                  </a:lnTo>
                  <a:lnTo>
                    <a:pt x="2411" y="2076"/>
                  </a:lnTo>
                  <a:lnTo>
                    <a:pt x="2314" y="2133"/>
                  </a:lnTo>
                  <a:lnTo>
                    <a:pt x="2211" y="2183"/>
                  </a:lnTo>
                  <a:lnTo>
                    <a:pt x="2105" y="2227"/>
                  </a:lnTo>
                  <a:lnTo>
                    <a:pt x="1941" y="2281"/>
                  </a:lnTo>
                  <a:lnTo>
                    <a:pt x="1712" y="2334"/>
                  </a:lnTo>
                  <a:lnTo>
                    <a:pt x="1478" y="2369"/>
                  </a:lnTo>
                  <a:lnTo>
                    <a:pt x="1245" y="2389"/>
                  </a:lnTo>
                  <a:lnTo>
                    <a:pt x="1018" y="2394"/>
                  </a:lnTo>
                  <a:lnTo>
                    <a:pt x="800" y="2390"/>
                  </a:lnTo>
                  <a:lnTo>
                    <a:pt x="502" y="2369"/>
                  </a:lnTo>
                  <a:lnTo>
                    <a:pt x="65" y="2311"/>
                  </a:lnTo>
                  <a:lnTo>
                    <a:pt x="0" y="2297"/>
                  </a:lnTo>
                  <a:lnTo>
                    <a:pt x="34" y="2294"/>
                  </a:lnTo>
                  <a:lnTo>
                    <a:pt x="272" y="2256"/>
                  </a:lnTo>
                  <a:lnTo>
                    <a:pt x="501" y="2205"/>
                  </a:lnTo>
                  <a:lnTo>
                    <a:pt x="699" y="2144"/>
                  </a:lnTo>
                  <a:lnTo>
                    <a:pt x="840" y="2093"/>
                  </a:lnTo>
                  <a:lnTo>
                    <a:pt x="985" y="2032"/>
                  </a:lnTo>
                  <a:lnTo>
                    <a:pt x="1133" y="1960"/>
                  </a:lnTo>
                  <a:lnTo>
                    <a:pt x="1281" y="1877"/>
                  </a:lnTo>
                  <a:lnTo>
                    <a:pt x="1427" y="1782"/>
                  </a:lnTo>
                  <a:lnTo>
                    <a:pt x="1569" y="1673"/>
                  </a:lnTo>
                  <a:lnTo>
                    <a:pt x="1702" y="1550"/>
                  </a:lnTo>
                  <a:lnTo>
                    <a:pt x="1767" y="1483"/>
                  </a:lnTo>
                  <a:lnTo>
                    <a:pt x="1810" y="1433"/>
                  </a:lnTo>
                  <a:lnTo>
                    <a:pt x="1884" y="1327"/>
                  </a:lnTo>
                  <a:lnTo>
                    <a:pt x="1946" y="1214"/>
                  </a:lnTo>
                  <a:lnTo>
                    <a:pt x="1998" y="1095"/>
                  </a:lnTo>
                  <a:lnTo>
                    <a:pt x="2038" y="973"/>
                  </a:lnTo>
                  <a:lnTo>
                    <a:pt x="2070" y="849"/>
                  </a:lnTo>
                  <a:lnTo>
                    <a:pt x="2104" y="666"/>
                  </a:lnTo>
                  <a:lnTo>
                    <a:pt x="2125" y="435"/>
                  </a:lnTo>
                  <a:lnTo>
                    <a:pt x="2129" y="238"/>
                  </a:lnTo>
                  <a:lnTo>
                    <a:pt x="2118" y="30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1AA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365760" rIns="27432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200" b="1">
                  <a:solidFill>
                    <a:schemeClr val="bg1"/>
                  </a:solidFill>
                </a:rPr>
                <a:t>03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035"/>
            <p:cNvSpPr>
              <a:spLocks/>
            </p:cNvSpPr>
            <p:nvPr/>
          </p:nvSpPr>
          <p:spPr bwMode="auto">
            <a:xfrm>
              <a:off x="2729598" y="1756735"/>
              <a:ext cx="1650875" cy="2691568"/>
            </a:xfrm>
            <a:custGeom>
              <a:avLst/>
              <a:gdLst>
                <a:gd name="T0" fmla="*/ 1946 w 1946"/>
                <a:gd name="T1" fmla="*/ 2979 h 3175"/>
                <a:gd name="T2" fmla="*/ 1904 w 1946"/>
                <a:gd name="T3" fmla="*/ 2998 h 3175"/>
                <a:gd name="T4" fmla="*/ 1613 w 1946"/>
                <a:gd name="T5" fmla="*/ 3091 h 3175"/>
                <a:gd name="T6" fmla="*/ 1415 w 1946"/>
                <a:gd name="T7" fmla="*/ 3135 h 3175"/>
                <a:gd name="T8" fmla="*/ 1271 w 1946"/>
                <a:gd name="T9" fmla="*/ 3158 h 3175"/>
                <a:gd name="T10" fmla="*/ 1120 w 1946"/>
                <a:gd name="T11" fmla="*/ 3173 h 3175"/>
                <a:gd name="T12" fmla="*/ 965 w 1946"/>
                <a:gd name="T13" fmla="*/ 3175 h 3175"/>
                <a:gd name="T14" fmla="*/ 811 w 1946"/>
                <a:gd name="T15" fmla="*/ 3162 h 3175"/>
                <a:gd name="T16" fmla="*/ 659 w 1946"/>
                <a:gd name="T17" fmla="*/ 3131 h 3175"/>
                <a:gd name="T18" fmla="*/ 552 w 1946"/>
                <a:gd name="T19" fmla="*/ 3092 h 3175"/>
                <a:gd name="T20" fmla="*/ 482 w 1946"/>
                <a:gd name="T21" fmla="*/ 3061 h 3175"/>
                <a:gd name="T22" fmla="*/ 414 w 1946"/>
                <a:gd name="T23" fmla="*/ 3022 h 3175"/>
                <a:gd name="T24" fmla="*/ 351 w 1946"/>
                <a:gd name="T25" fmla="*/ 2977 h 3175"/>
                <a:gd name="T26" fmla="*/ 291 w 1946"/>
                <a:gd name="T27" fmla="*/ 2925 h 3175"/>
                <a:gd name="T28" fmla="*/ 236 w 1946"/>
                <a:gd name="T29" fmla="*/ 2867 h 3175"/>
                <a:gd name="T30" fmla="*/ 185 w 1946"/>
                <a:gd name="T31" fmla="*/ 2799 h 3175"/>
                <a:gd name="T32" fmla="*/ 138 w 1946"/>
                <a:gd name="T33" fmla="*/ 2724 h 3175"/>
                <a:gd name="T34" fmla="*/ 118 w 1946"/>
                <a:gd name="T35" fmla="*/ 2683 h 3175"/>
                <a:gd name="T36" fmla="*/ 94 w 1946"/>
                <a:gd name="T37" fmla="*/ 2631 h 3175"/>
                <a:gd name="T38" fmla="*/ 55 w 1946"/>
                <a:gd name="T39" fmla="*/ 2526 h 3175"/>
                <a:gd name="T40" fmla="*/ 27 w 1946"/>
                <a:gd name="T41" fmla="*/ 2418 h 3175"/>
                <a:gd name="T42" fmla="*/ 9 w 1946"/>
                <a:gd name="T43" fmla="*/ 2309 h 3175"/>
                <a:gd name="T44" fmla="*/ 0 w 1946"/>
                <a:gd name="T45" fmla="*/ 2198 h 3175"/>
                <a:gd name="T46" fmla="*/ 0 w 1946"/>
                <a:gd name="T47" fmla="*/ 2085 h 3175"/>
                <a:gd name="T48" fmla="*/ 7 w 1946"/>
                <a:gd name="T49" fmla="*/ 1972 h 3175"/>
                <a:gd name="T50" fmla="*/ 23 w 1946"/>
                <a:gd name="T51" fmla="*/ 1860 h 3175"/>
                <a:gd name="T52" fmla="*/ 58 w 1946"/>
                <a:gd name="T53" fmla="*/ 1689 h 3175"/>
                <a:gd name="T54" fmla="*/ 125 w 1946"/>
                <a:gd name="T55" fmla="*/ 1464 h 3175"/>
                <a:gd name="T56" fmla="*/ 212 w 1946"/>
                <a:gd name="T57" fmla="*/ 1244 h 3175"/>
                <a:gd name="T58" fmla="*/ 312 w 1946"/>
                <a:gd name="T59" fmla="*/ 1033 h 3175"/>
                <a:gd name="T60" fmla="*/ 422 w 1946"/>
                <a:gd name="T61" fmla="*/ 833 h 3175"/>
                <a:gd name="T62" fmla="*/ 535 w 1946"/>
                <a:gd name="T63" fmla="*/ 646 h 3175"/>
                <a:gd name="T64" fmla="*/ 701 w 1946"/>
                <a:gd name="T65" fmla="*/ 399 h 3175"/>
                <a:gd name="T66" fmla="*/ 969 w 1946"/>
                <a:gd name="T67" fmla="*/ 50 h 3175"/>
                <a:gd name="T68" fmla="*/ 1015 w 1946"/>
                <a:gd name="T69" fmla="*/ 0 h 3175"/>
                <a:gd name="T70" fmla="*/ 999 w 1946"/>
                <a:gd name="T71" fmla="*/ 31 h 3175"/>
                <a:gd name="T72" fmla="*/ 913 w 1946"/>
                <a:gd name="T73" fmla="*/ 256 h 3175"/>
                <a:gd name="T74" fmla="*/ 845 w 1946"/>
                <a:gd name="T75" fmla="*/ 479 h 3175"/>
                <a:gd name="T76" fmla="*/ 798 w 1946"/>
                <a:gd name="T77" fmla="*/ 683 h 3175"/>
                <a:gd name="T78" fmla="*/ 771 w 1946"/>
                <a:gd name="T79" fmla="*/ 830 h 3175"/>
                <a:gd name="T80" fmla="*/ 751 w 1946"/>
                <a:gd name="T81" fmla="*/ 986 h 3175"/>
                <a:gd name="T82" fmla="*/ 740 w 1946"/>
                <a:gd name="T83" fmla="*/ 1149 h 3175"/>
                <a:gd name="T84" fmla="*/ 737 w 1946"/>
                <a:gd name="T85" fmla="*/ 1319 h 3175"/>
                <a:gd name="T86" fmla="*/ 748 w 1946"/>
                <a:gd name="T87" fmla="*/ 1493 h 3175"/>
                <a:gd name="T88" fmla="*/ 771 w 1946"/>
                <a:gd name="T89" fmla="*/ 1670 h 3175"/>
                <a:gd name="T90" fmla="*/ 810 w 1946"/>
                <a:gd name="T91" fmla="*/ 1848 h 3175"/>
                <a:gd name="T92" fmla="*/ 837 w 1946"/>
                <a:gd name="T93" fmla="*/ 1937 h 3175"/>
                <a:gd name="T94" fmla="*/ 858 w 1946"/>
                <a:gd name="T95" fmla="*/ 1998 h 3175"/>
                <a:gd name="T96" fmla="*/ 912 w 1946"/>
                <a:gd name="T97" fmla="*/ 2116 h 3175"/>
                <a:gd name="T98" fmla="*/ 978 w 1946"/>
                <a:gd name="T99" fmla="*/ 2226 h 3175"/>
                <a:gd name="T100" fmla="*/ 1056 w 1946"/>
                <a:gd name="T101" fmla="*/ 2331 h 3175"/>
                <a:gd name="T102" fmla="*/ 1142 w 1946"/>
                <a:gd name="T103" fmla="*/ 2427 h 3175"/>
                <a:gd name="T104" fmla="*/ 1232 w 1946"/>
                <a:gd name="T105" fmla="*/ 2517 h 3175"/>
                <a:gd name="T106" fmla="*/ 1375 w 1946"/>
                <a:gd name="T107" fmla="*/ 2637 h 3175"/>
                <a:gd name="T108" fmla="*/ 1564 w 1946"/>
                <a:gd name="T109" fmla="*/ 2771 h 3175"/>
                <a:gd name="T110" fmla="*/ 1734 w 1946"/>
                <a:gd name="T111" fmla="*/ 2872 h 3175"/>
                <a:gd name="T112" fmla="*/ 1919 w 1946"/>
                <a:gd name="T113" fmla="*/ 2968 h 3175"/>
                <a:gd name="T114" fmla="*/ 1946 w 1946"/>
                <a:gd name="T115" fmla="*/ 2979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6" h="3175">
                  <a:moveTo>
                    <a:pt x="1946" y="2979"/>
                  </a:moveTo>
                  <a:lnTo>
                    <a:pt x="1904" y="2998"/>
                  </a:lnTo>
                  <a:lnTo>
                    <a:pt x="1613" y="3091"/>
                  </a:lnTo>
                  <a:lnTo>
                    <a:pt x="1415" y="3135"/>
                  </a:lnTo>
                  <a:lnTo>
                    <a:pt x="1271" y="3158"/>
                  </a:lnTo>
                  <a:lnTo>
                    <a:pt x="1120" y="3173"/>
                  </a:lnTo>
                  <a:lnTo>
                    <a:pt x="965" y="3175"/>
                  </a:lnTo>
                  <a:lnTo>
                    <a:pt x="811" y="3162"/>
                  </a:lnTo>
                  <a:lnTo>
                    <a:pt x="659" y="3131"/>
                  </a:lnTo>
                  <a:lnTo>
                    <a:pt x="552" y="3092"/>
                  </a:lnTo>
                  <a:lnTo>
                    <a:pt x="482" y="3061"/>
                  </a:lnTo>
                  <a:lnTo>
                    <a:pt x="414" y="3022"/>
                  </a:lnTo>
                  <a:lnTo>
                    <a:pt x="351" y="2977"/>
                  </a:lnTo>
                  <a:lnTo>
                    <a:pt x="291" y="2925"/>
                  </a:lnTo>
                  <a:lnTo>
                    <a:pt x="236" y="2867"/>
                  </a:lnTo>
                  <a:lnTo>
                    <a:pt x="185" y="2799"/>
                  </a:lnTo>
                  <a:lnTo>
                    <a:pt x="138" y="2724"/>
                  </a:lnTo>
                  <a:lnTo>
                    <a:pt x="118" y="2683"/>
                  </a:lnTo>
                  <a:lnTo>
                    <a:pt x="94" y="2631"/>
                  </a:lnTo>
                  <a:lnTo>
                    <a:pt x="55" y="2526"/>
                  </a:lnTo>
                  <a:lnTo>
                    <a:pt x="27" y="2418"/>
                  </a:lnTo>
                  <a:lnTo>
                    <a:pt x="9" y="2309"/>
                  </a:lnTo>
                  <a:lnTo>
                    <a:pt x="0" y="2198"/>
                  </a:lnTo>
                  <a:lnTo>
                    <a:pt x="0" y="2085"/>
                  </a:lnTo>
                  <a:lnTo>
                    <a:pt x="7" y="1972"/>
                  </a:lnTo>
                  <a:lnTo>
                    <a:pt x="23" y="1860"/>
                  </a:lnTo>
                  <a:lnTo>
                    <a:pt x="58" y="1689"/>
                  </a:lnTo>
                  <a:lnTo>
                    <a:pt x="125" y="1464"/>
                  </a:lnTo>
                  <a:lnTo>
                    <a:pt x="212" y="1244"/>
                  </a:lnTo>
                  <a:lnTo>
                    <a:pt x="312" y="1033"/>
                  </a:lnTo>
                  <a:lnTo>
                    <a:pt x="422" y="833"/>
                  </a:lnTo>
                  <a:lnTo>
                    <a:pt x="535" y="646"/>
                  </a:lnTo>
                  <a:lnTo>
                    <a:pt x="701" y="399"/>
                  </a:lnTo>
                  <a:lnTo>
                    <a:pt x="969" y="50"/>
                  </a:lnTo>
                  <a:lnTo>
                    <a:pt x="1015" y="0"/>
                  </a:lnTo>
                  <a:lnTo>
                    <a:pt x="999" y="31"/>
                  </a:lnTo>
                  <a:lnTo>
                    <a:pt x="913" y="256"/>
                  </a:lnTo>
                  <a:lnTo>
                    <a:pt x="845" y="479"/>
                  </a:lnTo>
                  <a:lnTo>
                    <a:pt x="798" y="683"/>
                  </a:lnTo>
                  <a:lnTo>
                    <a:pt x="771" y="830"/>
                  </a:lnTo>
                  <a:lnTo>
                    <a:pt x="751" y="986"/>
                  </a:lnTo>
                  <a:lnTo>
                    <a:pt x="740" y="1149"/>
                  </a:lnTo>
                  <a:lnTo>
                    <a:pt x="737" y="1319"/>
                  </a:lnTo>
                  <a:lnTo>
                    <a:pt x="748" y="1493"/>
                  </a:lnTo>
                  <a:lnTo>
                    <a:pt x="771" y="1670"/>
                  </a:lnTo>
                  <a:lnTo>
                    <a:pt x="810" y="1848"/>
                  </a:lnTo>
                  <a:lnTo>
                    <a:pt x="837" y="1937"/>
                  </a:lnTo>
                  <a:lnTo>
                    <a:pt x="858" y="1998"/>
                  </a:lnTo>
                  <a:lnTo>
                    <a:pt x="912" y="2116"/>
                  </a:lnTo>
                  <a:lnTo>
                    <a:pt x="978" y="2226"/>
                  </a:lnTo>
                  <a:lnTo>
                    <a:pt x="1056" y="2331"/>
                  </a:lnTo>
                  <a:lnTo>
                    <a:pt x="1142" y="2427"/>
                  </a:lnTo>
                  <a:lnTo>
                    <a:pt x="1232" y="2517"/>
                  </a:lnTo>
                  <a:lnTo>
                    <a:pt x="1375" y="2637"/>
                  </a:lnTo>
                  <a:lnTo>
                    <a:pt x="1564" y="2771"/>
                  </a:lnTo>
                  <a:lnTo>
                    <a:pt x="1734" y="2872"/>
                  </a:lnTo>
                  <a:lnTo>
                    <a:pt x="1919" y="2968"/>
                  </a:lnTo>
                  <a:lnTo>
                    <a:pt x="1946" y="2979"/>
                  </a:lnTo>
                  <a:close/>
                </a:path>
              </a:pathLst>
            </a:custGeom>
            <a:solidFill>
              <a:srgbClr val="F35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45720" rIns="0" bIns="457200" numCol="1" anchor="b" anchorCtr="0" compatLnSpc="1">
              <a:prstTxWarp prst="textNoShape">
                <a:avLst/>
              </a:prstTxWarp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02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036"/>
            <p:cNvSpPr>
              <a:spLocks/>
            </p:cNvSpPr>
            <p:nvPr/>
          </p:nvSpPr>
          <p:spPr bwMode="auto">
            <a:xfrm>
              <a:off x="3580460" y="1041468"/>
              <a:ext cx="2583092" cy="1796638"/>
            </a:xfrm>
            <a:custGeom>
              <a:avLst/>
              <a:gdLst>
                <a:gd name="T0" fmla="*/ 0 w 3046"/>
                <a:gd name="T1" fmla="*/ 1439 h 2121"/>
                <a:gd name="T2" fmla="*/ 5 w 3046"/>
                <a:gd name="T3" fmla="*/ 1391 h 2121"/>
                <a:gd name="T4" fmla="*/ 70 w 3046"/>
                <a:gd name="T5" fmla="*/ 1093 h 2121"/>
                <a:gd name="T6" fmla="*/ 131 w 3046"/>
                <a:gd name="T7" fmla="*/ 900 h 2121"/>
                <a:gd name="T8" fmla="*/ 183 w 3046"/>
                <a:gd name="T9" fmla="*/ 764 h 2121"/>
                <a:gd name="T10" fmla="*/ 246 w 3046"/>
                <a:gd name="T11" fmla="*/ 625 h 2121"/>
                <a:gd name="T12" fmla="*/ 321 w 3046"/>
                <a:gd name="T13" fmla="*/ 490 h 2121"/>
                <a:gd name="T14" fmla="*/ 409 w 3046"/>
                <a:gd name="T15" fmla="*/ 363 h 2121"/>
                <a:gd name="T16" fmla="*/ 512 w 3046"/>
                <a:gd name="T17" fmla="*/ 248 h 2121"/>
                <a:gd name="T18" fmla="*/ 600 w 3046"/>
                <a:gd name="T19" fmla="*/ 173 h 2121"/>
                <a:gd name="T20" fmla="*/ 662 w 3046"/>
                <a:gd name="T21" fmla="*/ 129 h 2121"/>
                <a:gd name="T22" fmla="*/ 728 w 3046"/>
                <a:gd name="T23" fmla="*/ 90 h 2121"/>
                <a:gd name="T24" fmla="*/ 800 w 3046"/>
                <a:gd name="T25" fmla="*/ 57 h 2121"/>
                <a:gd name="T26" fmla="*/ 873 w 3046"/>
                <a:gd name="T27" fmla="*/ 31 h 2121"/>
                <a:gd name="T28" fmla="*/ 954 w 3046"/>
                <a:gd name="T29" fmla="*/ 13 h 2121"/>
                <a:gd name="T30" fmla="*/ 1037 w 3046"/>
                <a:gd name="T31" fmla="*/ 3 h 2121"/>
                <a:gd name="T32" fmla="*/ 1125 w 3046"/>
                <a:gd name="T33" fmla="*/ 0 h 2121"/>
                <a:gd name="T34" fmla="*/ 1172 w 3046"/>
                <a:gd name="T35" fmla="*/ 3 h 2121"/>
                <a:gd name="T36" fmla="*/ 1229 w 3046"/>
                <a:gd name="T37" fmla="*/ 8 h 2121"/>
                <a:gd name="T38" fmla="*/ 1339 w 3046"/>
                <a:gd name="T39" fmla="*/ 26 h 2121"/>
                <a:gd name="T40" fmla="*/ 1445 w 3046"/>
                <a:gd name="T41" fmla="*/ 56 h 2121"/>
                <a:gd name="T42" fmla="*/ 1550 w 3046"/>
                <a:gd name="T43" fmla="*/ 95 h 2121"/>
                <a:gd name="T44" fmla="*/ 1650 w 3046"/>
                <a:gd name="T45" fmla="*/ 143 h 2121"/>
                <a:gd name="T46" fmla="*/ 1747 w 3046"/>
                <a:gd name="T47" fmla="*/ 199 h 2121"/>
                <a:gd name="T48" fmla="*/ 1842 w 3046"/>
                <a:gd name="T49" fmla="*/ 262 h 2121"/>
                <a:gd name="T50" fmla="*/ 1932 w 3046"/>
                <a:gd name="T51" fmla="*/ 332 h 2121"/>
                <a:gd name="T52" fmla="*/ 2062 w 3046"/>
                <a:gd name="T53" fmla="*/ 447 h 2121"/>
                <a:gd name="T54" fmla="*/ 2223 w 3046"/>
                <a:gd name="T55" fmla="*/ 619 h 2121"/>
                <a:gd name="T56" fmla="*/ 2369 w 3046"/>
                <a:gd name="T57" fmla="*/ 804 h 2121"/>
                <a:gd name="T58" fmla="*/ 2503 w 3046"/>
                <a:gd name="T59" fmla="*/ 997 h 2121"/>
                <a:gd name="T60" fmla="*/ 2622 w 3046"/>
                <a:gd name="T61" fmla="*/ 1191 h 2121"/>
                <a:gd name="T62" fmla="*/ 2726 w 3046"/>
                <a:gd name="T63" fmla="*/ 1382 h 2121"/>
                <a:gd name="T64" fmla="*/ 2858 w 3046"/>
                <a:gd name="T65" fmla="*/ 1649 h 2121"/>
                <a:gd name="T66" fmla="*/ 3025 w 3046"/>
                <a:gd name="T67" fmla="*/ 2057 h 2121"/>
                <a:gd name="T68" fmla="*/ 3046 w 3046"/>
                <a:gd name="T69" fmla="*/ 2121 h 2121"/>
                <a:gd name="T70" fmla="*/ 3026 w 3046"/>
                <a:gd name="T71" fmla="*/ 2092 h 2121"/>
                <a:gd name="T72" fmla="*/ 2876 w 3046"/>
                <a:gd name="T73" fmla="*/ 1904 h 2121"/>
                <a:gd name="T74" fmla="*/ 2715 w 3046"/>
                <a:gd name="T75" fmla="*/ 1733 h 2121"/>
                <a:gd name="T76" fmla="*/ 2564 w 3046"/>
                <a:gd name="T77" fmla="*/ 1592 h 2121"/>
                <a:gd name="T78" fmla="*/ 2450 w 3046"/>
                <a:gd name="T79" fmla="*/ 1495 h 2121"/>
                <a:gd name="T80" fmla="*/ 2324 w 3046"/>
                <a:gd name="T81" fmla="*/ 1400 h 2121"/>
                <a:gd name="T82" fmla="*/ 2188 w 3046"/>
                <a:gd name="T83" fmla="*/ 1307 h 2121"/>
                <a:gd name="T84" fmla="*/ 2043 w 3046"/>
                <a:gd name="T85" fmla="*/ 1221 h 2121"/>
                <a:gd name="T86" fmla="*/ 1887 w 3046"/>
                <a:gd name="T87" fmla="*/ 1142 h 2121"/>
                <a:gd name="T88" fmla="*/ 1721 w 3046"/>
                <a:gd name="T89" fmla="*/ 1075 h 2121"/>
                <a:gd name="T90" fmla="*/ 1547 w 3046"/>
                <a:gd name="T91" fmla="*/ 1019 h 2121"/>
                <a:gd name="T92" fmla="*/ 1458 w 3046"/>
                <a:gd name="T93" fmla="*/ 998 h 2121"/>
                <a:gd name="T94" fmla="*/ 1393 w 3046"/>
                <a:gd name="T95" fmla="*/ 985 h 2121"/>
                <a:gd name="T96" fmla="*/ 1265 w 3046"/>
                <a:gd name="T97" fmla="*/ 974 h 2121"/>
                <a:gd name="T98" fmla="*/ 1135 w 3046"/>
                <a:gd name="T99" fmla="*/ 976 h 2121"/>
                <a:gd name="T100" fmla="*/ 1007 w 3046"/>
                <a:gd name="T101" fmla="*/ 992 h 2121"/>
                <a:gd name="T102" fmla="*/ 880 w 3046"/>
                <a:gd name="T103" fmla="*/ 1018 h 2121"/>
                <a:gd name="T104" fmla="*/ 757 w 3046"/>
                <a:gd name="T105" fmla="*/ 1051 h 2121"/>
                <a:gd name="T106" fmla="*/ 582 w 3046"/>
                <a:gd name="T107" fmla="*/ 1114 h 2121"/>
                <a:gd name="T108" fmla="*/ 372 w 3046"/>
                <a:gd name="T109" fmla="*/ 1211 h 2121"/>
                <a:gd name="T110" fmla="*/ 199 w 3046"/>
                <a:gd name="T111" fmla="*/ 1307 h 2121"/>
                <a:gd name="T112" fmla="*/ 24 w 3046"/>
                <a:gd name="T113" fmla="*/ 1420 h 2121"/>
                <a:gd name="T114" fmla="*/ 0 w 3046"/>
                <a:gd name="T115" fmla="*/ 1439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6" h="2121">
                  <a:moveTo>
                    <a:pt x="0" y="1439"/>
                  </a:moveTo>
                  <a:lnTo>
                    <a:pt x="5" y="1391"/>
                  </a:lnTo>
                  <a:lnTo>
                    <a:pt x="70" y="1093"/>
                  </a:lnTo>
                  <a:lnTo>
                    <a:pt x="131" y="900"/>
                  </a:lnTo>
                  <a:lnTo>
                    <a:pt x="183" y="764"/>
                  </a:lnTo>
                  <a:lnTo>
                    <a:pt x="246" y="625"/>
                  </a:lnTo>
                  <a:lnTo>
                    <a:pt x="321" y="490"/>
                  </a:lnTo>
                  <a:lnTo>
                    <a:pt x="409" y="363"/>
                  </a:lnTo>
                  <a:lnTo>
                    <a:pt x="512" y="248"/>
                  </a:lnTo>
                  <a:lnTo>
                    <a:pt x="600" y="173"/>
                  </a:lnTo>
                  <a:lnTo>
                    <a:pt x="662" y="129"/>
                  </a:lnTo>
                  <a:lnTo>
                    <a:pt x="728" y="90"/>
                  </a:lnTo>
                  <a:lnTo>
                    <a:pt x="800" y="57"/>
                  </a:lnTo>
                  <a:lnTo>
                    <a:pt x="873" y="31"/>
                  </a:lnTo>
                  <a:lnTo>
                    <a:pt x="954" y="13"/>
                  </a:lnTo>
                  <a:lnTo>
                    <a:pt x="1037" y="3"/>
                  </a:lnTo>
                  <a:lnTo>
                    <a:pt x="1125" y="0"/>
                  </a:lnTo>
                  <a:lnTo>
                    <a:pt x="1172" y="3"/>
                  </a:lnTo>
                  <a:lnTo>
                    <a:pt x="1229" y="8"/>
                  </a:lnTo>
                  <a:lnTo>
                    <a:pt x="1339" y="26"/>
                  </a:lnTo>
                  <a:lnTo>
                    <a:pt x="1445" y="56"/>
                  </a:lnTo>
                  <a:lnTo>
                    <a:pt x="1550" y="95"/>
                  </a:lnTo>
                  <a:lnTo>
                    <a:pt x="1650" y="143"/>
                  </a:lnTo>
                  <a:lnTo>
                    <a:pt x="1747" y="199"/>
                  </a:lnTo>
                  <a:lnTo>
                    <a:pt x="1842" y="262"/>
                  </a:lnTo>
                  <a:lnTo>
                    <a:pt x="1932" y="332"/>
                  </a:lnTo>
                  <a:lnTo>
                    <a:pt x="2062" y="447"/>
                  </a:lnTo>
                  <a:lnTo>
                    <a:pt x="2223" y="619"/>
                  </a:lnTo>
                  <a:lnTo>
                    <a:pt x="2369" y="804"/>
                  </a:lnTo>
                  <a:lnTo>
                    <a:pt x="2503" y="997"/>
                  </a:lnTo>
                  <a:lnTo>
                    <a:pt x="2622" y="1191"/>
                  </a:lnTo>
                  <a:lnTo>
                    <a:pt x="2726" y="1382"/>
                  </a:lnTo>
                  <a:lnTo>
                    <a:pt x="2858" y="1649"/>
                  </a:lnTo>
                  <a:lnTo>
                    <a:pt x="3025" y="2057"/>
                  </a:lnTo>
                  <a:lnTo>
                    <a:pt x="3046" y="2121"/>
                  </a:lnTo>
                  <a:lnTo>
                    <a:pt x="3026" y="2092"/>
                  </a:lnTo>
                  <a:lnTo>
                    <a:pt x="2876" y="1904"/>
                  </a:lnTo>
                  <a:lnTo>
                    <a:pt x="2715" y="1733"/>
                  </a:lnTo>
                  <a:lnTo>
                    <a:pt x="2564" y="1592"/>
                  </a:lnTo>
                  <a:lnTo>
                    <a:pt x="2450" y="1495"/>
                  </a:lnTo>
                  <a:lnTo>
                    <a:pt x="2324" y="1400"/>
                  </a:lnTo>
                  <a:lnTo>
                    <a:pt x="2188" y="1307"/>
                  </a:lnTo>
                  <a:lnTo>
                    <a:pt x="2043" y="1221"/>
                  </a:lnTo>
                  <a:lnTo>
                    <a:pt x="1887" y="1142"/>
                  </a:lnTo>
                  <a:lnTo>
                    <a:pt x="1721" y="1075"/>
                  </a:lnTo>
                  <a:lnTo>
                    <a:pt x="1547" y="1019"/>
                  </a:lnTo>
                  <a:lnTo>
                    <a:pt x="1458" y="998"/>
                  </a:lnTo>
                  <a:lnTo>
                    <a:pt x="1393" y="985"/>
                  </a:lnTo>
                  <a:lnTo>
                    <a:pt x="1265" y="974"/>
                  </a:lnTo>
                  <a:lnTo>
                    <a:pt x="1135" y="976"/>
                  </a:lnTo>
                  <a:lnTo>
                    <a:pt x="1007" y="992"/>
                  </a:lnTo>
                  <a:lnTo>
                    <a:pt x="880" y="1018"/>
                  </a:lnTo>
                  <a:lnTo>
                    <a:pt x="757" y="1051"/>
                  </a:lnTo>
                  <a:lnTo>
                    <a:pt x="582" y="1114"/>
                  </a:lnTo>
                  <a:lnTo>
                    <a:pt x="372" y="1211"/>
                  </a:lnTo>
                  <a:lnTo>
                    <a:pt x="199" y="1307"/>
                  </a:lnTo>
                  <a:lnTo>
                    <a:pt x="24" y="1420"/>
                  </a:lnTo>
                  <a:lnTo>
                    <a:pt x="0" y="1439"/>
                  </a:lnTo>
                  <a:close/>
                </a:path>
              </a:pathLst>
            </a:custGeom>
            <a:solidFill>
              <a:srgbClr val="39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0" tIns="2743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2162" y="1065078"/>
            <a:ext cx="3184151" cy="954107"/>
            <a:chOff x="5408833" y="230257"/>
            <a:chExt cx="3184151" cy="954107"/>
          </a:xfrm>
        </p:grpSpPr>
        <p:sp>
          <p:nvSpPr>
            <p:cNvPr id="77" name="Teardrop 76"/>
            <p:cNvSpPr/>
            <p:nvPr/>
          </p:nvSpPr>
          <p:spPr bwMode="auto">
            <a:xfrm rot="8100000">
              <a:off x="5408833" y="578155"/>
              <a:ext cx="258245" cy="258313"/>
            </a:xfrm>
            <a:prstGeom prst="teardrop">
              <a:avLst/>
            </a:prstGeom>
            <a:solidFill>
              <a:srgbClr val="393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45963" y="230257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mẫu là gì?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37605" y="4644103"/>
            <a:ext cx="3158775" cy="954107"/>
            <a:chOff x="5737605" y="4644103"/>
            <a:chExt cx="3158775" cy="954107"/>
          </a:xfrm>
        </p:grpSpPr>
        <p:sp>
          <p:nvSpPr>
            <p:cNvPr id="113" name="Teardrop 112"/>
            <p:cNvSpPr/>
            <p:nvPr/>
          </p:nvSpPr>
          <p:spPr bwMode="auto">
            <a:xfrm rot="8100000">
              <a:off x="5737605" y="4996442"/>
              <a:ext cx="258245" cy="258313"/>
            </a:xfrm>
            <a:prstGeom prst="teardrop">
              <a:avLst/>
            </a:prstGeom>
            <a:solidFill>
              <a:srgbClr val="1AA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9359" y="4644103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thông số cho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358" y="1930924"/>
            <a:ext cx="1986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THÔNG SỐ CHUNG CHO CÁC TRANG TRÌNH CHIẾU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963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877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29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41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10F1-B8D2-4455-9E1F-A2E0EE6C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D58B-6DB0-4424-96A4-4BDE7480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6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3023606"/>
            <a:ext cx="756084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051720" y="651344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62000" y="1660517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13037" y="3042608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65215" y="3183896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7889887" y="5410488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da1"/>
          <p:cNvSpPr txBox="1"/>
          <p:nvPr/>
        </p:nvSpPr>
        <p:spPr>
          <a:xfrm>
            <a:off x="784237" y="315088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A. Vào thẻ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Desingn</a:t>
            </a:r>
            <a:r>
              <a:rPr lang="vi-VN" sz="2800" dirty="0">
                <a:latin typeface="+mj-lt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4"/>
          <p:cNvSpPr txBox="1"/>
          <p:nvPr/>
        </p:nvSpPr>
        <p:spPr>
          <a:xfrm>
            <a:off x="784237" y="5148878"/>
            <a:ext cx="627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D. Vào thẻ Format </a:t>
            </a:r>
            <a:r>
              <a:rPr lang="vi-VN" sz="2800" dirty="0">
                <a:latin typeface="Times New Roman (Headings)"/>
              </a:rPr>
              <a:t>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Clors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3"/>
          <p:cNvSpPr txBox="1"/>
          <p:nvPr/>
        </p:nvSpPr>
        <p:spPr>
          <a:xfrm>
            <a:off x="784237" y="380714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+mj-lt"/>
              </a:rPr>
              <a:t>. Vào thẻ Insert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Picture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2"/>
          <p:cNvSpPr txBox="1"/>
          <p:nvPr/>
        </p:nvSpPr>
        <p:spPr>
          <a:xfrm>
            <a:off x="762000" y="445522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+mj-lt"/>
              </a:rPr>
              <a:t>. Vào thẻ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vi-VN" sz="2800" dirty="0">
                <a:latin typeface="+mj-lt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 Styles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6444" y="2780928"/>
            <a:ext cx="6777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thât</a:t>
            </a:r>
            <a:r>
              <a:rPr lang="en-US" sz="360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600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38200" y="3581400"/>
            <a:ext cx="7620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051720" y="62184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827584" y="1608452"/>
            <a:ext cx="7620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chèn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video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08299" y="3391905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09420" y="4310609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64683" y="3327307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31691" y="3206961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7908541" y="5574841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17602" y="4334612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89" y="2994838"/>
            <a:ext cx="577552" cy="7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89" y="4137953"/>
            <a:ext cx="577552" cy="7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7" y="3904511"/>
            <a:ext cx="609961" cy="8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31195" y="3320689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76" y="3198626"/>
            <a:ext cx="53358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4898" y="861124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62000" y="1916832"/>
            <a:ext cx="7620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67408" y="3244776"/>
            <a:ext cx="201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68529" y="4163480"/>
            <a:ext cx="43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76644" y="3086383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90800" y="3059832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7867650" y="5427712"/>
            <a:ext cx="1028700" cy="66494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76711" y="4187483"/>
            <a:ext cx="532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32148" y="4152627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1" y="4138111"/>
            <a:ext cx="2190213" cy="52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9" y="3161683"/>
            <a:ext cx="796187" cy="6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18" y="3176439"/>
            <a:ext cx="1059574" cy="5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50" y="4268603"/>
            <a:ext cx="1788630" cy="51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Lật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ô </a:t>
            </a:r>
            <a:r>
              <a:rPr lang="vi-VN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SỐ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6BC9D-87D3-444E-81DE-7FE5F4100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4" y="1615942"/>
            <a:ext cx="7200800" cy="4666258"/>
          </a:xfrm>
          <a:prstGeom prst="rect">
            <a:avLst/>
          </a:prstGeom>
        </p:spPr>
      </p:pic>
      <p:sp>
        <p:nvSpPr>
          <p:cNvPr id="11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A46F6C87-AD16-48A2-8E0B-6D27C594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745" y="3900382"/>
            <a:ext cx="4180321" cy="23526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12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195BA0BB-96EC-42F5-A652-9A2FEBBF5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87" y="1592650"/>
            <a:ext cx="4218563" cy="233811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3" name="Rectangle 23">
            <a:hlinkClick r:id="rId6" action="ppaction://hlinksldjump"/>
            <a:extLst>
              <a:ext uri="{FF2B5EF4-FFF2-40B4-BE49-F238E27FC236}">
                <a16:creationId xmlns:a16="http://schemas.microsoft.com/office/drawing/2014/main" id="{B68DA447-2EB7-4D3F-88C0-7467FB8A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87" y="3922020"/>
            <a:ext cx="4218563" cy="23526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4" name="Rectangle 24">
            <a:hlinkClick r:id="rId7" action="ppaction://hlinksldjump"/>
            <a:extLst>
              <a:ext uri="{FF2B5EF4-FFF2-40B4-BE49-F238E27FC236}">
                <a16:creationId xmlns:a16="http://schemas.microsoft.com/office/drawing/2014/main" id="{3DFA2162-0D54-487A-8B50-6F245DEB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1608599"/>
            <a:ext cx="4172716" cy="233811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42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203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9575" y="2348446"/>
            <a:ext cx="690017" cy="379676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325" y="125"/>
              <a:ext cx="4027" cy="4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801" y="518267"/>
            <a:ext cx="8513618" cy="161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3600" b="1" dirty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ĐẶT THÔNG SỐ CHUNG CHO CÁC TRANG TRÌNH CHIẾU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01798" y="2420887"/>
            <a:ext cx="6830642" cy="1152127"/>
            <a:chOff x="434016" y="267618"/>
            <a:chExt cx="8703080" cy="822518"/>
          </a:xfrm>
        </p:grpSpPr>
        <p:sp>
          <p:nvSpPr>
            <p:cNvPr id="13" name="Rectangle 12"/>
            <p:cNvSpPr/>
            <p:nvPr/>
          </p:nvSpPr>
          <p:spPr>
            <a:xfrm>
              <a:off x="434016" y="267618"/>
              <a:ext cx="8590457" cy="7722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34016" y="421840"/>
              <a:ext cx="8703080" cy="66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Lựa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chọn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được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phông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chữ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thích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hợp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trong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các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trang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trình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chiếu</a:t>
              </a:r>
              <a:r>
                <a:rPr lang="en-US" sz="2800" b="1" kern="1200" dirty="0">
                  <a:solidFill>
                    <a:srgbClr val="000000"/>
                  </a:solidFill>
                  <a:latin typeface="Times New Roman" pitchFamily="18" charset="0"/>
                </a:rPr>
                <a:t>;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2290" y="3799481"/>
            <a:ext cx="7302198" cy="1069679"/>
            <a:chOff x="1902115" y="1542627"/>
            <a:chExt cx="6968956" cy="806011"/>
          </a:xfrm>
        </p:grpSpPr>
        <p:sp>
          <p:nvSpPr>
            <p:cNvPr id="17" name="Rectangle 16"/>
            <p:cNvSpPr/>
            <p:nvPr/>
          </p:nvSpPr>
          <p:spPr>
            <a:xfrm>
              <a:off x="1902115" y="1542627"/>
              <a:ext cx="6466774" cy="8021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949219" y="1546532"/>
              <a:ext cx="6921852" cy="80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2290" y="5157192"/>
            <a:ext cx="6776003" cy="1288062"/>
            <a:chOff x="1708706" y="2552822"/>
            <a:chExt cx="7184796" cy="1133536"/>
          </a:xfrm>
        </p:grpSpPr>
        <p:sp>
          <p:nvSpPr>
            <p:cNvPr id="20" name="Rectangle 19"/>
            <p:cNvSpPr/>
            <p:nvPr/>
          </p:nvSpPr>
          <p:spPr>
            <a:xfrm>
              <a:off x="1708706" y="2552823"/>
              <a:ext cx="7184796" cy="1133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33016" y="2552822"/>
              <a:ext cx="7143160" cy="113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họa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899592" y="3212976"/>
            <a:ext cx="762698" cy="85017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4067054"/>
            <a:ext cx="762698" cy="40105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592" y="4067054"/>
            <a:ext cx="762698" cy="158490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4150" y="908720"/>
            <a:ext cx="842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1: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mẫu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1463" y="1988840"/>
            <a:ext cx="85217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latin typeface="Times New Roman" pitchFamily="18" charset="0"/>
              </a:rPr>
              <a:t>    1.  </a:t>
            </a:r>
            <a:r>
              <a:rPr lang="en-US" sz="4000" i="1" dirty="0" err="1">
                <a:latin typeface="Times New Roman" pitchFamily="18" charset="0"/>
              </a:rPr>
              <a:t>Muốn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hiện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thị</a:t>
            </a:r>
            <a:r>
              <a:rPr lang="en-US" sz="4000" i="1" dirty="0">
                <a:latin typeface="Times New Roman" pitchFamily="18" charset="0"/>
              </a:rPr>
              <a:t> Slide Master </a:t>
            </a:r>
            <a:r>
              <a:rPr lang="en-US" sz="4000" i="1" dirty="0" err="1">
                <a:latin typeface="Times New Roman" pitchFamily="18" charset="0"/>
              </a:rPr>
              <a:t>em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nháy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chuột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vào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thẻ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nào</a:t>
            </a:r>
            <a:r>
              <a:rPr lang="en-US" sz="4000" i="1" dirty="0">
                <a:latin typeface="Times New Roman" pitchFamily="18" charset="0"/>
              </a:rPr>
              <a:t>?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948264" y="337592"/>
            <a:ext cx="1676400" cy="12192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FF"/>
                </a:solidFill>
              </a:rPr>
              <a:t>N2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84150" y="3501008"/>
            <a:ext cx="8609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4000" i="1" dirty="0">
                <a:latin typeface="Times New Roman" pitchFamily="18" charset="0"/>
              </a:rPr>
              <a:t>2. </a:t>
            </a:r>
            <a:r>
              <a:rPr lang="en-US" sz="4000" i="1" dirty="0" err="1">
                <a:latin typeface="Times New Roman" pitchFamily="18" charset="0"/>
              </a:rPr>
              <a:t>Để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em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hiên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ra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sao</a:t>
            </a:r>
            <a:r>
              <a:rPr lang="en-US" sz="4000" i="1" dirty="0">
                <a:latin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412" y="5013176"/>
            <a:ext cx="784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>
                <a:latin typeface="Times New Roman" pitchFamily="18" charset="0"/>
              </a:rPr>
              <a:t>3. </a:t>
            </a:r>
            <a:r>
              <a:rPr lang="en-US" sz="4000" i="1" dirty="0" err="1">
                <a:latin typeface="Times New Roman" pitchFamily="18" charset="0"/>
              </a:rPr>
              <a:t>Thực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hiện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thao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tác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tạo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trang</a:t>
            </a:r>
            <a:r>
              <a:rPr lang="en-US" sz="4000" i="1" dirty="0">
                <a:latin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</a:rPr>
              <a:t>mẫu</a:t>
            </a:r>
            <a:r>
              <a:rPr lang="en-US" sz="4000" i="1" dirty="0">
                <a:latin typeface="Times New Roman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9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1710405"/>
            <a:ext cx="868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Trang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75" y="2354150"/>
            <a:ext cx="8226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+mj-lt"/>
              </a:rPr>
              <a:t>  </a:t>
            </a:r>
            <a:r>
              <a:rPr lang="vi-VN" sz="2800" b="1">
                <a:latin typeface="+mj-lt"/>
              </a:rPr>
              <a:t>Trang </a:t>
            </a:r>
            <a:r>
              <a:rPr lang="vi-VN" sz="2800" b="1" err="1">
                <a:latin typeface="+mj-lt"/>
              </a:rPr>
              <a:t>mẫu</a:t>
            </a:r>
            <a:r>
              <a:rPr lang="vi-VN" sz="2800" b="1">
                <a:latin typeface="+mj-lt"/>
              </a:rPr>
              <a:t> (</a:t>
            </a:r>
            <a:r>
              <a:rPr lang="vi-VN" sz="2800" b="1" err="1">
                <a:latin typeface="+mj-lt"/>
              </a:rPr>
              <a:t>Slide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Master</a:t>
            </a:r>
            <a:r>
              <a:rPr lang="vi-VN" sz="2800" b="1">
                <a:latin typeface="+mj-lt"/>
              </a:rPr>
              <a:t>) </a:t>
            </a:r>
            <a:r>
              <a:rPr lang="vi-VN" sz="2800" b="1" err="1">
                <a:latin typeface="+mj-lt"/>
              </a:rPr>
              <a:t>là</a:t>
            </a:r>
            <a:r>
              <a:rPr lang="vi-VN" sz="2800" b="1">
                <a:latin typeface="+mj-lt"/>
              </a:rPr>
              <a:t> công </a:t>
            </a:r>
            <a:r>
              <a:rPr lang="vi-VN" sz="2800" b="1" err="1">
                <a:latin typeface="+mj-lt"/>
              </a:rPr>
              <a:t>cụ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hữu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hiệu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giúp</a:t>
            </a:r>
            <a:r>
              <a:rPr lang="vi-VN" sz="2800" b="1">
                <a:latin typeface="+mj-lt"/>
              </a:rPr>
              <a:t> em </a:t>
            </a:r>
            <a:r>
              <a:rPr lang="vi-VN" sz="2800" b="1" err="1">
                <a:latin typeface="+mj-lt"/>
              </a:rPr>
              <a:t>chỉ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cần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thiết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kế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một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lần</a:t>
            </a:r>
            <a:r>
              <a:rPr lang="vi-VN" sz="2800" b="1">
                <a:latin typeface="+mj-lt"/>
              </a:rPr>
              <a:t> cho </a:t>
            </a:r>
            <a:r>
              <a:rPr lang="vi-VN" sz="2800" b="1" err="1">
                <a:latin typeface="+mj-lt"/>
              </a:rPr>
              <a:t>tất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cả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các</a:t>
            </a:r>
            <a:r>
              <a:rPr lang="vi-VN" sz="2800" b="1">
                <a:latin typeface="+mj-lt"/>
              </a:rPr>
              <a:t> trang </a:t>
            </a:r>
            <a:r>
              <a:rPr lang="vi-VN" sz="2800" b="1" err="1">
                <a:latin typeface="+mj-lt"/>
              </a:rPr>
              <a:t>trình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chiếu</a:t>
            </a:r>
            <a:r>
              <a:rPr lang="vi-VN" sz="2800" b="1">
                <a:latin typeface="+mj-lt"/>
              </a:rPr>
              <a:t> như phông </a:t>
            </a:r>
            <a:r>
              <a:rPr lang="vi-VN" sz="2800" b="1" err="1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>
                <a:latin typeface="+mj-lt"/>
              </a:rPr>
              <a:t>cỡ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>
                <a:latin typeface="+mj-lt"/>
              </a:rPr>
              <a:t>màu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>
                <a:latin typeface="+mj-lt"/>
              </a:rPr>
              <a:t>hiệu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ứng</a:t>
            </a:r>
            <a:r>
              <a:rPr lang="vi-VN" sz="2800" b="1">
                <a:latin typeface="+mj-lt"/>
              </a:rPr>
              <a:t>…</a:t>
            </a:r>
            <a:endParaRPr lang="en-US" sz="2800" b="1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3961" y="980728"/>
            <a:ext cx="6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6254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739" y="127513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899" y="2007966"/>
            <a:ext cx="7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61" y="2753209"/>
            <a:ext cx="8443303" cy="2082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09164" y="3341589"/>
            <a:ext cx="762000" cy="11217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749" y="5131426"/>
            <a:ext cx="89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975" y="90872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Trang </a:t>
            </a:r>
            <a:r>
              <a:rPr lang="vi-VN" sz="2800" b="1" u="sng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u="sng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u="sng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71" y="1995553"/>
            <a:ext cx="9144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38364" y="2793273"/>
            <a:ext cx="914400" cy="472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 animBg="1"/>
      <p:bldP spid="11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70649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378004" y="1461370"/>
            <a:ext cx="5689797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tạo trang mẫu.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3353147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37" y="2159934"/>
            <a:ext cx="7507415" cy="3654748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72417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Điều chỉnh thông số cho trang mẫu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610" y="142436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Sau khi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 (trang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bao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38" y="2457523"/>
            <a:ext cx="7563144" cy="3654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57567" y="2652791"/>
            <a:ext cx="5791199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8967" y="3323872"/>
            <a:ext cx="57911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6378" y="4955671"/>
            <a:ext cx="75631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ở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trang: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53166" y="5478891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729515" y="5478891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12930" y="5478891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877</Words>
  <Application>Microsoft Office PowerPoint</Application>
  <PresentationFormat>On-screen Show (4:3)</PresentationFormat>
  <Paragraphs>105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HP001 5H</vt:lpstr>
      <vt:lpstr>Lato Light</vt:lpstr>
      <vt:lpstr>Times New Roman (Headings)</vt:lpstr>
      <vt:lpstr>UNI Chu truyen thong</vt:lpstr>
      <vt:lpstr>Arial</vt:lpstr>
      <vt:lpstr>Arial Black</vt:lpstr>
      <vt:lpstr>Calibri</vt:lpstr>
      <vt:lpstr>Times New Roman</vt:lpstr>
      <vt:lpstr>Office Theme</vt:lpstr>
      <vt:lpstr>2_Office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Admin</cp:lastModifiedBy>
  <cp:revision>77</cp:revision>
  <dcterms:created xsi:type="dcterms:W3CDTF">2018-12-15T05:02:33Z</dcterms:created>
  <dcterms:modified xsi:type="dcterms:W3CDTF">2021-03-08T14:07:16Z</dcterms:modified>
</cp:coreProperties>
</file>