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6" r:id="rId4"/>
    <p:sldMasterId id="2147483760" r:id="rId5"/>
    <p:sldMasterId id="2147483774" r:id="rId6"/>
    <p:sldMasterId id="2147483786" r:id="rId7"/>
    <p:sldMasterId id="2147483812" r:id="rId8"/>
    <p:sldMasterId id="2147483849" r:id="rId9"/>
    <p:sldMasterId id="2147483861" r:id="rId10"/>
    <p:sldMasterId id="2147483873" r:id="rId11"/>
  </p:sldMasterIdLst>
  <p:notesMasterIdLst>
    <p:notesMasterId r:id="rId34"/>
  </p:notesMasterIdLst>
  <p:sldIdLst>
    <p:sldId id="337" r:id="rId12"/>
    <p:sldId id="360" r:id="rId13"/>
    <p:sldId id="338" r:id="rId14"/>
    <p:sldId id="308" r:id="rId15"/>
    <p:sldId id="339" r:id="rId16"/>
    <p:sldId id="343" r:id="rId17"/>
    <p:sldId id="340" r:id="rId18"/>
    <p:sldId id="344" r:id="rId19"/>
    <p:sldId id="345" r:id="rId20"/>
    <p:sldId id="347" r:id="rId21"/>
    <p:sldId id="350" r:id="rId22"/>
    <p:sldId id="348" r:id="rId23"/>
    <p:sldId id="353" r:id="rId24"/>
    <p:sldId id="354" r:id="rId25"/>
    <p:sldId id="355" r:id="rId26"/>
    <p:sldId id="349" r:id="rId27"/>
    <p:sldId id="346" r:id="rId28"/>
    <p:sldId id="356" r:id="rId29"/>
    <p:sldId id="361" r:id="rId30"/>
    <p:sldId id="357" r:id="rId31"/>
    <p:sldId id="358" r:id="rId32"/>
    <p:sldId id="359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60"/>
            <p14:sldId id="338"/>
            <p14:sldId id="308"/>
            <p14:sldId id="339"/>
            <p14:sldId id="343"/>
            <p14:sldId id="340"/>
            <p14:sldId id="344"/>
            <p14:sldId id="345"/>
            <p14:sldId id="347"/>
            <p14:sldId id="350"/>
            <p14:sldId id="348"/>
            <p14:sldId id="353"/>
            <p14:sldId id="354"/>
            <p14:sldId id="355"/>
            <p14:sldId id="349"/>
            <p14:sldId id="346"/>
            <p14:sldId id="356"/>
          </p14:sldIdLst>
        </p14:section>
        <p14:section name="Untitled Section" id="{D57258EA-FEF7-4B32-A45A-656DA101D383}">
          <p14:sldIdLst>
            <p14:sldId id="361"/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90"/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63" d="100"/>
          <a:sy n="63" d="100"/>
        </p:scale>
        <p:origin x="798" y="78"/>
      </p:cViewPr>
      <p:guideLst>
        <p:guide orient="horz" pos="2160"/>
        <p:guide pos="384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751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832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158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9902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6532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166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508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662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41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9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8267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364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702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391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879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119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812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743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517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684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90909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30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298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26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8461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013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888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008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579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15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4"/>
            <a:ext cx="12192000" cy="688142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44696"/>
            <a:ext cx="12192000" cy="59526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80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80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965985" y="6405348"/>
            <a:ext cx="10335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4595" y="189297"/>
            <a:ext cx="734780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67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4595" y="189297"/>
            <a:ext cx="734780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4595" y="189297"/>
            <a:ext cx="734780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147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00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1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9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4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68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4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68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59"/>
            <a:ext cx="2400267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7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474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9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3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71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4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3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64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26" y="273064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55"/>
            <a:ext cx="2400267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7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365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5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96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85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36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1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42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5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5" y="27305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9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5" y="27305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1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50"/>
            <a:ext cx="2400267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0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89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025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10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6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6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10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6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55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055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6"/>
            <a:ext cx="2400267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2022/8/11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31039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06996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39399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57205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76053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46840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22007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6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3"/>
            <a:ext cx="4011084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889920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98716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34699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07708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632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1128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42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541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74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11/08/2022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8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11/08/2022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309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4"/>
            <a:ext cx="12192000" cy="6881427"/>
          </a:xfrm>
          <a:prstGeom prst="rect">
            <a:avLst/>
          </a:prstGeom>
        </p:spPr>
      </p:pic>
      <p:sp>
        <p:nvSpPr>
          <p:cNvPr id="60" name="矩形 59"/>
          <p:cNvSpPr>
            <a:spLocks noChangeArrowheads="1"/>
          </p:cNvSpPr>
          <p:nvPr/>
        </p:nvSpPr>
        <p:spPr bwMode="auto">
          <a:xfrm>
            <a:off x="6781184" y="4343400"/>
            <a:ext cx="266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GV :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Nguyễn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Thị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Hồng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5723" y="291659"/>
            <a:ext cx="3283443" cy="172416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5605682"/>
            <a:ext cx="828764" cy="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228" y="6075972"/>
            <a:ext cx="484045" cy="6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等腰三角形 7"/>
          <p:cNvSpPr/>
          <p:nvPr/>
        </p:nvSpPr>
        <p:spPr>
          <a:xfrm rot="21283757">
            <a:off x="9730665" y="6216578"/>
            <a:ext cx="225748" cy="36641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77122" y="1676400"/>
            <a:ext cx="6490879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CHỦ ĐỀ 2 </a:t>
            </a:r>
          </a:p>
          <a:p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NGÔI NHÀ CỦA EM </a:t>
            </a:r>
          </a:p>
        </p:txBody>
      </p:sp>
    </p:spTree>
    <p:extLst>
      <p:ext uri="{BB962C8B-B14F-4D97-AF65-F5344CB8AC3E}">
        <p14:creationId xmlns:p14="http://schemas.microsoft.com/office/powerpoint/2010/main" val="1648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17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-0.00509 L -0.08732 -0.0215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31067 L -0.0276 -0.10548 C -0.05833 -0.01388 -0.14323 0.07148 -0.18177 0.04858 L -0.26736 -0.00208 " pathEditMode="relative" rAng="6842921" ptsTypes="FfFF">
                                      <p:cBhvr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542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8" grpId="0" animBg="1"/>
      <p:bldP spid="18" grpId="1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3200401"/>
            <a:ext cx="3694698" cy="34789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3874" y="152400"/>
            <a:ext cx="5302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074" name="Picture 2" descr="D:\chan trời sang tạo lớp 1\ljkhvkljk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058864"/>
            <a:ext cx="6030913" cy="42576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90698" y="5562601"/>
            <a:ext cx="63963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</a:p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87" y="533400"/>
            <a:ext cx="12795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805146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08446" y="5486400"/>
            <a:ext cx="632615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122" name="Picture 2" descr="D:\chan trời sang tạo lớp 1\hjghck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609600"/>
            <a:ext cx="5956197" cy="4572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3581401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91001" y="5957389"/>
            <a:ext cx="516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 descr="D:\chan trời sang tạo lớp 1\jhgj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762000"/>
            <a:ext cx="6259513" cy="4876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50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43645"/>
            <a:ext cx="8077200" cy="318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621" y="2729821"/>
            <a:ext cx="64880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3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5943600"/>
            <a:ext cx="6171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“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Ngôi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ước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mơ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” 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nước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 </a:t>
            </a:r>
          </a:p>
        </p:txBody>
      </p:sp>
      <p:pic>
        <p:nvPicPr>
          <p:cNvPr id="1026" name="Picture 2" descr="D:\chan trời sang tạo lớp 1\img-20200802-213239-2-15985108-6141-7469-16018042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330" y="609600"/>
            <a:ext cx="6826871" cy="5029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4795" y="5933470"/>
            <a:ext cx="6307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“ 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cảnh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quanh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” 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sáp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0" name="Picture 2" descr="D:\chan trời sang tạo lớp 1\IMG_4260_1_SN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0"/>
            <a:ext cx="7190326" cy="4800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89" y="2971813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1" y="1353354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8971122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9" y="281965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438401" y="1211519"/>
            <a:ext cx="6324606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3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9842" y="2405658"/>
            <a:ext cx="680655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89" y="2971813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1" y="1353354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8971122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9" y="281965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438401" y="1211519"/>
            <a:ext cx="6484244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4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625" y="293536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93533"/>
            <a:ext cx="1102698" cy="13628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0" y="2829343"/>
            <a:ext cx="8001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200" dirty="0">
                <a:solidFill>
                  <a:srgbClr val="0070C0"/>
                </a:solidFill>
                <a:latin typeface="iCiel Cadena" pitchFamily="2" charset="0"/>
              </a:rPr>
              <a:t>Giới thiệu sản phẩm và nhận</a:t>
            </a:r>
            <a:r>
              <a:rPr lang="en-US" sz="4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vi-VN" sz="4200" dirty="0">
                <a:solidFill>
                  <a:srgbClr val="0070C0"/>
                </a:solidFill>
                <a:latin typeface="iCiel Cadena" pitchFamily="2" charset="0"/>
              </a:rPr>
              <a:t>xét  đánh giá sản phẩm Của mình và bạn </a:t>
            </a:r>
            <a:endParaRPr lang="en-US" sz="42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8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5948">
            <a:off x="2256599" y="-901480"/>
            <a:ext cx="7696200" cy="52778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01331" y="848142"/>
            <a:ext cx="5828968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4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 </a:t>
            </a:r>
          </a:p>
          <a:p>
            <a:pPr algn="ctr"/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Vẽ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hợp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khung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cảnh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thiên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nhiên</a:t>
            </a:r>
            <a:r>
              <a:rPr lang="en-US" altLang="zh-CN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endParaRPr lang="zh-CN" altLang="en-US" sz="44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89" y="2971813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1" y="1353354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8971122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9" y="281965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09802" y="1211519"/>
            <a:ext cx="6781799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5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625" y="293536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93533"/>
            <a:ext cx="1102698" cy="13628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14600" y="2829342"/>
            <a:ext cx="7467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. Vẽ tranh theo trí </a:t>
            </a:r>
          </a:p>
          <a:p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tưởng tượng của các em  tự 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   </a:t>
            </a:r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nghĩ ra </a:t>
            </a:r>
            <a:endParaRPr lang="en-US" sz="44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59" y="0"/>
            <a:ext cx="914129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03" y="198189"/>
            <a:ext cx="7198073" cy="622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99" y="4438812"/>
            <a:ext cx="2054182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527622"/>
            <a:ext cx="1718930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980446" y="4120496"/>
            <a:ext cx="2793822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6019837" y="179110"/>
            <a:ext cx="2846597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511" y="304825"/>
            <a:ext cx="883847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598" y="1746717"/>
            <a:ext cx="572977" cy="1162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9673" y="2263676"/>
            <a:ext cx="669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XIN CHÀO </a:t>
            </a:r>
          </a:p>
          <a:p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VÀ HẸN GẶP LẠI CÁC EM! </a:t>
            </a:r>
          </a:p>
          <a:p>
            <a:endParaRPr lang="vi-VN" sz="48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4"/>
            <a:ext cx="9073008" cy="669235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1" y="339443"/>
            <a:ext cx="1102698" cy="13628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42" y="805755"/>
            <a:ext cx="4549547" cy="8354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21" y="2362201"/>
            <a:ext cx="74675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6000" dirty="0">
                <a:solidFill>
                  <a:schemeClr val="accent6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Bài Hát Gia Đình - Nhạc Thiếu Nh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2820" y="405841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2" y="533404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7839381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32" y="990616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331" y="3962405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89" y="2971813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1" y="1353354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8971122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9" y="281965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7632"/>
            <a:ext cx="769634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09803" y="1295400"/>
            <a:ext cx="696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  </a:t>
            </a:r>
          </a:p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360" y="3813138"/>
            <a:ext cx="3053853" cy="22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1422165" y="-376808"/>
            <a:ext cx="7590907" cy="55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2" y="2121907"/>
            <a:ext cx="3048004" cy="507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18176" y="1143000"/>
            <a:ext cx="5251630" cy="2165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55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82" y="6"/>
            <a:ext cx="9157812" cy="685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05001" y="7"/>
            <a:ext cx="8354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Ngôi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với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khung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cảnh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thiên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nhiên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nhiên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6" name="Picture 2" descr="D:\chan trời sang tạo lớp 1\fjhf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95" y="762000"/>
            <a:ext cx="3695700" cy="28194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chan trời sang tạo lớp 1\hgjhgjkh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824" y="3924306"/>
            <a:ext cx="4416977" cy="24764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chan trời sang tạo lớp 1\gjg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762000"/>
            <a:ext cx="3976930" cy="28194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chan trời sang tạo lớp 1\hgjghcj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244" y="3942864"/>
            <a:ext cx="3372134" cy="24579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7375612" y="681098"/>
            <a:ext cx="3048000" cy="1569660"/>
          </a:xfrm>
          <a:prstGeom prst="rect">
            <a:avLst/>
          </a:prstGeom>
          <a:solidFill>
            <a:schemeClr val="accent6">
              <a:lumMod val="75000"/>
              <a:lumOff val="2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38400" y="4976812"/>
            <a:ext cx="2569728" cy="1652588"/>
            <a:chOff x="1182410" y="5257800"/>
            <a:chExt cx="2322790" cy="1381753"/>
          </a:xfrm>
        </p:grpSpPr>
        <p:sp>
          <p:nvSpPr>
            <p:cNvPr id="2" name="Right Arrow 1"/>
            <p:cNvSpPr/>
            <p:nvPr/>
          </p:nvSpPr>
          <p:spPr>
            <a:xfrm>
              <a:off x="1182410" y="5257800"/>
              <a:ext cx="2322790" cy="138175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82410" y="5665463"/>
              <a:ext cx="2101170" cy="591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)</a:t>
              </a:r>
            </a:p>
            <a:p>
              <a:pPr algn="ctr"/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sáp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2050" name="Picture 2" descr="D:\chan trời sang tạo lớp 1\rdyhtgfu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04807"/>
            <a:ext cx="5267325" cy="3286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han trời sang tạo lớp 1\ỵhgjh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636" y="3276601"/>
            <a:ext cx="5222376" cy="3305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854200" y="3810000"/>
            <a:ext cx="3251200" cy="762000"/>
            <a:chOff x="177800" y="3733800"/>
            <a:chExt cx="3251200" cy="762000"/>
          </a:xfrm>
        </p:grpSpPr>
        <p:sp>
          <p:nvSpPr>
            <p:cNvPr id="3" name="Rounded Rectangle 2"/>
            <p:cNvSpPr/>
            <p:nvPr/>
          </p:nvSpPr>
          <p:spPr>
            <a:xfrm>
              <a:off x="228600" y="3733800"/>
              <a:ext cx="3086522" cy="762000"/>
            </a:xfrm>
            <a:prstGeom prst="roundRect">
              <a:avLst/>
            </a:prstGeom>
            <a:solidFill>
              <a:schemeClr val="accent6">
                <a:lumMod val="75000"/>
                <a:lumOff val="2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7800" y="3733800"/>
              <a:ext cx="32512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mơ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) 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sáp</a:t>
              </a:r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89" y="2971813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7639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41" y="1353354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8971122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9" y="281965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895607" y="1211519"/>
            <a:ext cx="58674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2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48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6477</TotalTime>
  <Words>298</Words>
  <Application>Microsoft Office PowerPoint</Application>
  <PresentationFormat>Widescreen</PresentationFormat>
  <Paragraphs>68</Paragraphs>
  <Slides>22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等线</vt:lpstr>
      <vt:lpstr>等线 Light</vt:lpstr>
      <vt:lpstr>微软雅黑</vt:lpstr>
      <vt:lpstr>Arial</vt:lpstr>
      <vt:lpstr>Calibri</vt:lpstr>
      <vt:lpstr>Calibri Light</vt:lpstr>
      <vt:lpstr>iCiel Cadena</vt:lpstr>
      <vt:lpstr>Times New Roman</vt:lpstr>
      <vt:lpstr>Office Theme</vt:lpstr>
      <vt:lpstr>www.jpppt.com</vt:lpstr>
      <vt:lpstr>1_www.jpppt.com</vt:lpstr>
      <vt:lpstr>2_www.jpppt.com</vt:lpstr>
      <vt:lpstr>3_www.jpppt.com</vt:lpstr>
      <vt:lpstr>https://www.freeppt7.com</vt:lpstr>
      <vt:lpstr>4_www.jpppt.com</vt:lpstr>
      <vt:lpstr>1_Office Theme</vt:lpstr>
      <vt:lpstr>1_第一PPT，www.1ppt.com</vt:lpstr>
      <vt:lpstr>第一PPT，www.1ppt.com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Nhung Nguyễn</cp:lastModifiedBy>
  <cp:revision>576</cp:revision>
  <dcterms:created xsi:type="dcterms:W3CDTF">2020-08-13T08:18:23Z</dcterms:created>
  <dcterms:modified xsi:type="dcterms:W3CDTF">2022-08-11T09:24:20Z</dcterms:modified>
</cp:coreProperties>
</file>