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jpg" ContentType="image/jpeg"/>
  <Override PartName="/ppt/media/image11.jpg" ContentType="image/jpeg"/>
  <Override PartName="/ppt/media/image12.jpg" ContentType="image/jpeg"/>
  <Override PartName="/ppt/tags/tag1.xml" ContentType="application/vnd.openxmlformats-officedocument.presentationml.tags+xml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9.jp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6"/>
  </p:notesMasterIdLst>
  <p:sldIdLst>
    <p:sldId id="256" r:id="rId2"/>
    <p:sldId id="378" r:id="rId3"/>
    <p:sldId id="381" r:id="rId4"/>
    <p:sldId id="382" r:id="rId5"/>
    <p:sldId id="383" r:id="rId6"/>
    <p:sldId id="384" r:id="rId7"/>
    <p:sldId id="385" r:id="rId8"/>
    <p:sldId id="386" r:id="rId9"/>
    <p:sldId id="392" r:id="rId10"/>
    <p:sldId id="391" r:id="rId11"/>
    <p:sldId id="393" r:id="rId12"/>
    <p:sldId id="394" r:id="rId13"/>
    <p:sldId id="396" r:id="rId14"/>
    <p:sldId id="397" r:id="rId15"/>
  </p:sldIdLst>
  <p:sldSz cx="9144000" cy="5143500" type="screen16x9"/>
  <p:notesSz cx="6858000" cy="9144000"/>
  <p:embeddedFontLst>
    <p:embeddedFont>
      <p:font typeface="#9Slide03 Ample" panose="020B0604020202020204" charset="0"/>
      <p:regular r:id="rId17"/>
    </p:embeddedFont>
    <p:embeddedFont>
      <p:font typeface="Bahnschrift SemiLight SemiConde" panose="020B0502040204020203" pitchFamily="34" charset="0"/>
      <p:regular r:id="rId18"/>
    </p:embeddedFont>
    <p:embeddedFont>
      <p:font typeface="Concert One" pitchFamily="2" charset="0"/>
      <p:regular r:id="rId19"/>
    </p:embeddedFont>
    <p:embeddedFont>
      <p:font typeface="Lora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6" y="96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48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4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trước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them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khác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44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04" y="130964"/>
            <a:ext cx="3101315" cy="2324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01" y="2557345"/>
            <a:ext cx="3181319" cy="245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1" y="811499"/>
            <a:ext cx="3496958" cy="34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 txBox="1">
            <a:spLocks/>
          </p:cNvSpPr>
          <p:nvPr/>
        </p:nvSpPr>
        <p:spPr bwMode="auto">
          <a:xfrm>
            <a:off x="113763" y="104868"/>
            <a:ext cx="5519999" cy="4296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VẬN DỤNG – PHÁT TRIỂN</a:t>
            </a:r>
            <a:endParaRPr lang="en-US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982" y="1517073"/>
            <a:ext cx="3290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: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”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: </a:t>
            </a:r>
            <a:r>
              <a:rPr lang="en-US" dirty="0" err="1"/>
              <a:t>Lê</a:t>
            </a:r>
            <a:r>
              <a:rPr lang="en-US" dirty="0"/>
              <a:t> – Vi – Tan.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,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  <a:p>
            <a:r>
              <a:rPr lang="en-US" dirty="0"/>
              <a:t>+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ở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717" y="1118754"/>
            <a:ext cx="4719031" cy="30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69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6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at mua th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53" t="23889" r="24297" b="23611"/>
          <a:stretch/>
        </p:blipFill>
        <p:spPr>
          <a:xfrm>
            <a:off x="1307306" y="642937"/>
            <a:ext cx="6223602" cy="3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1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416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089745" y="1555521"/>
            <a:ext cx="805425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18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/>
              <a:t>Hoàn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vi-VN" sz="1800" dirty="0"/>
              <a:t> được bức tranh phong cảnh từ lá cây và các vật liệu tự nhiên.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 dirty="0" err="1"/>
              <a:t>Sáng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</a:t>
            </a:r>
            <a:r>
              <a:rPr lang="en-US" sz="1800" dirty="0" err="1"/>
              <a:t>thêm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ảnh</a:t>
            </a:r>
            <a:r>
              <a:rPr lang="en-US" sz="1800" dirty="0"/>
              <a:t> </a:t>
            </a:r>
            <a:r>
              <a:rPr lang="en-US" sz="1800" dirty="0" err="1"/>
              <a:t>vào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cũ</a:t>
            </a:r>
            <a:r>
              <a:rPr lang="en-US" sz="1800" dirty="0"/>
              <a:t> </a:t>
            </a:r>
            <a:r>
              <a:rPr lang="en-US" sz="1800" dirty="0" err="1"/>
              <a:t>hoặc</a:t>
            </a:r>
            <a:r>
              <a:rPr lang="en-US" sz="1800" dirty="0"/>
              <a:t> </a:t>
            </a:r>
            <a:r>
              <a:rPr lang="en-US" sz="1800" dirty="0" err="1"/>
              <a:t>tạo</a:t>
            </a:r>
            <a:r>
              <a:rPr lang="en-US" sz="1800" dirty="0"/>
              <a:t> them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bức</a:t>
            </a:r>
            <a:r>
              <a:rPr lang="en-US" sz="1800" dirty="0"/>
              <a:t> </a:t>
            </a:r>
            <a:r>
              <a:rPr lang="en-US" sz="1800" dirty="0" err="1"/>
              <a:t>tranh</a:t>
            </a:r>
            <a:r>
              <a:rPr lang="en-US" sz="1800" dirty="0"/>
              <a:t> </a:t>
            </a:r>
            <a:r>
              <a:rPr lang="en-US" sz="1800" dirty="0" err="1"/>
              <a:t>mới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khả</a:t>
            </a:r>
            <a:r>
              <a:rPr lang="en-US" sz="1800" dirty="0"/>
              <a:t> </a:t>
            </a:r>
            <a:r>
              <a:rPr lang="en-US" sz="1800" dirty="0" err="1"/>
              <a:t>năng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ý </a:t>
            </a:r>
            <a:r>
              <a:rPr lang="en-US" sz="1800" dirty="0" err="1"/>
              <a:t>thích</a:t>
            </a:r>
            <a:r>
              <a:rPr lang="en-US" sz="18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/>
              <a:t>Chỉ 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Chia 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0" y="738234"/>
            <a:ext cx="3268924" cy="2450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02" y="597429"/>
            <a:ext cx="3355035" cy="25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2092595" y="3521065"/>
            <a:ext cx="4871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Ngoài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r>
              <a:rPr lang="en-US" sz="1600" dirty="0"/>
              <a:t> </a:t>
            </a:r>
            <a:r>
              <a:rPr lang="en-US" sz="1600" dirty="0" err="1"/>
              <a:t>cây</a:t>
            </a:r>
            <a:r>
              <a:rPr lang="en-US" sz="1600" dirty="0"/>
              <a:t>, </a:t>
            </a:r>
            <a:r>
              <a:rPr lang="en-US" sz="1600" dirty="0" err="1"/>
              <a:t>chúng</a:t>
            </a:r>
            <a:r>
              <a:rPr lang="en-US" sz="1600" dirty="0"/>
              <a:t> ta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sử</a:t>
            </a:r>
            <a:r>
              <a:rPr lang="en-US" sz="1600" dirty="0"/>
              <a:t> </a:t>
            </a:r>
            <a:r>
              <a:rPr lang="en-US" sz="1600" dirty="0" err="1"/>
              <a:t>dụng</a:t>
            </a:r>
            <a:r>
              <a:rPr lang="en-US" sz="1600" dirty="0"/>
              <a:t> </a:t>
            </a:r>
            <a:r>
              <a:rPr lang="en-US" sz="1600" dirty="0" err="1"/>
              <a:t>thêm</a:t>
            </a:r>
            <a:r>
              <a:rPr lang="en-US" sz="1600" dirty="0"/>
              <a:t> </a:t>
            </a:r>
            <a:r>
              <a:rPr lang="en-US" sz="1600" dirty="0" err="1"/>
              <a:t>nguyên</a:t>
            </a:r>
            <a:r>
              <a:rPr lang="en-US" sz="1600" dirty="0"/>
              <a:t> </a:t>
            </a:r>
            <a:r>
              <a:rPr lang="en-US" sz="1600" dirty="0" err="1"/>
              <a:t>vật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 </a:t>
            </a:r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bức</a:t>
            </a:r>
            <a:r>
              <a:rPr lang="en-US" sz="1600" dirty="0"/>
              <a:t> </a:t>
            </a:r>
            <a:r>
              <a:rPr lang="en-US" sz="1600" dirty="0" err="1"/>
              <a:t>tranh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xét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nguyên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ngoài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, </a:t>
            </a:r>
            <a:r>
              <a:rPr lang="en-US" sz="2000" dirty="0" err="1"/>
              <a:t>vải</a:t>
            </a:r>
            <a:r>
              <a:rPr lang="en-US" sz="2000" dirty="0"/>
              <a:t>,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hoặc</a:t>
            </a:r>
            <a:r>
              <a:rPr lang="en-US" sz="2000" dirty="0"/>
              <a:t>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34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9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882292" y="166435"/>
            <a:ext cx="7271107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CÁCH HOÀN THÀNH BÀI</a:t>
            </a:r>
            <a:endParaRPr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1043969" y="1047887"/>
            <a:ext cx="2645111" cy="2325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5056387" y="987002"/>
            <a:ext cx="2577468" cy="2386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>
            <a:stCxn id="3" idx="3"/>
            <a:endCxn id="4" idx="1"/>
          </p:cNvCxnSpPr>
          <p:nvPr/>
        </p:nvCxnSpPr>
        <p:spPr>
          <a:xfrm flipV="1">
            <a:off x="3689080" y="2180292"/>
            <a:ext cx="1367307" cy="30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02327" y="3676067"/>
            <a:ext cx="6601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/>
              <a:t>B2: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r>
              <a:rPr lang="en-US" dirty="0"/>
              <a:t>B3: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88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535</Words>
  <Application>Microsoft Office PowerPoint</Application>
  <PresentationFormat>On-screen Show (16:9)</PresentationFormat>
  <Paragraphs>47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#9Slide03 Ample</vt:lpstr>
      <vt:lpstr>Times New Roman</vt:lpstr>
      <vt:lpstr>Bahnschrift SemiLight SemiConde</vt:lpstr>
      <vt:lpstr>Lora</vt:lpstr>
      <vt:lpstr>Concert One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Nhung Nguyễn</cp:lastModifiedBy>
  <cp:revision>33</cp:revision>
  <dcterms:modified xsi:type="dcterms:W3CDTF">2022-11-02T06:00:09Z</dcterms:modified>
</cp:coreProperties>
</file>