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79" r:id="rId7"/>
    <p:sldId id="280" r:id="rId8"/>
    <p:sldId id="263" r:id="rId9"/>
    <p:sldId id="264" r:id="rId10"/>
    <p:sldId id="281" r:id="rId11"/>
    <p:sldId id="265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2A233-2F80-4968-8CE7-5B51756AC1C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E4ED7-8247-40CF-B9EE-4F7001266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5612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2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4CB4-CA85-4820-9FF4-90CC0A01085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300C6-2C06-4237-B472-98752F781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0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428" y="-9149"/>
            <a:ext cx="12202517" cy="6863916"/>
          </a:xfrm>
          <a:prstGeom prst="rect">
            <a:avLst/>
          </a:prstGeom>
          <a:noFill/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1667" y="4069570"/>
            <a:ext cx="5602309" cy="5570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076" y="-24089"/>
            <a:ext cx="3109924" cy="15268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036622" y="1502808"/>
            <a:ext cx="10345783" cy="3914335"/>
          </a:xfrm>
          <a:prstGeom prst="rect">
            <a:avLst/>
          </a:prstGeom>
          <a:noFill/>
        </p:spPr>
        <p:txBody>
          <a:bodyPr spcFirstLastPara="1" wrap="none" fromWordArt="1">
            <a:prstTxWarp prst="textArchUp">
              <a:avLst>
                <a:gd name="adj" fmla="val 11415366"/>
              </a:avLst>
            </a:prstTxWarp>
          </a:bodyPr>
          <a:lstStyle/>
          <a:p>
            <a:pPr algn="ctr"/>
            <a:r>
              <a:rPr lang="en-GB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CÁC CON HỌC SINH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2659487" y="2628714"/>
            <a:ext cx="715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7200" b="1" dirty="0">
                <a:solidFill>
                  <a:srgbClr val="002060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MĨ THUẬT </a:t>
            </a:r>
            <a:r>
              <a:rPr lang="en-US" altLang="zh-CN" sz="7200" b="1">
                <a:solidFill>
                  <a:srgbClr val="002060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LỚP 1</a:t>
            </a:r>
            <a:endParaRPr lang="zh-CN" altLang="en-US" sz="7200" b="1" dirty="0">
              <a:solidFill>
                <a:srgbClr val="002060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1124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2.29167E-6 -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8414" y="260361"/>
            <a:ext cx="11136085" cy="71485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ngày và đêm để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053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44" y="1235574"/>
            <a:ext cx="3495147" cy="239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9" y="1235573"/>
            <a:ext cx="3494704" cy="239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44" y="4202681"/>
            <a:ext cx="3495147" cy="23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09" y="4101919"/>
            <a:ext cx="3494704" cy="241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09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76270" y="1604193"/>
            <a:ext cx="10208654" cy="1655762"/>
          </a:xfrm>
        </p:spPr>
        <p:txBody>
          <a:bodyPr>
            <a:noAutofit/>
          </a:bodyPr>
          <a:lstStyle/>
          <a:p>
            <a:pPr algn="l"/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hiện: </a:t>
            </a:r>
          </a:p>
          <a:p>
            <a:pPr algn="l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vẽ bức tranh ban ngày hoặc ban đêm theo ý thích vào giấy A4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16" y="1482975"/>
            <a:ext cx="595568" cy="6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9246A-2701-5FA9-6348-4F2339E58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45162-2259-BF8E-59A9-F11ACC4D1BBE}"/>
              </a:ext>
            </a:extLst>
          </p:cNvPr>
          <p:cNvSpPr txBox="1"/>
          <p:nvPr/>
        </p:nvSpPr>
        <p:spPr>
          <a:xfrm>
            <a:off x="2434581" y="3243263"/>
            <a:ext cx="7322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265F433A-8BDF-9B34-1465-FB6B8DB67920}"/>
              </a:ext>
            </a:extLst>
          </p:cNvPr>
          <p:cNvSpPr txBox="1"/>
          <p:nvPr/>
        </p:nvSpPr>
        <p:spPr>
          <a:xfrm>
            <a:off x="2538414" y="768042"/>
            <a:ext cx="6484244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48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4800" b="1" dirty="0"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 4</a:t>
            </a:r>
          </a:p>
          <a:p>
            <a:pPr algn="ctr"/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</a:p>
          <a:p>
            <a:pPr algn="ctr"/>
            <a:endParaRPr lang="zh-CN" altLang="en-US" sz="5400" b="1" dirty="0"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7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8" y="75126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9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2869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VÀ BẦU TRỜI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31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924">
            <a:off x="2402643" y="2604547"/>
            <a:ext cx="4288853" cy="4288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23" y="1859174"/>
            <a:ext cx="1701673" cy="1701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14">
            <a:off x="7662913" y="3307752"/>
            <a:ext cx="3633319" cy="3633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4" y="1009031"/>
            <a:ext cx="3140697" cy="2551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8" r="-2139"/>
          <a:stretch/>
        </p:blipFill>
        <p:spPr>
          <a:xfrm rot="14542811">
            <a:off x="7112862" y="1821800"/>
            <a:ext cx="2096357" cy="1107289"/>
          </a:xfrm>
          <a:prstGeom prst="rect">
            <a:avLst/>
          </a:prstGeom>
        </p:spPr>
      </p:pic>
      <p:sp>
        <p:nvSpPr>
          <p:cNvPr id="12" name="五角星 42"/>
          <p:cNvSpPr/>
          <p:nvPr/>
        </p:nvSpPr>
        <p:spPr>
          <a:xfrm rot="19938392">
            <a:off x="7168538" y="474302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2700" y="364493"/>
            <a:ext cx="349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方正卡通简体" pitchFamily="65" charset="-122"/>
              </a:rPr>
              <a:t>Đồ dùng học tập</a:t>
            </a: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方正卡通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38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36" fill="hold" grpId="0" nodeType="withEffect">
                                      <p:stCondLst>
                                        <p:cond delay="4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36" fill="hold" grpId="0" nodeType="withEffect">
                                      <p:stCondLst>
                                        <p:cond delay="4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2" grpId="1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9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1760594" y="1429555"/>
            <a:ext cx="8670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5400">
                <a:solidFill>
                  <a:srgbClr val="FF0000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TIẾT 1: NGÀY VÀ ĐÊM</a:t>
            </a:r>
            <a:endParaRPr lang="zh-CN" altLang="en-US" sz="5400" dirty="0">
              <a:solidFill>
                <a:srgbClr val="FF0000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6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59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thảo luận về bầu trời ban ngày, bầu trời ban đêm trong tự nhiên và trong tranh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94" y="3611564"/>
            <a:ext cx="4779600" cy="298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7" y="3595802"/>
            <a:ext cx="4734791" cy="298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8" y="260000"/>
            <a:ext cx="561175" cy="5682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45897" y="662781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trong tự nhiên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1963" y="1788716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Mặt trời xuất hiện vào ban ngày hay ban đêm?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Mặt trăng xuất hiện vào ban ngày hay ban đêm?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Mặt trời có dạng hình gì?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dạng mặt trăng thay đổi như thế nào?</a:t>
            </a:r>
          </a:p>
          <a:p>
            <a:pPr>
              <a:lnSpc>
                <a:spcPct val="120000"/>
              </a:lnSpc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Trên bầu trời, ngoài mặt trời và mặt trăng còn gì nữa?</a:t>
            </a:r>
          </a:p>
        </p:txBody>
      </p:sp>
    </p:spTree>
    <p:extLst>
      <p:ext uri="{BB962C8B-B14F-4D97-AF65-F5344CB8AC3E}">
        <p14:creationId xmlns:p14="http://schemas.microsoft.com/office/powerpoint/2010/main" val="19289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594" y="-277529"/>
            <a:ext cx="11353800" cy="132556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thảo luận về bầu trời ban ngày, bầu trời ban đêm trong tự nhiên và trong tranh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19" y="101113"/>
            <a:ext cx="561175" cy="5682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45897" y="54506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Bầu trời trong tranh</a:t>
            </a:r>
          </a:p>
        </p:txBody>
      </p:sp>
      <p:pic>
        <p:nvPicPr>
          <p:cNvPr id="1026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94" y="3655303"/>
            <a:ext cx="4289386" cy="29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75" y="3655303"/>
            <a:ext cx="4478841" cy="298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53594" y="1771666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 đâu là tranh vẽ ban ngày, đâu là tranh vẽ ban đêm? Dấu hiệu nào để em phân biệt tranh vẽ ban ngày và tranh vẽ ban đêm ở những bức tranh trên?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ban ngày màu sắc như thế nào?</a:t>
            </a:r>
          </a:p>
          <a:p>
            <a:pPr>
              <a:lnSpc>
                <a:spcPct val="120000"/>
              </a:lnSpc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Tranh ban đêm màu sắc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4368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5999" y="170950"/>
            <a:ext cx="7425690" cy="772625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9694" y="1153797"/>
            <a:ext cx="4595890" cy="2370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50" y="1109333"/>
            <a:ext cx="4738343" cy="243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90" y="3892617"/>
            <a:ext cx="4518991" cy="233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2524259" y="3734873"/>
            <a:ext cx="460521" cy="283335"/>
          </a:xfrm>
          <a:prstGeom prst="ellips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455324" y="6432997"/>
            <a:ext cx="460521" cy="283335"/>
          </a:xfrm>
          <a:prstGeom prst="ellips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8367362" y="3713700"/>
            <a:ext cx="460521" cy="283335"/>
          </a:xfrm>
          <a:prstGeom prst="ellips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32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656" r="1158" b="4523"/>
          <a:stretch/>
        </p:blipFill>
        <p:spPr>
          <a:xfrm>
            <a:off x="1429555" y="1235573"/>
            <a:ext cx="3500734" cy="521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10493" r="6972" b="9789"/>
          <a:stretch/>
        </p:blipFill>
        <p:spPr>
          <a:xfrm>
            <a:off x="5769736" y="1235572"/>
            <a:ext cx="3775435" cy="2431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5633" r="3861" b="6855"/>
          <a:stretch/>
        </p:blipFill>
        <p:spPr>
          <a:xfrm>
            <a:off x="5769736" y="4034619"/>
            <a:ext cx="3747751" cy="245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8414" y="260361"/>
            <a:ext cx="11136085" cy="71485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ngày và đêm để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47753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305</Words>
  <Application>Microsoft Office PowerPoint</Application>
  <PresentationFormat>Widescreen</PresentationFormat>
  <Paragraphs>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CHỦ ĐỀ 3:   THIÊN NHIÊN VÀ BẦU TRỜI</vt:lpstr>
      <vt:lpstr>PowerPoint Presentation</vt:lpstr>
      <vt:lpstr>PowerPoint Presentation</vt:lpstr>
      <vt:lpstr>Quan sát, thảo luận về bầu trời ban ngày, bầu trời ban đêm trong tự nhiên và trong tranh</vt:lpstr>
      <vt:lpstr>Quan sát, thảo luận về bầu trời ban ngày, bầu trời ban đêm trong tự nhiên và trong tranh</vt:lpstr>
      <vt:lpstr>Em xem hình gợi ý cách thực hiện để có ý tưởng vẽ cho riêng mình nhé.</vt:lpstr>
      <vt:lpstr>Em hãy xem các tranh về ngày và đêm để cảm nhận vẻ đẹp của thiên nhiên .</vt:lpstr>
      <vt:lpstr>Em hãy xem các tranh về ngày và đêm để cảm nhận vẻ đẹp của thiên nhiên .</vt:lpstr>
      <vt:lpstr>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Nhung Nguyễn</cp:lastModifiedBy>
  <cp:revision>40</cp:revision>
  <dcterms:created xsi:type="dcterms:W3CDTF">2021-09-01T10:19:49Z</dcterms:created>
  <dcterms:modified xsi:type="dcterms:W3CDTF">2022-10-24T08:01:54Z</dcterms:modified>
</cp:coreProperties>
</file>