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3" r:id="rId7"/>
    <p:sldId id="265" r:id="rId8"/>
    <p:sldId id="264" r:id="rId9"/>
    <p:sldId id="266" r:id="rId10"/>
    <p:sldId id="262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216D"/>
    <a:srgbClr val="3E1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2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6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0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055FD-2640-44C9-93D5-2AC8DF5BADE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9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2.png"/><Relationship Id="rId12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7443" y="1053630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3635" y="1894570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76" y="2738202"/>
            <a:ext cx="7619047" cy="4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3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6728" y="1357745"/>
            <a:ext cx="7716981" cy="4128655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34840" y="182192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3603" y="3041172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62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6587" y="1194850"/>
            <a:ext cx="6078826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Phân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tích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đánh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giá</a:t>
            </a:r>
            <a:endParaRPr lang="en-US" sz="4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31585" y="2866755"/>
            <a:ext cx="721899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7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8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3988" y="-2667000"/>
            <a:ext cx="6858000" cy="121920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 rot="252230">
            <a:off x="2688844" y="2385846"/>
            <a:ext cx="6931421" cy="347549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7979" y="1490136"/>
            <a:ext cx="7513147" cy="11849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900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TRƯỜNG EM</a:t>
            </a:r>
          </a:p>
          <a:p>
            <a:pPr algn="ctr"/>
            <a:r>
              <a:rPr lang="en-US" sz="3200" b="1" cap="none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2: CỔNG TRƯỜNG NHỘN NHỊP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96" y="2466683"/>
            <a:ext cx="4599711" cy="459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5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502276" y="-3749"/>
            <a:ext cx="11689724" cy="6861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0063" y="233339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9266" y="3250229"/>
            <a:ext cx="4062331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23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7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9626" y="2421217"/>
            <a:ext cx="8360556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8675" y="1497887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243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676" y="-2667325"/>
            <a:ext cx="6858647" cy="12192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6780" y="654100"/>
            <a:ext cx="24753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03" y="1459728"/>
            <a:ext cx="2952387" cy="393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5824" b="17662"/>
          <a:stretch/>
        </p:blipFill>
        <p:spPr>
          <a:xfrm>
            <a:off x="4489611" y="1457272"/>
            <a:ext cx="3034826" cy="187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1" y="3505464"/>
            <a:ext cx="3034826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1456773"/>
            <a:ext cx="3164684" cy="1870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3505464"/>
            <a:ext cx="3164684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859115" y="5460639"/>
            <a:ext cx="5464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5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07" y="141693"/>
            <a:ext cx="43239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uan11-CongTruong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052" y="926523"/>
            <a:ext cx="10224653" cy="57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4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48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80767" y="1297766"/>
            <a:ext cx="52304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8963" y="2175902"/>
            <a:ext cx="853361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945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3142" y="376640"/>
            <a:ext cx="554985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1" y="1335931"/>
            <a:ext cx="3559830" cy="226857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42821" y="3777927"/>
            <a:ext cx="3559830" cy="2480015"/>
            <a:chOff x="2342821" y="3777927"/>
            <a:chExt cx="3559830" cy="24800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821" y="3777927"/>
              <a:ext cx="3559830" cy="2480015"/>
            </a:xfrm>
            <a:prstGeom prst="rect">
              <a:avLst/>
            </a:prstGeom>
          </p:spPr>
        </p:pic>
        <p:sp>
          <p:nvSpPr>
            <p:cNvPr id="8" name="Flowchart: Punched Tape 7"/>
            <p:cNvSpPr/>
            <p:nvPr/>
          </p:nvSpPr>
          <p:spPr>
            <a:xfrm>
              <a:off x="3465599" y="4224267"/>
              <a:ext cx="2047741" cy="450761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78480" y="4250024"/>
              <a:ext cx="204774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TRƯỜNG TIÊU HỌC</a:t>
              </a:r>
              <a:endParaRPr lang="en-US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1322901"/>
            <a:ext cx="3490174" cy="2269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3777926"/>
            <a:ext cx="3490174" cy="24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6533" y="429934"/>
            <a:ext cx="554985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1" y="1472610"/>
            <a:ext cx="3078051" cy="205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8"/>
          <a:stretch/>
        </p:blipFill>
        <p:spPr>
          <a:xfrm>
            <a:off x="1184852" y="3715166"/>
            <a:ext cx="3046744" cy="1951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7978" r="3874" b="3994"/>
          <a:stretch/>
        </p:blipFill>
        <p:spPr>
          <a:xfrm>
            <a:off x="4656320" y="1472610"/>
            <a:ext cx="3052293" cy="2050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21" y="3715166"/>
            <a:ext cx="3052292" cy="1974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0" y="1472610"/>
            <a:ext cx="2896521" cy="2050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10" y="3715166"/>
            <a:ext cx="2883641" cy="19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4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246</Words>
  <Application>Microsoft Office PowerPoint</Application>
  <PresentationFormat>Widescreen</PresentationFormat>
  <Paragraphs>33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39</cp:revision>
  <dcterms:created xsi:type="dcterms:W3CDTF">2021-10-30T00:52:41Z</dcterms:created>
  <dcterms:modified xsi:type="dcterms:W3CDTF">2022-11-10T02:13:18Z</dcterms:modified>
</cp:coreProperties>
</file>