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4" r:id="rId2"/>
    <p:sldMasterId id="2147483873" r:id="rId3"/>
    <p:sldMasterId id="2147483988" r:id="rId4"/>
    <p:sldMasterId id="2147483995" r:id="rId5"/>
    <p:sldMasterId id="2147484009" r:id="rId6"/>
    <p:sldMasterId id="2147484022" r:id="rId7"/>
    <p:sldMasterId id="2147484036" r:id="rId8"/>
    <p:sldMasterId id="2147484049" r:id="rId9"/>
    <p:sldMasterId id="2147484061" r:id="rId10"/>
    <p:sldMasterId id="2147484074" r:id="rId11"/>
    <p:sldMasterId id="2147484088" r:id="rId12"/>
    <p:sldMasterId id="2147484102" r:id="rId13"/>
    <p:sldMasterId id="2147484116" r:id="rId14"/>
  </p:sldMasterIdLst>
  <p:notesMasterIdLst>
    <p:notesMasterId r:id="rId40"/>
  </p:notesMasterIdLst>
  <p:sldIdLst>
    <p:sldId id="401" r:id="rId15"/>
    <p:sldId id="390" r:id="rId16"/>
    <p:sldId id="364" r:id="rId17"/>
    <p:sldId id="308" r:id="rId18"/>
    <p:sldId id="391" r:id="rId19"/>
    <p:sldId id="392" r:id="rId20"/>
    <p:sldId id="394" r:id="rId21"/>
    <p:sldId id="395" r:id="rId22"/>
    <p:sldId id="396" r:id="rId23"/>
    <p:sldId id="397" r:id="rId24"/>
    <p:sldId id="393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401"/>
            <p14:sldId id="390"/>
            <p14:sldId id="364"/>
            <p14:sldId id="308"/>
            <p14:sldId id="391"/>
            <p14:sldId id="392"/>
            <p14:sldId id="394"/>
            <p14:sldId id="395"/>
            <p14:sldId id="396"/>
            <p14:sldId id="397"/>
            <p14:sldId id="39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7AAA1A"/>
    <a:srgbClr val="2CFE22"/>
    <a:srgbClr val="FF3399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73" d="100"/>
          <a:sy n="73" d="100"/>
        </p:scale>
        <p:origin x="894" y="60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1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8963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6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4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5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1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8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0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0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3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6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0" y="1362315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75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1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42270580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5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0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863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6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9309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33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8074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7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703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7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93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157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0897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511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22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21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305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736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23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02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079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95127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49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6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5287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10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97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509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040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191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243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2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7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52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3132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63733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9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3596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5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014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1055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07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9628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88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890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116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4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491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344833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60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1525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4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928203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75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4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5726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084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931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856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8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6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20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06436"/>
      </p:ext>
    </p:extLst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978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1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60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11240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29034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82939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56058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93799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40046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0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81661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0129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20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94" y="36520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5788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94130"/>
      </p:ext>
    </p:extLst>
  </p:cSld>
  <p:clrMapOvr>
    <a:masterClrMapping/>
  </p:clrMapOvr>
  <p:transition spd="med" advClick="0" advTm="4000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241693"/>
      </p:ext>
    </p:extLst>
  </p:cSld>
  <p:clrMapOvr>
    <a:masterClrMapping/>
  </p:clrMapOvr>
  <p:transition spd="med" advClick="0" advTm="4000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142133"/>
      </p:ext>
    </p:extLst>
  </p:cSld>
  <p:clrMapOvr>
    <a:masterClrMapping/>
  </p:clrMapOvr>
  <p:transition spd="med" advClick="0" advTm="4000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9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A2DE8A8-BBDC-4385-9436-BEBF9729B2DA}" type="datetimeFigureOut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2021/9/24</a:t>
            </a:fld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3F8EC18D-7E45-4020-A532-112037981F4A}" type="slidenum">
              <a:rPr lang="zh-CN" altLang="en-US" sz="1350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zh-CN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235036"/>
      </p:ext>
    </p:extLst>
  </p:cSld>
  <p:clrMapOvr>
    <a:masterClrMapping/>
  </p:clrMapOvr>
  <p:transition spd="med" advClick="0" advTm="4000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149406"/>
      </p:ext>
    </p:extLst>
  </p:cSld>
  <p:clrMapOvr>
    <a:masterClrMapping/>
  </p:clrMapOvr>
  <p:transition spd="med" advClick="0" advTm="4000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127816" y="542528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srgbClr val="262626">
                    <a:lumMod val="10000"/>
                    <a:lumOff val="90000"/>
                  </a:srgbClr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srgbClr val="262626">
                  <a:lumMod val="10000"/>
                  <a:lumOff val="90000"/>
                </a:srgb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52822108"/>
      </p:ext>
    </p:extLst>
  </p:cSld>
  <p:clrMapOvr>
    <a:masterClrMapping/>
  </p:clrMapOvr>
  <p:transition spd="med" advClick="0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76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6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7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1227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95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09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45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71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269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62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56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134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16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33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322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9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75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517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858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383515" y="486250"/>
            <a:ext cx="837701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10175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73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66959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094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2385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101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177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690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79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554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3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4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6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78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9" y="1131592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3" y="1362318"/>
            <a:ext cx="685849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78" y="1529492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78" y="2127463"/>
            <a:ext cx="1674186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2" y="5808481"/>
            <a:ext cx="167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367"/>
            <a:ext cx="2037972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84212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2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99836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5383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654254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16985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8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85854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39817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891764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21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3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42933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3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02506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78168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24/09/2021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82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16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0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50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B59A-080B-45BC-8698-879CF68A5BA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9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9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3901-0387-4A0A-A42C-54D7411BF87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 advClick="0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" y="0"/>
            <a:ext cx="9143999" cy="6858000"/>
          </a:xfrm>
          <a:prstGeom prst="rect">
            <a:avLst/>
          </a:prstGeom>
        </p:spPr>
      </p:pic>
      <p:sp>
        <p:nvSpPr>
          <p:cNvPr id="5" name="五边形 4"/>
          <p:cNvSpPr/>
          <p:nvPr userDrawn="1"/>
        </p:nvSpPr>
        <p:spPr>
          <a:xfrm>
            <a:off x="26" y="389222"/>
            <a:ext cx="2670175" cy="480053"/>
          </a:xfrm>
          <a:prstGeom prst="homePlate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标题 1"/>
          <p:cNvSpPr txBox="1">
            <a:spLocks/>
          </p:cNvSpPr>
          <p:nvPr userDrawn="1"/>
        </p:nvSpPr>
        <p:spPr>
          <a:xfrm>
            <a:off x="230849" y="341164"/>
            <a:ext cx="2223319" cy="576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>
              <a:defRPr/>
            </a:pPr>
            <a:r>
              <a:rPr lang="zh-CN" altLang="en-US" sz="2000" dirty="0">
                <a:solidFill>
                  <a:srgbClr val="FFFFFF"/>
                </a:solidFill>
              </a:rPr>
              <a:t>单击此处添加标题</a:t>
            </a:r>
          </a:p>
        </p:txBody>
      </p:sp>
      <p:sp>
        <p:nvSpPr>
          <p:cNvPr id="7" name="燕尾形 6"/>
          <p:cNvSpPr/>
          <p:nvPr userDrawn="1"/>
        </p:nvSpPr>
        <p:spPr>
          <a:xfrm>
            <a:off x="2670176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燕尾形 7"/>
          <p:cNvSpPr/>
          <p:nvPr userDrawn="1"/>
        </p:nvSpPr>
        <p:spPr>
          <a:xfrm>
            <a:off x="2886200" y="389222"/>
            <a:ext cx="308397" cy="480053"/>
          </a:xfrm>
          <a:prstGeom prst="chevron">
            <a:avLst>
              <a:gd name="adj" fmla="val 60582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0" y="965238"/>
            <a:ext cx="9144000" cy="5418635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D3DADF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0314">
              <a:defRPr/>
            </a:pPr>
            <a:endParaRPr lang="zh-CN" altLang="en-US" sz="178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1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p:transition spd="med" advClick="0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  <p:txStyles>
    <p:titleStyle>
      <a:lvl1pPr algn="ctr" defTabSz="910314" rtl="0" eaLnBrk="1" latinLnBrk="0" hangingPunct="1">
        <a:spcBef>
          <a:spcPct val="0"/>
        </a:spcBef>
        <a:buNone/>
        <a:defRPr sz="44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367" indent="-341367" algn="l" defTabSz="910314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39630" indent="-284473" algn="l" defTabSz="910314" rtl="0" eaLnBrk="1" latinLnBrk="0" hangingPunct="1">
        <a:spcBef>
          <a:spcPct val="20000"/>
        </a:spcBef>
        <a:buFont typeface="Arial" pitchFamily="34" charset="0"/>
        <a:buChar char="–"/>
        <a:defRPr sz="2822" kern="1200">
          <a:solidFill>
            <a:schemeClr val="tx1"/>
          </a:solidFill>
          <a:latin typeface="+mn-lt"/>
          <a:ea typeface="+mn-ea"/>
          <a:cs typeface="+mn-cs"/>
        </a:defRPr>
      </a:lvl2pPr>
      <a:lvl3pPr marL="1137892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3pPr>
      <a:lvl4pPr marL="1593049" indent="-227578" algn="l" defTabSz="9103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48205" indent="-227578" algn="l" defTabSz="9103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50336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58519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413676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68833" indent="-227578" algn="l" defTabSz="9103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1pPr>
      <a:lvl2pPr marL="455156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2pPr>
      <a:lvl3pPr marL="91031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3pPr>
      <a:lvl4pPr marL="1365470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4pPr>
      <a:lvl5pPr marL="182062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5pPr>
      <a:lvl6pPr marL="227578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6pPr>
      <a:lvl7pPr marL="2730941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7pPr>
      <a:lvl8pPr marL="3186097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8pPr>
      <a:lvl9pPr marL="3641254" algn="l" defTabSz="910314" rtl="0" eaLnBrk="1" latinLnBrk="0" hangingPunct="1">
        <a:defRPr sz="17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2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4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  <p:sldLayoutId id="21474840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8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24/09/2021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10" Type="http://schemas.openxmlformats.org/officeDocument/2006/relationships/image" Target="../media/image53.png"/><Relationship Id="rId4" Type="http://schemas.openxmlformats.org/officeDocument/2006/relationships/image" Target="../media/image49.svg"/><Relationship Id="rId9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4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4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2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2.gif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78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47" y="717805"/>
            <a:ext cx="1819038" cy="1758179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00200" y="1447800"/>
            <a:ext cx="7265130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4800" kern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iCiel Cadena" pitchFamily="2" charset="0"/>
              </a:rPr>
              <a:t>CHỦ ĐỀ 4 </a:t>
            </a:r>
          </a:p>
          <a:p>
            <a:pPr algn="ctr"/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Khu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vườn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của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72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em</a:t>
            </a:r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3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" y="2688395"/>
            <a:ext cx="3172691" cy="4169606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025" y="4179908"/>
            <a:ext cx="453496" cy="524846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991016">
            <a:off x="2057420" y="3409697"/>
            <a:ext cx="573415" cy="663632"/>
          </a:xfrm>
          <a:prstGeom prst="rect">
            <a:avLst/>
          </a:prstGeom>
        </p:spPr>
      </p:pic>
      <p:pic>
        <p:nvPicPr>
          <p:cNvPr id="5122" name="Picture 2" descr="D:\4\rgthgf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476" y="689139"/>
            <a:ext cx="5470945" cy="52545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6968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2536" y="994104"/>
            <a:ext cx="622300" cy="785813"/>
            <a:chOff x="1012535" y="994062"/>
            <a:chExt cx="622300" cy="78581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535" y="994062"/>
              <a:ext cx="622300" cy="78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810" y="1222661"/>
              <a:ext cx="285750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363">
            <a:off x="373854" y="3168710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97534" y="6172242"/>
            <a:ext cx="3867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1871">
            <a:off x="8152209" y="6233273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679718">
            <a:off x="2246718" y="2044229"/>
            <a:ext cx="351619" cy="3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391" y="4551564"/>
            <a:ext cx="3304882" cy="2624230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568" y="3094769"/>
            <a:ext cx="453496" cy="524846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37495" y="6069027"/>
            <a:ext cx="286707" cy="331815"/>
          </a:xfrm>
          <a:prstGeom prst="rect">
            <a:avLst/>
          </a:prstGeom>
        </p:spPr>
      </p:pic>
      <p:pic>
        <p:nvPicPr>
          <p:cNvPr id="5124" name="Picture 4" descr="D:\4\dbgdbg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45" y="605720"/>
            <a:ext cx="7591629" cy="46672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52347"/>
            <a:ext cx="1920421" cy="23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7" y="6931"/>
            <a:ext cx="1961085" cy="197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4431">
            <a:off x="8466370" y="5190931"/>
            <a:ext cx="573415" cy="6636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42904" y="5479001"/>
            <a:ext cx="6215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pPr algn="ctr"/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64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67000" y="1770747"/>
            <a:ext cx="6278086" cy="290848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schemeClr val="tx1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2</a:t>
            </a:r>
          </a:p>
          <a:p>
            <a:pPr algn="ctr"/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kĩ</a:t>
            </a:r>
            <a:r>
              <a:rPr lang="en-US" altLang="zh-CN" sz="60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60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98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18" y="4527483"/>
            <a:ext cx="2149682" cy="2517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7673" y="178670"/>
            <a:ext cx="5591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336600"/>
                </a:solidFill>
                <a:latin typeface="iCiel Cadena" pitchFamily="2" charset="0"/>
              </a:rPr>
              <a:t>cây</a:t>
            </a:r>
            <a:endParaRPr lang="en-US" sz="3200" dirty="0">
              <a:solidFill>
                <a:srgbClr val="336600"/>
              </a:solidFill>
              <a:latin typeface="iCiel Cadena" pitchFamily="2" charset="0"/>
            </a:endParaRPr>
          </a:p>
        </p:txBody>
      </p:sp>
      <p:pic>
        <p:nvPicPr>
          <p:cNvPr id="8194" name="Picture 2" descr="D:\4\gnvhnh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2" y="730613"/>
            <a:ext cx="2896029" cy="361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4\gnhn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03970"/>
            <a:ext cx="4876800" cy="58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44196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74" y="4040458"/>
            <a:ext cx="2639454" cy="3091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33660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336600"/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9218" name="Picture 2" descr="D:\4\gjhgj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21596"/>
            <a:ext cx="3546764" cy="57545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4\hnhgn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2" y="838200"/>
            <a:ext cx="1933575" cy="320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21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0480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7" y="4159142"/>
            <a:ext cx="2334311" cy="27340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886" y="41910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1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6248400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2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3980511" y="6090658"/>
            <a:ext cx="573415" cy="663632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3831449" y="4796487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270993" y="6235155"/>
            <a:ext cx="445270" cy="515326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pic>
        <p:nvPicPr>
          <p:cNvPr id="10242" name="Picture 2" descr="D:\4\hgjhg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24" y="321560"/>
            <a:ext cx="3043244" cy="3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4\tfhjgjh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9600"/>
            <a:ext cx="4677114" cy="563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8" y="4804539"/>
            <a:ext cx="1897875" cy="2222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50292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216431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47850" y="381584"/>
            <a:ext cx="404887" cy="4685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9634" y="182992"/>
            <a:ext cx="619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Gợi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1266" name="Picture 2" descr="D:\4\bvghgf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275" y="1066800"/>
            <a:ext cx="6788926" cy="3838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" y="0"/>
            <a:ext cx="1440333" cy="6858000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61066"/>
            <a:ext cx="2353050" cy="2756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9200" y="54102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srgbClr val="002060"/>
                </a:solidFill>
                <a:latin typeface="iCiel Cadena" pitchFamily="2" charset="0"/>
              </a:rPr>
              <a:t> 1 </a:t>
            </a:r>
          </a:p>
        </p:txBody>
      </p:sp>
      <p:pic>
        <p:nvPicPr>
          <p:cNvPr id="19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850807">
            <a:off x="4798966" y="6140373"/>
            <a:ext cx="504739" cy="584151"/>
          </a:xfrm>
          <a:prstGeom prst="rect">
            <a:avLst/>
          </a:prstGeom>
        </p:spPr>
      </p:pic>
      <p:pic>
        <p:nvPicPr>
          <p:cNvPr id="20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27841">
            <a:off x="2725138" y="5837620"/>
            <a:ext cx="426884" cy="494047"/>
          </a:xfrm>
          <a:prstGeom prst="rect">
            <a:avLst/>
          </a:prstGeom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9172">
            <a:off x="6597432" y="5350689"/>
            <a:ext cx="87153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57080">
            <a:off x="3901848" y="5595938"/>
            <a:ext cx="500333" cy="579052"/>
          </a:xfrm>
          <a:prstGeom prst="rect">
            <a:avLst/>
          </a:prstGeom>
        </p:spPr>
      </p:pic>
      <p:pic>
        <p:nvPicPr>
          <p:cNvPr id="23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18731">
            <a:off x="1141427" y="2645732"/>
            <a:ext cx="573415" cy="663632"/>
          </a:xfrm>
          <a:prstGeom prst="rect">
            <a:avLst/>
          </a:prstGeom>
        </p:spPr>
      </p:pic>
      <p:pic>
        <p:nvPicPr>
          <p:cNvPr id="24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7008">
            <a:off x="1875363" y="87301"/>
            <a:ext cx="404887" cy="468589"/>
          </a:xfrm>
          <a:prstGeom prst="rect">
            <a:avLst/>
          </a:prstGeom>
        </p:spPr>
      </p:pic>
      <p:pic>
        <p:nvPicPr>
          <p:cNvPr id="12290" name="Picture 2" descr="D:\4\jhjgf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806" y="762035"/>
            <a:ext cx="6685961" cy="44734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514601" y="15240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3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479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1" y="4113006"/>
            <a:ext cx="2981324" cy="27450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A2D9785-7A81-4965-ACF3-6CD0FB34D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8" y="2418046"/>
            <a:ext cx="9144000" cy="431664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-697624" y="1802555"/>
            <a:ext cx="62273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latin typeface="微软雅黑"/>
                <a:ea typeface="+mn-ea"/>
                <a:cs typeface="+mn-ea"/>
                <a:sym typeface="+mn-lt"/>
              </a:rPr>
              <a:t>1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263" y="0"/>
            <a:ext cx="1733351" cy="196671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53215" y="0"/>
            <a:ext cx="2590801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14371" y="2615142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7" y="3276600"/>
            <a:ext cx="3815257" cy="363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762000" y="530009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u="sng" dirty="0" err="1">
                <a:solidFill>
                  <a:srgbClr val="FF0000"/>
                </a:solidFill>
                <a:latin typeface="iCiel Cadena" pitchFamily="2" charset="0"/>
              </a:rPr>
              <a:t>Hướng</a:t>
            </a:r>
            <a:r>
              <a:rPr lang="en-US" sz="3200" u="sng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dẫn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HS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endParaRPr lang="en-US" sz="3200" dirty="0">
              <a:solidFill>
                <a:srgbClr val="FF000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lựa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sẵn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màu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. HS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endParaRPr lang="vi-VN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  <p:pic>
        <p:nvPicPr>
          <p:cNvPr id="31" name="图片 12">
            <a:extLst>
              <a:ext uri="{FF2B5EF4-FFF2-40B4-BE49-F238E27FC236}">
                <a16:creationId xmlns:a16="http://schemas.microsoft.com/office/drawing/2014/main" id="{7902552C-657F-4F90-81F3-82CB63A42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333" y="0"/>
            <a:ext cx="587994" cy="742598"/>
          </a:xfrm>
          <a:prstGeom prst="rect">
            <a:avLst/>
          </a:prstGeom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47923">
            <a:off x="4579693" y="160122"/>
            <a:ext cx="451742" cy="451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7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" y="0"/>
            <a:ext cx="914399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20544"/>
            <a:ext cx="9161896" cy="38674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2819" y="1066800"/>
            <a:ext cx="6537754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z="-31750" extrusionH="57150">
              <a:bevelT w="57150" h="38100" prst="hardEdge"/>
              <a:bevelB w="12700" h="26035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Tiết</a:t>
            </a:r>
            <a:r>
              <a:rPr kumimoji="0" lang="en-US" sz="6000" b="0" i="0" u="none" strike="noStrike" kern="0" cap="none" spc="0" normalizeH="0" baseline="0" noProof="0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LÁ</a:t>
            </a:r>
            <a:r>
              <a:rPr kumimoji="0" lang="en-US" sz="9600" b="0" i="0" u="none" strike="noStrike" kern="0" cap="none" spc="0" normalizeH="0" noProof="0" dirty="0">
                <a:ln w="38100">
                  <a:solidFill>
                    <a:sysClr val="windowText" lastClr="000000"/>
                  </a:solidFill>
                </a:ln>
                <a:solidFill>
                  <a:srgbClr val="2CFE22"/>
                </a:solidFill>
                <a:effectLst/>
                <a:uLnTx/>
                <a:uFillTx/>
                <a:latin typeface="iCiel Cadena" pitchFamily="2" charset="0"/>
              </a:rPr>
              <a:t> VÀ CÂY</a:t>
            </a:r>
            <a:endParaRPr kumimoji="0" lang="en-US" sz="9600" b="0" i="0" u="none" strike="noStrike" kern="0" cap="none" spc="0" normalizeH="0" baseline="0" noProof="0" dirty="0">
              <a:ln w="38100">
                <a:solidFill>
                  <a:sysClr val="windowText" lastClr="000000"/>
                </a:solidFill>
              </a:ln>
              <a:solidFill>
                <a:srgbClr val="2CFE22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1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15130" y="457200"/>
            <a:ext cx="583744" cy="522726"/>
          </a:xfrm>
          <a:prstGeom prst="rect">
            <a:avLst/>
          </a:prstGeom>
        </p:spPr>
      </p:pic>
      <p:pic>
        <p:nvPicPr>
          <p:cNvPr id="16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4322" y="1339555"/>
            <a:ext cx="1049397" cy="939705"/>
          </a:xfrm>
          <a:prstGeom prst="rect">
            <a:avLst/>
          </a:prstGeom>
        </p:spPr>
      </p:pic>
      <p:pic>
        <p:nvPicPr>
          <p:cNvPr id="17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20858" y="1203131"/>
            <a:ext cx="464258" cy="415730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268" y="2465695"/>
            <a:ext cx="703712" cy="630154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1" y="3581406"/>
            <a:ext cx="1228148" cy="1099771"/>
          </a:xfrm>
          <a:prstGeom prst="rect">
            <a:avLst/>
          </a:prstGeom>
        </p:spPr>
      </p:pic>
      <p:pic>
        <p:nvPicPr>
          <p:cNvPr id="20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5444" y="51816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3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80191" y="0"/>
            <a:ext cx="3563821" cy="3581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3085059" cy="3733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90040" y="1900061"/>
            <a:ext cx="4501946" cy="526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DBB7DA7-205D-4EA9-8C8C-8673F52F64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96558">
            <a:off x="8275498" y="5527084"/>
            <a:ext cx="901466" cy="1619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3734844" y="4343506"/>
            <a:ext cx="5512522" cy="3212312"/>
            <a:chOff x="6092036" y="4147652"/>
            <a:chExt cx="7350028" cy="321231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12240110" y="4147652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921470">
              <a:off x="6092036" y="4380883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01987" y="99060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2025887"/>
            <a:ext cx="44496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adena" pitchFamily="2" charset="0"/>
              </a:rPr>
              <a:t>nhân</a:t>
            </a:r>
            <a:r>
              <a:rPr lang="en-US" sz="40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11" y="2977009"/>
            <a:ext cx="55883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HS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vẽ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theo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thích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trí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tưởng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tượng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3300"/>
                </a:solidFill>
                <a:latin typeface="iCiel Cadena" pitchFamily="2" charset="0"/>
              </a:rPr>
              <a:t>em</a:t>
            </a:r>
            <a:r>
              <a:rPr lang="en-US" sz="32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4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9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07866F2-19C9-40A7-921F-AA9C11F8FD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9144000" cy="21628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726B17-CB5D-4E6D-9EC3-0849AD9086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898" y="3646708"/>
            <a:ext cx="2417197" cy="3198636"/>
          </a:xfrm>
          <a:prstGeom prst="rect">
            <a:avLst/>
          </a:prstGeom>
        </p:spPr>
      </p:pic>
      <p:pic>
        <p:nvPicPr>
          <p:cNvPr id="25" name="Picture 159" descr="10004015438746072987">
            <a:extLst>
              <a:ext uri="{FF2B5EF4-FFF2-40B4-BE49-F238E27FC236}">
                <a16:creationId xmlns:a16="http://schemas.microsoft.com/office/drawing/2014/main" id="{5AB54185-F0C7-4576-8C0B-FAF6FFDF11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895307" y="2985250"/>
            <a:ext cx="992187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734082" y="966182"/>
            <a:ext cx="56573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Giới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thiệu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sản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0"/>
              </a:rPr>
              <a:t>phẩm</a:t>
            </a:r>
            <a:r>
              <a:rPr lang="en-US" sz="48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72486" y="1828801"/>
            <a:ext cx="7257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Giới thiệu nhận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iCiel Cadena" pitchFamily="2" charset="0"/>
              </a:rPr>
              <a:t>xét  đánh giá sản phẩm Của mình và bạn </a:t>
            </a:r>
            <a:endParaRPr lang="en-US" sz="3200" dirty="0">
              <a:solidFill>
                <a:srgbClr val="00206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21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2652496" y="1600200"/>
            <a:ext cx="5881904" cy="3277820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5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72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72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11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3BE9C9E-C7AA-45C0-92FC-5CE8FF41C6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39616"/>
            <a:ext cx="9144000" cy="4316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4998" y="0"/>
            <a:ext cx="3429001" cy="2286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16042"/>
            <a:ext cx="2505161" cy="30319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38951C-905D-4130-B8A9-9D3CD476FC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256892"/>
            <a:ext cx="3576638" cy="548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1981200"/>
            <a:ext cx="501162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nhiên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,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cây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cối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và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có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ý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thức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bảo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vệ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môi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4000" dirty="0" err="1">
                <a:solidFill>
                  <a:srgbClr val="003300"/>
                </a:solidFill>
                <a:latin typeface="iCiel Cadena" pitchFamily="2" charset="0"/>
              </a:rPr>
              <a:t>trường</a:t>
            </a:r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40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65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" y="0"/>
            <a:ext cx="9143999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275" y="4010833"/>
            <a:ext cx="4899769" cy="2068307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940" y="3992658"/>
            <a:ext cx="2066373" cy="2828311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09600"/>
            <a:ext cx="1331951" cy="1287388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355" y="4071598"/>
            <a:ext cx="1224735" cy="2152033"/>
          </a:xfrm>
          <a:prstGeom prst="rect">
            <a:avLst/>
          </a:prstGeom>
        </p:spPr>
      </p:pic>
      <p:pic>
        <p:nvPicPr>
          <p:cNvPr id="13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8419" y="2981487"/>
            <a:ext cx="3155303" cy="38765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1371600"/>
            <a:ext cx="8730275" cy="212365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72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XIN CHÀO </a:t>
            </a:r>
          </a:p>
          <a:p>
            <a:pPr algn="ctr"/>
            <a:r>
              <a:rPr lang="en-US" altLang="zh-CN" sz="6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VÀ HẸN GẶP LẠI CÁC EM ! </a:t>
            </a:r>
          </a:p>
        </p:txBody>
      </p:sp>
    </p:spTree>
    <p:extLst>
      <p:ext uri="{BB962C8B-B14F-4D97-AF65-F5344CB8AC3E}">
        <p14:creationId xmlns:p14="http://schemas.microsoft.com/office/powerpoint/2010/main" val="19408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25FC7E-1EDC-45F2-B97E-D29030DA2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56666" y="4517249"/>
            <a:ext cx="9243528" cy="2359977"/>
            <a:chOff x="-75554" y="4517072"/>
            <a:chExt cx="12324704" cy="2359977"/>
          </a:xfrm>
        </p:grpSpPr>
        <p:sp>
          <p:nvSpPr>
            <p:cNvPr id="8" name="任意多边形 40">
              <a:extLst>
                <a:ext uri="{FF2B5EF4-FFF2-40B4-BE49-F238E27FC236}">
                  <a16:creationId xmlns:a16="http://schemas.microsoft.com/office/drawing/2014/main" id="{926D23DD-BBAA-4022-862F-EDDB2A380EED}"/>
                </a:ext>
              </a:extLst>
            </p:cNvPr>
            <p:cNvSpPr/>
            <p:nvPr/>
          </p:nvSpPr>
          <p:spPr>
            <a:xfrm>
              <a:off x="-75554" y="4517072"/>
              <a:ext cx="12305654" cy="2359977"/>
            </a:xfrm>
            <a:custGeom>
              <a:avLst/>
              <a:gdLst>
                <a:gd name="connsiteX0" fmla="*/ 4534445 w 12305654"/>
                <a:gd name="connsiteY0" fmla="*/ 158 h 2359977"/>
                <a:gd name="connsiteX1" fmla="*/ 4971404 w 12305654"/>
                <a:gd name="connsiteY1" fmla="*/ 150177 h 2359977"/>
                <a:gd name="connsiteX2" fmla="*/ 6343004 w 12305654"/>
                <a:gd name="connsiteY2" fmla="*/ 855027 h 2359977"/>
                <a:gd name="connsiteX3" fmla="*/ 7314554 w 12305654"/>
                <a:gd name="connsiteY3" fmla="*/ 1216977 h 2359977"/>
                <a:gd name="connsiteX4" fmla="*/ 8286104 w 12305654"/>
                <a:gd name="connsiteY4" fmla="*/ 1216977 h 2359977"/>
                <a:gd name="connsiteX5" fmla="*/ 8686154 w 12305654"/>
                <a:gd name="connsiteY5" fmla="*/ 531177 h 2359977"/>
                <a:gd name="connsiteX6" fmla="*/ 9086204 w 12305654"/>
                <a:gd name="connsiteY6" fmla="*/ 1159827 h 2359977"/>
                <a:gd name="connsiteX7" fmla="*/ 10210154 w 12305654"/>
                <a:gd name="connsiteY7" fmla="*/ 874077 h 2359977"/>
                <a:gd name="connsiteX8" fmla="*/ 10381604 w 12305654"/>
                <a:gd name="connsiteY8" fmla="*/ 493077 h 2359977"/>
                <a:gd name="connsiteX9" fmla="*/ 10591154 w 12305654"/>
                <a:gd name="connsiteY9" fmla="*/ 855027 h 2359977"/>
                <a:gd name="connsiteX10" fmla="*/ 11543654 w 12305654"/>
                <a:gd name="connsiteY10" fmla="*/ 778827 h 2359977"/>
                <a:gd name="connsiteX11" fmla="*/ 12305654 w 12305654"/>
                <a:gd name="connsiteY11" fmla="*/ 759777 h 2359977"/>
                <a:gd name="connsiteX12" fmla="*/ 12305654 w 12305654"/>
                <a:gd name="connsiteY12" fmla="*/ 2359977 h 2359977"/>
                <a:gd name="connsiteX13" fmla="*/ 0 w 12305654"/>
                <a:gd name="connsiteY13" fmla="*/ 2340928 h 2359977"/>
                <a:gd name="connsiteX14" fmla="*/ 61040 w 12305654"/>
                <a:gd name="connsiteY14" fmla="*/ 2340928 h 2359977"/>
                <a:gd name="connsiteX15" fmla="*/ 61040 w 12305654"/>
                <a:gd name="connsiteY15" fmla="*/ 965706 h 2359977"/>
                <a:gd name="connsiteX16" fmla="*/ 78809 w 12305654"/>
                <a:gd name="connsiteY16" fmla="*/ 962902 h 2359977"/>
                <a:gd name="connsiteX17" fmla="*/ 304154 w 12305654"/>
                <a:gd name="connsiteY17" fmla="*/ 969327 h 2359977"/>
                <a:gd name="connsiteX18" fmla="*/ 1009004 w 12305654"/>
                <a:gd name="connsiteY18" fmla="*/ 550227 h 2359977"/>
                <a:gd name="connsiteX19" fmla="*/ 1390004 w 12305654"/>
                <a:gd name="connsiteY19" fmla="*/ 474027 h 2359977"/>
                <a:gd name="connsiteX20" fmla="*/ 1904354 w 12305654"/>
                <a:gd name="connsiteY20" fmla="*/ 188277 h 2359977"/>
                <a:gd name="connsiteX21" fmla="*/ 2399654 w 12305654"/>
                <a:gd name="connsiteY21" fmla="*/ 73977 h 2359977"/>
                <a:gd name="connsiteX22" fmla="*/ 3428354 w 12305654"/>
                <a:gd name="connsiteY22" fmla="*/ 73977 h 2359977"/>
                <a:gd name="connsiteX23" fmla="*/ 4247504 w 12305654"/>
                <a:gd name="connsiteY23" fmla="*/ 16827 h 2359977"/>
                <a:gd name="connsiteX24" fmla="*/ 4534445 w 12305654"/>
                <a:gd name="connsiteY24" fmla="*/ 158 h 235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05654" h="2359977">
                  <a:moveTo>
                    <a:pt x="4534445" y="158"/>
                  </a:moveTo>
                  <a:cubicBezTo>
                    <a:pt x="4626123" y="2540"/>
                    <a:pt x="4742804" y="32702"/>
                    <a:pt x="4971404" y="150177"/>
                  </a:cubicBezTo>
                  <a:lnTo>
                    <a:pt x="6343004" y="855027"/>
                  </a:lnTo>
                  <a:cubicBezTo>
                    <a:pt x="6733529" y="1032827"/>
                    <a:pt x="6990704" y="1216977"/>
                    <a:pt x="7314554" y="1216977"/>
                  </a:cubicBezTo>
                  <a:lnTo>
                    <a:pt x="8286104" y="1216977"/>
                  </a:lnTo>
                  <a:lnTo>
                    <a:pt x="8686154" y="531177"/>
                  </a:lnTo>
                  <a:lnTo>
                    <a:pt x="9086204" y="1159827"/>
                  </a:lnTo>
                  <a:lnTo>
                    <a:pt x="10210154" y="874077"/>
                  </a:lnTo>
                  <a:lnTo>
                    <a:pt x="10381604" y="493077"/>
                  </a:lnTo>
                  <a:lnTo>
                    <a:pt x="10591154" y="855027"/>
                  </a:lnTo>
                  <a:cubicBezTo>
                    <a:pt x="10784829" y="902652"/>
                    <a:pt x="11257904" y="794702"/>
                    <a:pt x="11543654" y="778827"/>
                  </a:cubicBezTo>
                  <a:cubicBezTo>
                    <a:pt x="11829404" y="762952"/>
                    <a:pt x="12178654" y="496252"/>
                    <a:pt x="12305654" y="759777"/>
                  </a:cubicBezTo>
                  <a:lnTo>
                    <a:pt x="12305654" y="2359977"/>
                  </a:lnTo>
                  <a:lnTo>
                    <a:pt x="0" y="2340928"/>
                  </a:lnTo>
                  <a:lnTo>
                    <a:pt x="61040" y="2340928"/>
                  </a:lnTo>
                  <a:lnTo>
                    <a:pt x="61040" y="965706"/>
                  </a:lnTo>
                  <a:lnTo>
                    <a:pt x="78809" y="962902"/>
                  </a:lnTo>
                  <a:cubicBezTo>
                    <a:pt x="133869" y="962348"/>
                    <a:pt x="206894" y="986161"/>
                    <a:pt x="304154" y="969327"/>
                  </a:cubicBezTo>
                  <a:cubicBezTo>
                    <a:pt x="469254" y="940752"/>
                    <a:pt x="828029" y="632777"/>
                    <a:pt x="1009004" y="550227"/>
                  </a:cubicBezTo>
                  <a:cubicBezTo>
                    <a:pt x="1189979" y="467677"/>
                    <a:pt x="1263004" y="499427"/>
                    <a:pt x="1390004" y="474027"/>
                  </a:cubicBezTo>
                  <a:cubicBezTo>
                    <a:pt x="1539229" y="413702"/>
                    <a:pt x="1739254" y="226377"/>
                    <a:pt x="1904354" y="188277"/>
                  </a:cubicBezTo>
                  <a:lnTo>
                    <a:pt x="2399654" y="73977"/>
                  </a:lnTo>
                  <a:cubicBezTo>
                    <a:pt x="2653654" y="54927"/>
                    <a:pt x="3155304" y="93027"/>
                    <a:pt x="3428354" y="73977"/>
                  </a:cubicBezTo>
                  <a:lnTo>
                    <a:pt x="4247504" y="16827"/>
                  </a:lnTo>
                  <a:cubicBezTo>
                    <a:pt x="4376092" y="23177"/>
                    <a:pt x="4442767" y="-2223"/>
                    <a:pt x="4534445" y="158"/>
                  </a:cubicBez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6">
              <a:extLst>
                <a:ext uri="{FF2B5EF4-FFF2-40B4-BE49-F238E27FC236}">
                  <a16:creationId xmlns:a16="http://schemas.microsoft.com/office/drawing/2014/main" id="{414EE5EB-15CF-42ED-9A6C-5079B82A982F}"/>
                </a:ext>
              </a:extLst>
            </p:cNvPr>
            <p:cNvSpPr/>
            <p:nvPr/>
          </p:nvSpPr>
          <p:spPr>
            <a:xfrm>
              <a:off x="206422" y="5448300"/>
              <a:ext cx="12042728" cy="1409700"/>
            </a:xfrm>
            <a:custGeom>
              <a:avLst/>
              <a:gdLst>
                <a:gd name="connsiteX0" fmla="*/ 0 w 11258550"/>
                <a:gd name="connsiteY0" fmla="*/ 1257300 h 1276350"/>
                <a:gd name="connsiteX1" fmla="*/ 476250 w 11258550"/>
                <a:gd name="connsiteY1" fmla="*/ 1104900 h 1276350"/>
                <a:gd name="connsiteX2" fmla="*/ 1200150 w 11258550"/>
                <a:gd name="connsiteY2" fmla="*/ 971550 h 1276350"/>
                <a:gd name="connsiteX3" fmla="*/ 2000250 w 11258550"/>
                <a:gd name="connsiteY3" fmla="*/ 971550 h 1276350"/>
                <a:gd name="connsiteX4" fmla="*/ 3181350 w 11258550"/>
                <a:gd name="connsiteY4" fmla="*/ 971550 h 1276350"/>
                <a:gd name="connsiteX5" fmla="*/ 4248150 w 11258550"/>
                <a:gd name="connsiteY5" fmla="*/ 819150 h 1276350"/>
                <a:gd name="connsiteX6" fmla="*/ 5181600 w 11258550"/>
                <a:gd name="connsiteY6" fmla="*/ 609600 h 1276350"/>
                <a:gd name="connsiteX7" fmla="*/ 6515100 w 11258550"/>
                <a:gd name="connsiteY7" fmla="*/ 628650 h 1276350"/>
                <a:gd name="connsiteX8" fmla="*/ 7905750 w 11258550"/>
                <a:gd name="connsiteY8" fmla="*/ 476250 h 1276350"/>
                <a:gd name="connsiteX9" fmla="*/ 8991600 w 11258550"/>
                <a:gd name="connsiteY9" fmla="*/ 171450 h 1276350"/>
                <a:gd name="connsiteX10" fmla="*/ 10077450 w 11258550"/>
                <a:gd name="connsiteY10" fmla="*/ 0 h 1276350"/>
                <a:gd name="connsiteX11" fmla="*/ 11239500 w 11258550"/>
                <a:gd name="connsiteY11" fmla="*/ 0 h 1276350"/>
                <a:gd name="connsiteX12" fmla="*/ 11258550 w 11258550"/>
                <a:gd name="connsiteY12" fmla="*/ 1276350 h 1276350"/>
                <a:gd name="connsiteX13" fmla="*/ 0 w 11258550"/>
                <a:gd name="connsiteY13" fmla="*/ 125730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258550" h="1276350">
                  <a:moveTo>
                    <a:pt x="0" y="1257300"/>
                  </a:moveTo>
                  <a:lnTo>
                    <a:pt x="476250" y="1104900"/>
                  </a:lnTo>
                  <a:lnTo>
                    <a:pt x="1200150" y="971550"/>
                  </a:lnTo>
                  <a:lnTo>
                    <a:pt x="2000250" y="971550"/>
                  </a:lnTo>
                  <a:lnTo>
                    <a:pt x="3181350" y="971550"/>
                  </a:lnTo>
                  <a:lnTo>
                    <a:pt x="4248150" y="819150"/>
                  </a:lnTo>
                  <a:lnTo>
                    <a:pt x="5181600" y="609600"/>
                  </a:lnTo>
                  <a:lnTo>
                    <a:pt x="6515100" y="628650"/>
                  </a:lnTo>
                  <a:lnTo>
                    <a:pt x="7905750" y="476250"/>
                  </a:lnTo>
                  <a:lnTo>
                    <a:pt x="8991600" y="171450"/>
                  </a:lnTo>
                  <a:lnTo>
                    <a:pt x="10077450" y="0"/>
                  </a:lnTo>
                  <a:lnTo>
                    <a:pt x="11239500" y="0"/>
                  </a:lnTo>
                  <a:lnTo>
                    <a:pt x="11258550" y="1276350"/>
                  </a:lnTo>
                  <a:lnTo>
                    <a:pt x="0" y="1257300"/>
                  </a:lnTo>
                  <a:close/>
                </a:path>
              </a:pathLst>
            </a:custGeom>
            <a:solidFill>
              <a:srgbClr val="4EC0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任意多边形 39">
              <a:extLst>
                <a:ext uri="{FF2B5EF4-FFF2-40B4-BE49-F238E27FC236}">
                  <a16:creationId xmlns:a16="http://schemas.microsoft.com/office/drawing/2014/main" id="{86A1FFDD-1D52-4CF0-B718-599C7885ECCC}"/>
                </a:ext>
              </a:extLst>
            </p:cNvPr>
            <p:cNvSpPr/>
            <p:nvPr/>
          </p:nvSpPr>
          <p:spPr>
            <a:xfrm>
              <a:off x="990599" y="4882673"/>
              <a:ext cx="11258550" cy="1975327"/>
            </a:xfrm>
            <a:custGeom>
              <a:avLst/>
              <a:gdLst>
                <a:gd name="connsiteX0" fmla="*/ 9326512 w 11258550"/>
                <a:gd name="connsiteY0" fmla="*/ 0 h 1975327"/>
                <a:gd name="connsiteX1" fmla="*/ 9719257 w 11258550"/>
                <a:gd name="connsiteY1" fmla="*/ 992210 h 1975327"/>
                <a:gd name="connsiteX2" fmla="*/ 10077450 w 11258550"/>
                <a:gd name="connsiteY2" fmla="*/ 946627 h 1975327"/>
                <a:gd name="connsiteX3" fmla="*/ 11239500 w 11258550"/>
                <a:gd name="connsiteY3" fmla="*/ 946627 h 1975327"/>
                <a:gd name="connsiteX4" fmla="*/ 11258550 w 11258550"/>
                <a:gd name="connsiteY4" fmla="*/ 1975327 h 1975327"/>
                <a:gd name="connsiteX5" fmla="*/ 0 w 11258550"/>
                <a:gd name="connsiteY5" fmla="*/ 1959973 h 1975327"/>
                <a:gd name="connsiteX6" fmla="*/ 476250 w 11258550"/>
                <a:gd name="connsiteY6" fmla="*/ 1837144 h 1975327"/>
                <a:gd name="connsiteX7" fmla="*/ 1200150 w 11258550"/>
                <a:gd name="connsiteY7" fmla="*/ 1729668 h 1975327"/>
                <a:gd name="connsiteX8" fmla="*/ 2000250 w 11258550"/>
                <a:gd name="connsiteY8" fmla="*/ 1729668 h 1975327"/>
                <a:gd name="connsiteX9" fmla="*/ 3181350 w 11258550"/>
                <a:gd name="connsiteY9" fmla="*/ 1729668 h 1975327"/>
                <a:gd name="connsiteX10" fmla="*/ 4248150 w 11258550"/>
                <a:gd name="connsiteY10" fmla="*/ 1606838 h 1975327"/>
                <a:gd name="connsiteX11" fmla="*/ 5181600 w 11258550"/>
                <a:gd name="connsiteY11" fmla="*/ 1437947 h 1975327"/>
                <a:gd name="connsiteX12" fmla="*/ 6515100 w 11258550"/>
                <a:gd name="connsiteY12" fmla="*/ 1453300 h 1975327"/>
                <a:gd name="connsiteX13" fmla="*/ 7905750 w 11258550"/>
                <a:gd name="connsiteY13" fmla="*/ 1330471 h 1975327"/>
                <a:gd name="connsiteX14" fmla="*/ 8887819 w 11258550"/>
                <a:gd name="connsiteY14" fmla="*/ 1108290 h 19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258550" h="1975327">
                  <a:moveTo>
                    <a:pt x="9326512" y="0"/>
                  </a:moveTo>
                  <a:lnTo>
                    <a:pt x="9719257" y="992210"/>
                  </a:lnTo>
                  <a:lnTo>
                    <a:pt x="10077450" y="946627"/>
                  </a:lnTo>
                  <a:lnTo>
                    <a:pt x="11239500" y="946627"/>
                  </a:lnTo>
                  <a:lnTo>
                    <a:pt x="11258550" y="1975327"/>
                  </a:lnTo>
                  <a:lnTo>
                    <a:pt x="0" y="1959973"/>
                  </a:lnTo>
                  <a:lnTo>
                    <a:pt x="476250" y="1837144"/>
                  </a:lnTo>
                  <a:lnTo>
                    <a:pt x="1200150" y="1729668"/>
                  </a:lnTo>
                  <a:lnTo>
                    <a:pt x="2000250" y="1729668"/>
                  </a:lnTo>
                  <a:lnTo>
                    <a:pt x="3181350" y="1729668"/>
                  </a:lnTo>
                  <a:lnTo>
                    <a:pt x="4248150" y="1606838"/>
                  </a:lnTo>
                  <a:lnTo>
                    <a:pt x="5181600" y="1437947"/>
                  </a:lnTo>
                  <a:lnTo>
                    <a:pt x="6515100" y="1453300"/>
                  </a:lnTo>
                  <a:lnTo>
                    <a:pt x="7905750" y="1330471"/>
                  </a:lnTo>
                  <a:lnTo>
                    <a:pt x="8887819" y="1108290"/>
                  </a:lnTo>
                  <a:close/>
                </a:path>
              </a:pathLst>
            </a:custGeom>
            <a:solidFill>
              <a:srgbClr val="03B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67B2FB6B-4956-427D-9EBF-77D39C4184F4}"/>
              </a:ext>
            </a:extLst>
          </p:cNvPr>
          <p:cNvSpPr/>
          <p:nvPr/>
        </p:nvSpPr>
        <p:spPr>
          <a:xfrm>
            <a:off x="1023938" y="5850255"/>
            <a:ext cx="171450" cy="228600"/>
          </a:xfrm>
          <a:prstGeom prst="ellipse">
            <a:avLst/>
          </a:prstGeom>
          <a:solidFill>
            <a:srgbClr val="E56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3383DAE-9450-44AA-987E-E32219B9A980}"/>
              </a:ext>
            </a:extLst>
          </p:cNvPr>
          <p:cNvSpPr/>
          <p:nvPr/>
        </p:nvSpPr>
        <p:spPr>
          <a:xfrm>
            <a:off x="2743224" y="5829382"/>
            <a:ext cx="171449" cy="228599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9A9E8C48-89FC-4E24-985D-B7177C8F4F4E}"/>
              </a:ext>
            </a:extLst>
          </p:cNvPr>
          <p:cNvSpPr/>
          <p:nvPr/>
        </p:nvSpPr>
        <p:spPr>
          <a:xfrm>
            <a:off x="1943100" y="5295900"/>
            <a:ext cx="171450" cy="228600"/>
          </a:xfrm>
          <a:prstGeom prst="ellipse">
            <a:avLst/>
          </a:prstGeom>
          <a:solidFill>
            <a:srgbClr val="F4B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9DCDC3D6-20E6-4A47-8F08-5A903C51D3C4}"/>
              </a:ext>
            </a:extLst>
          </p:cNvPr>
          <p:cNvSpPr/>
          <p:nvPr/>
        </p:nvSpPr>
        <p:spPr>
          <a:xfrm flipH="1">
            <a:off x="3617917" y="5583925"/>
            <a:ext cx="169784" cy="226379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87CF6CBC-F381-4D56-8E89-ADEE80DDD7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159" y="558181"/>
            <a:ext cx="1445897" cy="109178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DE0FAEB-78A7-4C11-9819-A8E1FB5354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18" y="1318146"/>
            <a:ext cx="852784" cy="66363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61273" y="189068"/>
            <a:ext cx="2569469" cy="2270765"/>
            <a:chOff x="992120" y="1576539"/>
            <a:chExt cx="3425959" cy="2270765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AB5B7E9B-551D-4609-A28F-E20C1FAFED26}"/>
                </a:ext>
              </a:extLst>
            </p:cNvPr>
            <p:cNvGrpSpPr/>
            <p:nvPr/>
          </p:nvGrpSpPr>
          <p:grpSpPr>
            <a:xfrm>
              <a:off x="1301750" y="2949233"/>
              <a:ext cx="943378" cy="605064"/>
              <a:chOff x="2357438" y="2864806"/>
              <a:chExt cx="943378" cy="605064"/>
            </a:xfrm>
          </p:grpSpPr>
          <p:sp>
            <p:nvSpPr>
              <p:cNvPr id="20" name="圆角矩形 48">
                <a:extLst>
                  <a:ext uri="{FF2B5EF4-FFF2-40B4-BE49-F238E27FC236}">
                    <a16:creationId xmlns:a16="http://schemas.microsoft.com/office/drawing/2014/main" id="{DB4626F9-D599-4EC1-B3D8-99DCB8617F47}"/>
                  </a:ext>
                </a:extLst>
              </p:cNvPr>
              <p:cNvSpPr/>
              <p:nvPr/>
            </p:nvSpPr>
            <p:spPr>
              <a:xfrm>
                <a:off x="2919405" y="3382026"/>
                <a:ext cx="198687" cy="878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圆角矩形 49">
                <a:extLst>
                  <a:ext uri="{FF2B5EF4-FFF2-40B4-BE49-F238E27FC236}">
                    <a16:creationId xmlns:a16="http://schemas.microsoft.com/office/drawing/2014/main" id="{1CAA5017-9DEC-4925-9AD6-13E1E7EE93E7}"/>
                  </a:ext>
                </a:extLst>
              </p:cNvPr>
              <p:cNvSpPr/>
              <p:nvPr/>
            </p:nvSpPr>
            <p:spPr>
              <a:xfrm>
                <a:off x="2455233" y="2864806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圆角矩形 50">
                <a:extLst>
                  <a:ext uri="{FF2B5EF4-FFF2-40B4-BE49-F238E27FC236}">
                    <a16:creationId xmlns:a16="http://schemas.microsoft.com/office/drawing/2014/main" id="{27789F96-A1DE-45B6-9A06-A2FCDC9F60E5}"/>
                  </a:ext>
                </a:extLst>
              </p:cNvPr>
              <p:cNvSpPr/>
              <p:nvPr/>
            </p:nvSpPr>
            <p:spPr>
              <a:xfrm>
                <a:off x="2514599" y="3035272"/>
                <a:ext cx="786217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圆角矩形 28">
                <a:extLst>
                  <a:ext uri="{FF2B5EF4-FFF2-40B4-BE49-F238E27FC236}">
                    <a16:creationId xmlns:a16="http://schemas.microsoft.com/office/drawing/2014/main" id="{6E68D355-6E84-49F2-9B49-B940B8BE18F6}"/>
                  </a:ext>
                </a:extLst>
              </p:cNvPr>
              <p:cNvSpPr/>
              <p:nvPr/>
            </p:nvSpPr>
            <p:spPr>
              <a:xfrm>
                <a:off x="2623007" y="2946838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圆角矩形 52">
                <a:extLst>
                  <a:ext uri="{FF2B5EF4-FFF2-40B4-BE49-F238E27FC236}">
                    <a16:creationId xmlns:a16="http://schemas.microsoft.com/office/drawing/2014/main" id="{2D1F8367-35C6-4847-85B7-DF62EF95665E}"/>
                  </a:ext>
                </a:extLst>
              </p:cNvPr>
              <p:cNvSpPr/>
              <p:nvPr/>
            </p:nvSpPr>
            <p:spPr>
              <a:xfrm>
                <a:off x="2357438" y="3194408"/>
                <a:ext cx="705672" cy="9111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圆角矩形 28">
                <a:extLst>
                  <a:ext uri="{FF2B5EF4-FFF2-40B4-BE49-F238E27FC236}">
                    <a16:creationId xmlns:a16="http://schemas.microsoft.com/office/drawing/2014/main" id="{9CB6CF13-E131-42E7-AE40-87033F448E28}"/>
                  </a:ext>
                </a:extLst>
              </p:cNvPr>
              <p:cNvSpPr/>
              <p:nvPr/>
            </p:nvSpPr>
            <p:spPr>
              <a:xfrm>
                <a:off x="2725143" y="3106752"/>
                <a:ext cx="188514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88AADF00-6A41-4240-8039-402721F93FEB}"/>
                </a:ext>
              </a:extLst>
            </p:cNvPr>
            <p:cNvGrpSpPr/>
            <p:nvPr/>
          </p:nvGrpSpPr>
          <p:grpSpPr>
            <a:xfrm>
              <a:off x="3333151" y="2119299"/>
              <a:ext cx="877498" cy="278475"/>
              <a:chOff x="4537905" y="1213580"/>
              <a:chExt cx="877498" cy="278475"/>
            </a:xfrm>
          </p:grpSpPr>
          <p:sp>
            <p:nvSpPr>
              <p:cNvPr id="27" name="圆角矩形 45">
                <a:extLst>
                  <a:ext uri="{FF2B5EF4-FFF2-40B4-BE49-F238E27FC236}">
                    <a16:creationId xmlns:a16="http://schemas.microsoft.com/office/drawing/2014/main" id="{3969BBF0-693C-493A-ADCE-4DF7EDC993DC}"/>
                  </a:ext>
                </a:extLst>
              </p:cNvPr>
              <p:cNvSpPr/>
              <p:nvPr/>
            </p:nvSpPr>
            <p:spPr>
              <a:xfrm>
                <a:off x="4636143" y="1213580"/>
                <a:ext cx="715756" cy="9887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圆角矩形 46">
                <a:extLst>
                  <a:ext uri="{FF2B5EF4-FFF2-40B4-BE49-F238E27FC236}">
                    <a16:creationId xmlns:a16="http://schemas.microsoft.com/office/drawing/2014/main" id="{801FB4AA-81BD-44A7-892A-4E686E9F4E47}"/>
                  </a:ext>
                </a:extLst>
              </p:cNvPr>
              <p:cNvSpPr/>
              <p:nvPr/>
            </p:nvSpPr>
            <p:spPr>
              <a:xfrm>
                <a:off x="4537905" y="1387744"/>
                <a:ext cx="877498" cy="10431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圆角矩形 28">
                <a:extLst>
                  <a:ext uri="{FF2B5EF4-FFF2-40B4-BE49-F238E27FC236}">
                    <a16:creationId xmlns:a16="http://schemas.microsoft.com/office/drawing/2014/main" id="{10F7DA20-76BD-4E7D-9DCC-FE954AD386FB}"/>
                  </a:ext>
                </a:extLst>
              </p:cNvPr>
              <p:cNvSpPr/>
              <p:nvPr/>
            </p:nvSpPr>
            <p:spPr>
              <a:xfrm>
                <a:off x="4803917" y="1295612"/>
                <a:ext cx="294690" cy="114411"/>
              </a:xfrm>
              <a:custGeom>
                <a:avLst/>
                <a:gdLst>
                  <a:gd name="connsiteX0" fmla="*/ 0 w 397669"/>
                  <a:gd name="connsiteY0" fmla="*/ 78202 h 156403"/>
                  <a:gd name="connsiteX1" fmla="*/ 78202 w 397669"/>
                  <a:gd name="connsiteY1" fmla="*/ 0 h 156403"/>
                  <a:gd name="connsiteX2" fmla="*/ 319468 w 397669"/>
                  <a:gd name="connsiteY2" fmla="*/ 0 h 156403"/>
                  <a:gd name="connsiteX3" fmla="*/ 397670 w 397669"/>
                  <a:gd name="connsiteY3" fmla="*/ 78202 h 156403"/>
                  <a:gd name="connsiteX4" fmla="*/ 397669 w 397669"/>
                  <a:gd name="connsiteY4" fmla="*/ 78202 h 156403"/>
                  <a:gd name="connsiteX5" fmla="*/ 319467 w 397669"/>
                  <a:gd name="connsiteY5" fmla="*/ 156404 h 156403"/>
                  <a:gd name="connsiteX6" fmla="*/ 78202 w 397669"/>
                  <a:gd name="connsiteY6" fmla="*/ 156403 h 156403"/>
                  <a:gd name="connsiteX7" fmla="*/ 0 w 397669"/>
                  <a:gd name="connsiteY7" fmla="*/ 78201 h 156403"/>
                  <a:gd name="connsiteX8" fmla="*/ 0 w 397669"/>
                  <a:gd name="connsiteY8" fmla="*/ 78202 h 156403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111919 w 397670"/>
                  <a:gd name="connsiteY0" fmla="*/ 75821 h 156404"/>
                  <a:gd name="connsiteX1" fmla="*/ 78202 w 397670"/>
                  <a:gd name="connsiteY1" fmla="*/ 0 h 156404"/>
                  <a:gd name="connsiteX2" fmla="*/ 319468 w 397670"/>
                  <a:gd name="connsiteY2" fmla="*/ 0 h 156404"/>
                  <a:gd name="connsiteX3" fmla="*/ 397670 w 397670"/>
                  <a:gd name="connsiteY3" fmla="*/ 78202 h 156404"/>
                  <a:gd name="connsiteX4" fmla="*/ 397669 w 397670"/>
                  <a:gd name="connsiteY4" fmla="*/ 78202 h 156404"/>
                  <a:gd name="connsiteX5" fmla="*/ 319467 w 397670"/>
                  <a:gd name="connsiteY5" fmla="*/ 156404 h 156404"/>
                  <a:gd name="connsiteX6" fmla="*/ 78202 w 397670"/>
                  <a:gd name="connsiteY6" fmla="*/ 156403 h 156404"/>
                  <a:gd name="connsiteX7" fmla="*/ 0 w 397670"/>
                  <a:gd name="connsiteY7" fmla="*/ 78201 h 156404"/>
                  <a:gd name="connsiteX8" fmla="*/ 111919 w 397670"/>
                  <a:gd name="connsiteY8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6883 w 332634"/>
                  <a:gd name="connsiteY0" fmla="*/ 75821 h 156404"/>
                  <a:gd name="connsiteX1" fmla="*/ 13166 w 332634"/>
                  <a:gd name="connsiteY1" fmla="*/ 0 h 156404"/>
                  <a:gd name="connsiteX2" fmla="*/ 254432 w 332634"/>
                  <a:gd name="connsiteY2" fmla="*/ 0 h 156404"/>
                  <a:gd name="connsiteX3" fmla="*/ 332634 w 332634"/>
                  <a:gd name="connsiteY3" fmla="*/ 78202 h 156404"/>
                  <a:gd name="connsiteX4" fmla="*/ 332633 w 332634"/>
                  <a:gd name="connsiteY4" fmla="*/ 78202 h 156404"/>
                  <a:gd name="connsiteX5" fmla="*/ 254431 w 332634"/>
                  <a:gd name="connsiteY5" fmla="*/ 156404 h 156404"/>
                  <a:gd name="connsiteX6" fmla="*/ 13166 w 332634"/>
                  <a:gd name="connsiteY6" fmla="*/ 156403 h 156404"/>
                  <a:gd name="connsiteX7" fmla="*/ 46883 w 332634"/>
                  <a:gd name="connsiteY7" fmla="*/ 75821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332346 w 332347"/>
                  <a:gd name="connsiteY4" fmla="*/ 78202 h 156404"/>
                  <a:gd name="connsiteX5" fmla="*/ 254144 w 332347"/>
                  <a:gd name="connsiteY5" fmla="*/ 156404 h 156404"/>
                  <a:gd name="connsiteX6" fmla="*/ 12879 w 332347"/>
                  <a:gd name="connsiteY6" fmla="*/ 156403 h 156404"/>
                  <a:gd name="connsiteX7" fmla="*/ 48977 w 332347"/>
                  <a:gd name="connsiteY7" fmla="*/ 82965 h 156404"/>
                  <a:gd name="connsiteX0" fmla="*/ 48977 w 332347"/>
                  <a:gd name="connsiteY0" fmla="*/ 82965 h 156404"/>
                  <a:gd name="connsiteX1" fmla="*/ 12879 w 332347"/>
                  <a:gd name="connsiteY1" fmla="*/ 0 h 156404"/>
                  <a:gd name="connsiteX2" fmla="*/ 254145 w 332347"/>
                  <a:gd name="connsiteY2" fmla="*/ 0 h 156404"/>
                  <a:gd name="connsiteX3" fmla="*/ 332347 w 332347"/>
                  <a:gd name="connsiteY3" fmla="*/ 78202 h 156404"/>
                  <a:gd name="connsiteX4" fmla="*/ 254144 w 332347"/>
                  <a:gd name="connsiteY4" fmla="*/ 156404 h 156404"/>
                  <a:gd name="connsiteX5" fmla="*/ 12879 w 332347"/>
                  <a:gd name="connsiteY5" fmla="*/ 156403 h 156404"/>
                  <a:gd name="connsiteX6" fmla="*/ 48977 w 332347"/>
                  <a:gd name="connsiteY6" fmla="*/ 82965 h 156404"/>
                  <a:gd name="connsiteX0" fmla="*/ 48977 w 284302"/>
                  <a:gd name="connsiteY0" fmla="*/ 82965 h 156404"/>
                  <a:gd name="connsiteX1" fmla="*/ 12879 w 284302"/>
                  <a:gd name="connsiteY1" fmla="*/ 0 h 156404"/>
                  <a:gd name="connsiteX2" fmla="*/ 254145 w 284302"/>
                  <a:gd name="connsiteY2" fmla="*/ 0 h 156404"/>
                  <a:gd name="connsiteX3" fmla="*/ 254144 w 284302"/>
                  <a:gd name="connsiteY3" fmla="*/ 156404 h 156404"/>
                  <a:gd name="connsiteX4" fmla="*/ 12879 w 284302"/>
                  <a:gd name="connsiteY4" fmla="*/ 156403 h 156404"/>
                  <a:gd name="connsiteX5" fmla="*/ 48977 w 284302"/>
                  <a:gd name="connsiteY5" fmla="*/ 82965 h 156404"/>
                  <a:gd name="connsiteX0" fmla="*/ 48977 w 268792"/>
                  <a:gd name="connsiteY0" fmla="*/ 82965 h 156404"/>
                  <a:gd name="connsiteX1" fmla="*/ 12879 w 268792"/>
                  <a:gd name="connsiteY1" fmla="*/ 0 h 156404"/>
                  <a:gd name="connsiteX2" fmla="*/ 254145 w 268792"/>
                  <a:gd name="connsiteY2" fmla="*/ 0 h 156404"/>
                  <a:gd name="connsiteX3" fmla="*/ 225188 w 268792"/>
                  <a:gd name="connsiteY3" fmla="*/ 77057 h 156404"/>
                  <a:gd name="connsiteX4" fmla="*/ 254144 w 268792"/>
                  <a:gd name="connsiteY4" fmla="*/ 156404 h 156404"/>
                  <a:gd name="connsiteX5" fmla="*/ 12879 w 268792"/>
                  <a:gd name="connsiteY5" fmla="*/ 156403 h 156404"/>
                  <a:gd name="connsiteX6" fmla="*/ 48977 w 268792"/>
                  <a:gd name="connsiteY6" fmla="*/ 82965 h 156404"/>
                  <a:gd name="connsiteX0" fmla="*/ 48977 w 268470"/>
                  <a:gd name="connsiteY0" fmla="*/ 82965 h 156404"/>
                  <a:gd name="connsiteX1" fmla="*/ 12879 w 268470"/>
                  <a:gd name="connsiteY1" fmla="*/ 0 h 156404"/>
                  <a:gd name="connsiteX2" fmla="*/ 254145 w 268470"/>
                  <a:gd name="connsiteY2" fmla="*/ 0 h 156404"/>
                  <a:gd name="connsiteX3" fmla="*/ 222807 w 268470"/>
                  <a:gd name="connsiteY3" fmla="*/ 81819 h 156404"/>
                  <a:gd name="connsiteX4" fmla="*/ 254144 w 268470"/>
                  <a:gd name="connsiteY4" fmla="*/ 156404 h 156404"/>
                  <a:gd name="connsiteX5" fmla="*/ 12879 w 268470"/>
                  <a:gd name="connsiteY5" fmla="*/ 156403 h 156404"/>
                  <a:gd name="connsiteX6" fmla="*/ 48977 w 268470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68469"/>
                  <a:gd name="connsiteY0" fmla="*/ 82965 h 156404"/>
                  <a:gd name="connsiteX1" fmla="*/ 12879 w 268469"/>
                  <a:gd name="connsiteY1" fmla="*/ 0 h 156404"/>
                  <a:gd name="connsiteX2" fmla="*/ 254145 w 268469"/>
                  <a:gd name="connsiteY2" fmla="*/ 0 h 156404"/>
                  <a:gd name="connsiteX3" fmla="*/ 222807 w 268469"/>
                  <a:gd name="connsiteY3" fmla="*/ 81819 h 156404"/>
                  <a:gd name="connsiteX4" fmla="*/ 254144 w 268469"/>
                  <a:gd name="connsiteY4" fmla="*/ 156404 h 156404"/>
                  <a:gd name="connsiteX5" fmla="*/ 12879 w 268469"/>
                  <a:gd name="connsiteY5" fmla="*/ 156403 h 156404"/>
                  <a:gd name="connsiteX6" fmla="*/ 48977 w 268469"/>
                  <a:gd name="connsiteY6" fmla="*/ 82965 h 156404"/>
                  <a:gd name="connsiteX0" fmla="*/ 48977 w 273588"/>
                  <a:gd name="connsiteY0" fmla="*/ 82965 h 156404"/>
                  <a:gd name="connsiteX1" fmla="*/ 12879 w 273588"/>
                  <a:gd name="connsiteY1" fmla="*/ 0 h 156404"/>
                  <a:gd name="connsiteX2" fmla="*/ 254145 w 273588"/>
                  <a:gd name="connsiteY2" fmla="*/ 0 h 156404"/>
                  <a:gd name="connsiteX3" fmla="*/ 251382 w 273588"/>
                  <a:gd name="connsiteY3" fmla="*/ 84200 h 156404"/>
                  <a:gd name="connsiteX4" fmla="*/ 254144 w 273588"/>
                  <a:gd name="connsiteY4" fmla="*/ 156404 h 156404"/>
                  <a:gd name="connsiteX5" fmla="*/ 12879 w 273588"/>
                  <a:gd name="connsiteY5" fmla="*/ 156403 h 156404"/>
                  <a:gd name="connsiteX6" fmla="*/ 48977 w 273588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77166"/>
                  <a:gd name="connsiteY0" fmla="*/ 82965 h 156404"/>
                  <a:gd name="connsiteX1" fmla="*/ 16457 w 277166"/>
                  <a:gd name="connsiteY1" fmla="*/ 0 h 156404"/>
                  <a:gd name="connsiteX2" fmla="*/ 257723 w 277166"/>
                  <a:gd name="connsiteY2" fmla="*/ 0 h 156404"/>
                  <a:gd name="connsiteX3" fmla="*/ 254960 w 277166"/>
                  <a:gd name="connsiteY3" fmla="*/ 84200 h 156404"/>
                  <a:gd name="connsiteX4" fmla="*/ 257722 w 277166"/>
                  <a:gd name="connsiteY4" fmla="*/ 156404 h 156404"/>
                  <a:gd name="connsiteX5" fmla="*/ 16457 w 277166"/>
                  <a:gd name="connsiteY5" fmla="*/ 156403 h 156404"/>
                  <a:gd name="connsiteX6" fmla="*/ 28742 w 277166"/>
                  <a:gd name="connsiteY6" fmla="*/ 82965 h 156404"/>
                  <a:gd name="connsiteX0" fmla="*/ 28742 w 286493"/>
                  <a:gd name="connsiteY0" fmla="*/ 82965 h 156404"/>
                  <a:gd name="connsiteX1" fmla="*/ 16457 w 286493"/>
                  <a:gd name="connsiteY1" fmla="*/ 0 h 156404"/>
                  <a:gd name="connsiteX2" fmla="*/ 272010 w 286493"/>
                  <a:gd name="connsiteY2" fmla="*/ 0 h 156404"/>
                  <a:gd name="connsiteX3" fmla="*/ 254960 w 286493"/>
                  <a:gd name="connsiteY3" fmla="*/ 84200 h 156404"/>
                  <a:gd name="connsiteX4" fmla="*/ 257722 w 286493"/>
                  <a:gd name="connsiteY4" fmla="*/ 156404 h 156404"/>
                  <a:gd name="connsiteX5" fmla="*/ 16457 w 286493"/>
                  <a:gd name="connsiteY5" fmla="*/ 156403 h 156404"/>
                  <a:gd name="connsiteX6" fmla="*/ 28742 w 286493"/>
                  <a:gd name="connsiteY6" fmla="*/ 82965 h 156404"/>
                  <a:gd name="connsiteX0" fmla="*/ 28742 w 276678"/>
                  <a:gd name="connsiteY0" fmla="*/ 82965 h 156404"/>
                  <a:gd name="connsiteX1" fmla="*/ 16457 w 276678"/>
                  <a:gd name="connsiteY1" fmla="*/ 0 h 156404"/>
                  <a:gd name="connsiteX2" fmla="*/ 272010 w 276678"/>
                  <a:gd name="connsiteY2" fmla="*/ 0 h 156404"/>
                  <a:gd name="connsiteX3" fmla="*/ 254960 w 276678"/>
                  <a:gd name="connsiteY3" fmla="*/ 84200 h 156404"/>
                  <a:gd name="connsiteX4" fmla="*/ 257722 w 276678"/>
                  <a:gd name="connsiteY4" fmla="*/ 156404 h 156404"/>
                  <a:gd name="connsiteX5" fmla="*/ 16457 w 276678"/>
                  <a:gd name="connsiteY5" fmla="*/ 156403 h 156404"/>
                  <a:gd name="connsiteX6" fmla="*/ 28742 w 276678"/>
                  <a:gd name="connsiteY6" fmla="*/ 82965 h 156404"/>
                  <a:gd name="connsiteX0" fmla="*/ 26558 w 274494"/>
                  <a:gd name="connsiteY0" fmla="*/ 82965 h 156404"/>
                  <a:gd name="connsiteX1" fmla="*/ 14273 w 274494"/>
                  <a:gd name="connsiteY1" fmla="*/ 0 h 156404"/>
                  <a:gd name="connsiteX2" fmla="*/ 269826 w 274494"/>
                  <a:gd name="connsiteY2" fmla="*/ 0 h 156404"/>
                  <a:gd name="connsiteX3" fmla="*/ 252776 w 274494"/>
                  <a:gd name="connsiteY3" fmla="*/ 84200 h 156404"/>
                  <a:gd name="connsiteX4" fmla="*/ 255538 w 274494"/>
                  <a:gd name="connsiteY4" fmla="*/ 156404 h 156404"/>
                  <a:gd name="connsiteX5" fmla="*/ 14273 w 274494"/>
                  <a:gd name="connsiteY5" fmla="*/ 156403 h 156404"/>
                  <a:gd name="connsiteX6" fmla="*/ 26558 w 274494"/>
                  <a:gd name="connsiteY6" fmla="*/ 82965 h 156404"/>
                  <a:gd name="connsiteX0" fmla="*/ 47202 w 295138"/>
                  <a:gd name="connsiteY0" fmla="*/ 82965 h 156404"/>
                  <a:gd name="connsiteX1" fmla="*/ 34917 w 295138"/>
                  <a:gd name="connsiteY1" fmla="*/ 0 h 156404"/>
                  <a:gd name="connsiteX2" fmla="*/ 290470 w 295138"/>
                  <a:gd name="connsiteY2" fmla="*/ 0 h 156404"/>
                  <a:gd name="connsiteX3" fmla="*/ 273420 w 295138"/>
                  <a:gd name="connsiteY3" fmla="*/ 84200 h 156404"/>
                  <a:gd name="connsiteX4" fmla="*/ 276182 w 295138"/>
                  <a:gd name="connsiteY4" fmla="*/ 156404 h 156404"/>
                  <a:gd name="connsiteX5" fmla="*/ 34917 w 295138"/>
                  <a:gd name="connsiteY5" fmla="*/ 156403 h 156404"/>
                  <a:gd name="connsiteX6" fmla="*/ 47202 w 295138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24804"/>
                  <a:gd name="connsiteY0" fmla="*/ 82965 h 156404"/>
                  <a:gd name="connsiteX1" fmla="*/ 34917 w 324804"/>
                  <a:gd name="connsiteY1" fmla="*/ 0 h 156404"/>
                  <a:gd name="connsiteX2" fmla="*/ 290470 w 324804"/>
                  <a:gd name="connsiteY2" fmla="*/ 0 h 156404"/>
                  <a:gd name="connsiteX3" fmla="*/ 273420 w 324804"/>
                  <a:gd name="connsiteY3" fmla="*/ 84200 h 156404"/>
                  <a:gd name="connsiteX4" fmla="*/ 276182 w 324804"/>
                  <a:gd name="connsiteY4" fmla="*/ 156404 h 156404"/>
                  <a:gd name="connsiteX5" fmla="*/ 34917 w 324804"/>
                  <a:gd name="connsiteY5" fmla="*/ 156403 h 156404"/>
                  <a:gd name="connsiteX6" fmla="*/ 47202 w 324804"/>
                  <a:gd name="connsiteY6" fmla="*/ 82965 h 156404"/>
                  <a:gd name="connsiteX0" fmla="*/ 47202 w 311528"/>
                  <a:gd name="connsiteY0" fmla="*/ 89201 h 167988"/>
                  <a:gd name="connsiteX1" fmla="*/ 34917 w 311528"/>
                  <a:gd name="connsiteY1" fmla="*/ 6236 h 167988"/>
                  <a:gd name="connsiteX2" fmla="*/ 290470 w 311528"/>
                  <a:gd name="connsiteY2" fmla="*/ 6236 h 167988"/>
                  <a:gd name="connsiteX3" fmla="*/ 294851 w 311528"/>
                  <a:gd name="connsiteY3" fmla="*/ 90436 h 167988"/>
                  <a:gd name="connsiteX4" fmla="*/ 276182 w 311528"/>
                  <a:gd name="connsiteY4" fmla="*/ 162640 h 167988"/>
                  <a:gd name="connsiteX5" fmla="*/ 34917 w 311528"/>
                  <a:gd name="connsiteY5" fmla="*/ 162639 h 167988"/>
                  <a:gd name="connsiteX6" fmla="*/ 47202 w 311528"/>
                  <a:gd name="connsiteY6" fmla="*/ 89201 h 167988"/>
                  <a:gd name="connsiteX0" fmla="*/ 47202 w 308252"/>
                  <a:gd name="connsiteY0" fmla="*/ 89026 h 167989"/>
                  <a:gd name="connsiteX1" fmla="*/ 34917 w 308252"/>
                  <a:gd name="connsiteY1" fmla="*/ 6061 h 167989"/>
                  <a:gd name="connsiteX2" fmla="*/ 290470 w 308252"/>
                  <a:gd name="connsiteY2" fmla="*/ 6061 h 167989"/>
                  <a:gd name="connsiteX3" fmla="*/ 285326 w 308252"/>
                  <a:gd name="connsiteY3" fmla="*/ 87880 h 167989"/>
                  <a:gd name="connsiteX4" fmla="*/ 276182 w 308252"/>
                  <a:gd name="connsiteY4" fmla="*/ 162465 h 167989"/>
                  <a:gd name="connsiteX5" fmla="*/ 34917 w 308252"/>
                  <a:gd name="connsiteY5" fmla="*/ 162464 h 167989"/>
                  <a:gd name="connsiteX6" fmla="*/ 47202 w 308252"/>
                  <a:gd name="connsiteY6" fmla="*/ 89026 h 167989"/>
                  <a:gd name="connsiteX0" fmla="*/ 14590 w 294690"/>
                  <a:gd name="connsiteY0" fmla="*/ 93263 h 175953"/>
                  <a:gd name="connsiteX1" fmla="*/ 21355 w 294690"/>
                  <a:gd name="connsiteY1" fmla="*/ 10298 h 175953"/>
                  <a:gd name="connsiteX2" fmla="*/ 276908 w 294690"/>
                  <a:gd name="connsiteY2" fmla="*/ 10298 h 175953"/>
                  <a:gd name="connsiteX3" fmla="*/ 271764 w 294690"/>
                  <a:gd name="connsiteY3" fmla="*/ 92117 h 175953"/>
                  <a:gd name="connsiteX4" fmla="*/ 262620 w 294690"/>
                  <a:gd name="connsiteY4" fmla="*/ 166702 h 175953"/>
                  <a:gd name="connsiteX5" fmla="*/ 21355 w 294690"/>
                  <a:gd name="connsiteY5" fmla="*/ 166701 h 175953"/>
                  <a:gd name="connsiteX6" fmla="*/ 14590 w 294690"/>
                  <a:gd name="connsiteY6" fmla="*/ 93263 h 175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4690" h="175953">
                    <a:moveTo>
                      <a:pt x="14590" y="93263"/>
                    </a:moveTo>
                    <a:cubicBezTo>
                      <a:pt x="14590" y="50073"/>
                      <a:pt x="-22365" y="24125"/>
                      <a:pt x="21355" y="10298"/>
                    </a:cubicBezTo>
                    <a:cubicBezTo>
                      <a:pt x="65075" y="-3529"/>
                      <a:pt x="235173" y="-3338"/>
                      <a:pt x="276908" y="10298"/>
                    </a:cubicBezTo>
                    <a:cubicBezTo>
                      <a:pt x="318643" y="23934"/>
                      <a:pt x="274145" y="66050"/>
                      <a:pt x="271764" y="92117"/>
                    </a:cubicBezTo>
                    <a:cubicBezTo>
                      <a:pt x="269383" y="118184"/>
                      <a:pt x="304355" y="154271"/>
                      <a:pt x="262620" y="166702"/>
                    </a:cubicBezTo>
                    <a:cubicBezTo>
                      <a:pt x="220885" y="179133"/>
                      <a:pt x="62693" y="178941"/>
                      <a:pt x="21355" y="166701"/>
                    </a:cubicBezTo>
                    <a:cubicBezTo>
                      <a:pt x="-19983" y="154461"/>
                      <a:pt x="14590" y="119330"/>
                      <a:pt x="14590" y="932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7D0B74C-09AC-4DA4-99C7-51CFEBA0D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120" y="1576539"/>
              <a:ext cx="3425959" cy="2270765"/>
            </a:xfrm>
            <a:prstGeom prst="rect">
              <a:avLst/>
            </a:prstGeom>
          </p:spPr>
        </p:pic>
      </p:grpSp>
      <p:sp>
        <p:nvSpPr>
          <p:cNvPr id="14" name="椭圆 13">
            <a:extLst>
              <a:ext uri="{FF2B5EF4-FFF2-40B4-BE49-F238E27FC236}">
                <a16:creationId xmlns:a16="http://schemas.microsoft.com/office/drawing/2014/main" id="{89BE0BC3-CCFC-476C-AFF5-2A66EDD5FE99}"/>
              </a:ext>
            </a:extLst>
          </p:cNvPr>
          <p:cNvSpPr/>
          <p:nvPr/>
        </p:nvSpPr>
        <p:spPr>
          <a:xfrm flipH="1">
            <a:off x="4543425" y="6567221"/>
            <a:ext cx="169784" cy="2263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37BD7390-442A-46A3-90EE-FB2EB3D6333F}"/>
              </a:ext>
            </a:extLst>
          </p:cNvPr>
          <p:cNvSpPr/>
          <p:nvPr/>
        </p:nvSpPr>
        <p:spPr>
          <a:xfrm flipH="1">
            <a:off x="5427657" y="6451838"/>
            <a:ext cx="173117" cy="230823"/>
          </a:xfrm>
          <a:prstGeom prst="ellipse">
            <a:avLst/>
          </a:prstGeom>
          <a:solidFill>
            <a:srgbClr val="4EC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C1657B1-0C7B-489D-A0E8-D9DDBDE001AC}"/>
              </a:ext>
            </a:extLst>
          </p:cNvPr>
          <p:cNvSpPr/>
          <p:nvPr/>
        </p:nvSpPr>
        <p:spPr>
          <a:xfrm flipH="1">
            <a:off x="7798474" y="6596433"/>
            <a:ext cx="89060" cy="11874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53142AEF-F328-4676-9D56-AFDB60B5E9A9}"/>
              </a:ext>
            </a:extLst>
          </p:cNvPr>
          <p:cNvSpPr/>
          <p:nvPr/>
        </p:nvSpPr>
        <p:spPr>
          <a:xfrm flipH="1">
            <a:off x="8315206" y="6085204"/>
            <a:ext cx="131922" cy="175896"/>
          </a:xfrm>
          <a:prstGeom prst="ellipse">
            <a:avLst/>
          </a:prstGeom>
          <a:solidFill>
            <a:srgbClr val="662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25F4D1FF-B1A0-4D80-8117-CC65B2843003}"/>
              </a:ext>
            </a:extLst>
          </p:cNvPr>
          <p:cNvSpPr/>
          <p:nvPr/>
        </p:nvSpPr>
        <p:spPr>
          <a:xfrm flipH="1">
            <a:off x="8980999" y="6419293"/>
            <a:ext cx="133829" cy="178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1296" y="762081"/>
            <a:ext cx="892558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Khởi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động</a:t>
            </a: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Nghe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hát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iCiel Cadena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“ </a:t>
            </a:r>
            <a:r>
              <a:rPr kumimoji="0" lang="en-US" sz="6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Hoa</a:t>
            </a:r>
            <a:r>
              <a:rPr kumimoji="0" lang="en-US" sz="6600" b="0" i="0" u="none" strike="noStrike" kern="0" cap="none" spc="0" normalizeH="0" baseline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lá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mùa</a:t>
            </a:r>
            <a:r>
              <a:rPr kumimoji="0" lang="en-US" sz="6600" b="0" i="0" u="none" strike="noStrike" kern="0" cap="none" spc="0" normalizeH="0" noProof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noProof="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xuân</a:t>
            </a:r>
            <a:r>
              <a:rPr kumimoji="0" lang="en-US" sz="6600" b="0" i="0" u="none" strike="noStrike" kern="0" cap="none" spc="0" normalizeH="0" noProof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 </a:t>
            </a:r>
            <a:r>
              <a:rPr kumimoji="0" lang="en-US" sz="6600" b="0" i="0" u="none" strike="noStrike" kern="0" cap="none" spc="0" normalizeH="0" baseline="0" noProof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itchFamily="2" charset="0"/>
              </a:rPr>
              <a:t>”</a:t>
            </a:r>
            <a:endParaRPr kumimoji="0" lang="en-US" sz="6600" b="0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itchFamily="2" charset="0"/>
            </a:endParaRPr>
          </a:p>
        </p:txBody>
      </p:sp>
      <p:pic>
        <p:nvPicPr>
          <p:cNvPr id="6" name="Bài 8 - Hoa Lá Mùa Xuân - Âm Nhạc Lớp 2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3425" y="-259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6022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8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1" y="2046277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797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426" y="3962586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2"/>
            <a:ext cx="146304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0937" y="0"/>
            <a:ext cx="1653064" cy="16612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C1F13ED-080F-4C19-83CD-75F96B8D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9144000" cy="431664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58A318B0-2D75-407F-923B-E118E6258FDE}"/>
              </a:ext>
            </a:extLst>
          </p:cNvPr>
          <p:cNvGrpSpPr/>
          <p:nvPr/>
        </p:nvGrpSpPr>
        <p:grpSpPr>
          <a:xfrm>
            <a:off x="5998027" y="5460727"/>
            <a:ext cx="384317" cy="1133534"/>
            <a:chOff x="1174693" y="2702670"/>
            <a:chExt cx="652142" cy="165135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42" name="同侧圆角矩形 90">
              <a:extLst>
                <a:ext uri="{FF2B5EF4-FFF2-40B4-BE49-F238E27FC236}">
                  <a16:creationId xmlns:a16="http://schemas.microsoft.com/office/drawing/2014/main" id="{04DE162F-0F4E-4FA6-82EC-17B92240B255}"/>
                </a:ext>
              </a:extLst>
            </p:cNvPr>
            <p:cNvSpPr/>
            <p:nvPr/>
          </p:nvSpPr>
          <p:spPr>
            <a:xfrm flipV="1">
              <a:off x="1174693" y="2702670"/>
              <a:ext cx="652142" cy="165135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5">
              <a:extLst>
                <a:ext uri="{FF2B5EF4-FFF2-40B4-BE49-F238E27FC236}">
                  <a16:creationId xmlns:a16="http://schemas.microsoft.com/office/drawing/2014/main" id="{977D710A-8438-4296-A064-9C74E546C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407" y="3839426"/>
              <a:ext cx="372708" cy="372709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995F7454-B71B-4052-A1F7-206FCB575B51}"/>
              </a:ext>
            </a:extLst>
          </p:cNvPr>
          <p:cNvGrpSpPr/>
          <p:nvPr/>
        </p:nvGrpSpPr>
        <p:grpSpPr>
          <a:xfrm>
            <a:off x="6705626" y="4876800"/>
            <a:ext cx="489107" cy="1648010"/>
            <a:chOff x="3584210" y="2482150"/>
            <a:chExt cx="652142" cy="1871874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59" name="同侧圆角矩形 48">
              <a:extLst>
                <a:ext uri="{FF2B5EF4-FFF2-40B4-BE49-F238E27FC236}">
                  <a16:creationId xmlns:a16="http://schemas.microsoft.com/office/drawing/2014/main" id="{1A65E646-B677-488F-822A-4C41D2B8EBDC}"/>
                </a:ext>
              </a:extLst>
            </p:cNvPr>
            <p:cNvSpPr/>
            <p:nvPr/>
          </p:nvSpPr>
          <p:spPr>
            <a:xfrm flipV="1">
              <a:off x="3584210" y="2482150"/>
              <a:ext cx="652142" cy="1871874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 14">
              <a:extLst>
                <a:ext uri="{FF2B5EF4-FFF2-40B4-BE49-F238E27FC236}">
                  <a16:creationId xmlns:a16="http://schemas.microsoft.com/office/drawing/2014/main" id="{0EF28E52-9A06-40AD-A452-045E7562C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3653" y="3839429"/>
              <a:ext cx="372708" cy="372709"/>
            </a:xfrm>
            <a:custGeom>
              <a:avLst/>
              <a:gdLst>
                <a:gd name="T0" fmla="*/ 182 w 236"/>
                <a:gd name="T1" fmla="*/ 109 h 236"/>
                <a:gd name="T2" fmla="*/ 157 w 236"/>
                <a:gd name="T3" fmla="*/ 103 h 236"/>
                <a:gd name="T4" fmla="*/ 134 w 236"/>
                <a:gd name="T5" fmla="*/ 102 h 236"/>
                <a:gd name="T6" fmla="*/ 120 w 236"/>
                <a:gd name="T7" fmla="*/ 114 h 236"/>
                <a:gd name="T8" fmla="*/ 118 w 236"/>
                <a:gd name="T9" fmla="*/ 129 h 236"/>
                <a:gd name="T10" fmla="*/ 122 w 236"/>
                <a:gd name="T11" fmla="*/ 141 h 236"/>
                <a:gd name="T12" fmla="*/ 135 w 236"/>
                <a:gd name="T13" fmla="*/ 156 h 236"/>
                <a:gd name="T14" fmla="*/ 139 w 236"/>
                <a:gd name="T15" fmla="*/ 185 h 236"/>
                <a:gd name="T16" fmla="*/ 152 w 236"/>
                <a:gd name="T17" fmla="*/ 198 h 236"/>
                <a:gd name="T18" fmla="*/ 169 w 236"/>
                <a:gd name="T19" fmla="*/ 180 h 236"/>
                <a:gd name="T20" fmla="*/ 187 w 236"/>
                <a:gd name="T21" fmla="*/ 150 h 236"/>
                <a:gd name="T22" fmla="*/ 200 w 236"/>
                <a:gd name="T23" fmla="*/ 122 h 236"/>
                <a:gd name="T24" fmla="*/ 182 w 236"/>
                <a:gd name="T25" fmla="*/ 109 h 236"/>
                <a:gd name="T26" fmla="*/ 118 w 236"/>
                <a:gd name="T27" fmla="*/ 0 h 236"/>
                <a:gd name="T28" fmla="*/ 0 w 236"/>
                <a:gd name="T29" fmla="*/ 118 h 236"/>
                <a:gd name="T30" fmla="*/ 118 w 236"/>
                <a:gd name="T31" fmla="*/ 236 h 236"/>
                <a:gd name="T32" fmla="*/ 236 w 236"/>
                <a:gd name="T33" fmla="*/ 118 h 236"/>
                <a:gd name="T34" fmla="*/ 118 w 236"/>
                <a:gd name="T35" fmla="*/ 0 h 236"/>
                <a:gd name="T36" fmla="*/ 126 w 236"/>
                <a:gd name="T37" fmla="*/ 212 h 236"/>
                <a:gd name="T38" fmla="*/ 128 w 236"/>
                <a:gd name="T39" fmla="*/ 208 h 236"/>
                <a:gd name="T40" fmla="*/ 125 w 236"/>
                <a:gd name="T41" fmla="*/ 186 h 236"/>
                <a:gd name="T42" fmla="*/ 105 w 236"/>
                <a:gd name="T43" fmla="*/ 186 h 236"/>
                <a:gd name="T44" fmla="*/ 98 w 236"/>
                <a:gd name="T45" fmla="*/ 207 h 236"/>
                <a:gd name="T46" fmla="*/ 102 w 236"/>
                <a:gd name="T47" fmla="*/ 211 h 236"/>
                <a:gd name="T48" fmla="*/ 34 w 236"/>
                <a:gd name="T49" fmla="*/ 161 h 236"/>
                <a:gd name="T50" fmla="*/ 44 w 236"/>
                <a:gd name="T51" fmla="*/ 157 h 236"/>
                <a:gd name="T52" fmla="*/ 44 w 236"/>
                <a:gd name="T53" fmla="*/ 157 h 236"/>
                <a:gd name="T54" fmla="*/ 81 w 236"/>
                <a:gd name="T55" fmla="*/ 142 h 236"/>
                <a:gd name="T56" fmla="*/ 81 w 236"/>
                <a:gd name="T57" fmla="*/ 118 h 236"/>
                <a:gd name="T58" fmla="*/ 55 w 236"/>
                <a:gd name="T59" fmla="*/ 94 h 236"/>
                <a:gd name="T60" fmla="*/ 28 w 236"/>
                <a:gd name="T61" fmla="*/ 90 h 236"/>
                <a:gd name="T62" fmla="*/ 84 w 236"/>
                <a:gd name="T63" fmla="*/ 30 h 236"/>
                <a:gd name="T64" fmla="*/ 84 w 236"/>
                <a:gd name="T65" fmla="*/ 31 h 236"/>
                <a:gd name="T66" fmla="*/ 102 w 236"/>
                <a:gd name="T67" fmla="*/ 56 h 236"/>
                <a:gd name="T68" fmla="*/ 120 w 236"/>
                <a:gd name="T69" fmla="*/ 79 h 236"/>
                <a:gd name="T70" fmla="*/ 131 w 236"/>
                <a:gd name="T71" fmla="*/ 97 h 236"/>
                <a:gd name="T72" fmla="*/ 146 w 236"/>
                <a:gd name="T73" fmla="*/ 88 h 236"/>
                <a:gd name="T74" fmla="*/ 177 w 236"/>
                <a:gd name="T75" fmla="*/ 66 h 236"/>
                <a:gd name="T76" fmla="*/ 190 w 236"/>
                <a:gd name="T77" fmla="*/ 57 h 236"/>
                <a:gd name="T78" fmla="*/ 212 w 236"/>
                <a:gd name="T79" fmla="*/ 118 h 236"/>
                <a:gd name="T80" fmla="*/ 126 w 236"/>
                <a:gd name="T81" fmla="*/ 21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" h="236">
                  <a:moveTo>
                    <a:pt x="182" y="109"/>
                  </a:moveTo>
                  <a:cubicBezTo>
                    <a:pt x="172" y="107"/>
                    <a:pt x="161" y="105"/>
                    <a:pt x="157" y="103"/>
                  </a:cubicBezTo>
                  <a:cubicBezTo>
                    <a:pt x="153" y="102"/>
                    <a:pt x="143" y="101"/>
                    <a:pt x="134" y="102"/>
                  </a:cubicBezTo>
                  <a:cubicBezTo>
                    <a:pt x="125" y="103"/>
                    <a:pt x="119" y="109"/>
                    <a:pt x="120" y="114"/>
                  </a:cubicBezTo>
                  <a:cubicBezTo>
                    <a:pt x="121" y="119"/>
                    <a:pt x="120" y="126"/>
                    <a:pt x="118" y="129"/>
                  </a:cubicBezTo>
                  <a:cubicBezTo>
                    <a:pt x="117" y="132"/>
                    <a:pt x="118" y="138"/>
                    <a:pt x="122" y="141"/>
                  </a:cubicBezTo>
                  <a:cubicBezTo>
                    <a:pt x="127" y="144"/>
                    <a:pt x="132" y="151"/>
                    <a:pt x="135" y="156"/>
                  </a:cubicBezTo>
                  <a:cubicBezTo>
                    <a:pt x="138" y="162"/>
                    <a:pt x="140" y="175"/>
                    <a:pt x="139" y="185"/>
                  </a:cubicBezTo>
                  <a:cubicBezTo>
                    <a:pt x="139" y="195"/>
                    <a:pt x="145" y="201"/>
                    <a:pt x="152" y="198"/>
                  </a:cubicBezTo>
                  <a:cubicBezTo>
                    <a:pt x="160" y="195"/>
                    <a:pt x="167" y="187"/>
                    <a:pt x="169" y="180"/>
                  </a:cubicBezTo>
                  <a:cubicBezTo>
                    <a:pt x="171" y="174"/>
                    <a:pt x="179" y="160"/>
                    <a:pt x="187" y="150"/>
                  </a:cubicBezTo>
                  <a:cubicBezTo>
                    <a:pt x="195" y="140"/>
                    <a:pt x="201" y="127"/>
                    <a:pt x="200" y="122"/>
                  </a:cubicBezTo>
                  <a:cubicBezTo>
                    <a:pt x="200" y="116"/>
                    <a:pt x="191" y="111"/>
                    <a:pt x="182" y="109"/>
                  </a:cubicBezTo>
                  <a:close/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cubicBezTo>
                    <a:pt x="0" y="183"/>
                    <a:pt x="53" y="236"/>
                    <a:pt x="118" y="236"/>
                  </a:cubicBezTo>
                  <a:cubicBezTo>
                    <a:pt x="183" y="236"/>
                    <a:pt x="236" y="183"/>
                    <a:pt x="236" y="118"/>
                  </a:cubicBezTo>
                  <a:cubicBezTo>
                    <a:pt x="236" y="53"/>
                    <a:pt x="183" y="0"/>
                    <a:pt x="118" y="0"/>
                  </a:cubicBezTo>
                  <a:close/>
                  <a:moveTo>
                    <a:pt x="126" y="212"/>
                  </a:moveTo>
                  <a:cubicBezTo>
                    <a:pt x="127" y="211"/>
                    <a:pt x="128" y="209"/>
                    <a:pt x="128" y="208"/>
                  </a:cubicBezTo>
                  <a:cubicBezTo>
                    <a:pt x="130" y="201"/>
                    <a:pt x="128" y="191"/>
                    <a:pt x="125" y="186"/>
                  </a:cubicBezTo>
                  <a:cubicBezTo>
                    <a:pt x="121" y="181"/>
                    <a:pt x="112" y="181"/>
                    <a:pt x="105" y="186"/>
                  </a:cubicBezTo>
                  <a:cubicBezTo>
                    <a:pt x="97" y="191"/>
                    <a:pt x="94" y="200"/>
                    <a:pt x="98" y="207"/>
                  </a:cubicBezTo>
                  <a:cubicBezTo>
                    <a:pt x="99" y="208"/>
                    <a:pt x="100" y="210"/>
                    <a:pt x="102" y="211"/>
                  </a:cubicBezTo>
                  <a:cubicBezTo>
                    <a:pt x="72" y="206"/>
                    <a:pt x="47" y="187"/>
                    <a:pt x="34" y="161"/>
                  </a:cubicBezTo>
                  <a:cubicBezTo>
                    <a:pt x="37" y="161"/>
                    <a:pt x="40" y="159"/>
                    <a:pt x="44" y="157"/>
                  </a:cubicBezTo>
                  <a:cubicBezTo>
                    <a:pt x="44" y="157"/>
                    <a:pt x="44" y="157"/>
                    <a:pt x="44" y="157"/>
                  </a:cubicBezTo>
                  <a:cubicBezTo>
                    <a:pt x="57" y="148"/>
                    <a:pt x="74" y="141"/>
                    <a:pt x="81" y="142"/>
                  </a:cubicBezTo>
                  <a:cubicBezTo>
                    <a:pt x="89" y="142"/>
                    <a:pt x="89" y="131"/>
                    <a:pt x="81" y="118"/>
                  </a:cubicBezTo>
                  <a:cubicBezTo>
                    <a:pt x="74" y="105"/>
                    <a:pt x="62" y="94"/>
                    <a:pt x="55" y="94"/>
                  </a:cubicBezTo>
                  <a:cubicBezTo>
                    <a:pt x="48" y="94"/>
                    <a:pt x="36" y="92"/>
                    <a:pt x="28" y="90"/>
                  </a:cubicBezTo>
                  <a:cubicBezTo>
                    <a:pt x="37" y="62"/>
                    <a:pt x="58" y="41"/>
                    <a:pt x="84" y="30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6" y="39"/>
                    <a:pt x="95" y="50"/>
                    <a:pt x="102" y="56"/>
                  </a:cubicBezTo>
                  <a:cubicBezTo>
                    <a:pt x="110" y="62"/>
                    <a:pt x="118" y="72"/>
                    <a:pt x="120" y="79"/>
                  </a:cubicBezTo>
                  <a:cubicBezTo>
                    <a:pt x="122" y="85"/>
                    <a:pt x="127" y="93"/>
                    <a:pt x="131" y="97"/>
                  </a:cubicBezTo>
                  <a:cubicBezTo>
                    <a:pt x="136" y="100"/>
                    <a:pt x="142" y="96"/>
                    <a:pt x="146" y="88"/>
                  </a:cubicBezTo>
                  <a:cubicBezTo>
                    <a:pt x="150" y="80"/>
                    <a:pt x="164" y="70"/>
                    <a:pt x="177" y="66"/>
                  </a:cubicBezTo>
                  <a:cubicBezTo>
                    <a:pt x="183" y="64"/>
                    <a:pt x="187" y="61"/>
                    <a:pt x="190" y="57"/>
                  </a:cubicBezTo>
                  <a:cubicBezTo>
                    <a:pt x="204" y="74"/>
                    <a:pt x="212" y="95"/>
                    <a:pt x="212" y="118"/>
                  </a:cubicBezTo>
                  <a:cubicBezTo>
                    <a:pt x="212" y="168"/>
                    <a:pt x="174" y="208"/>
                    <a:pt x="126" y="2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id="{F4C3C485-AC3D-4BD3-AD80-9F0869423552}"/>
              </a:ext>
            </a:extLst>
          </p:cNvPr>
          <p:cNvGrpSpPr/>
          <p:nvPr/>
        </p:nvGrpSpPr>
        <p:grpSpPr>
          <a:xfrm>
            <a:off x="7492914" y="4664987"/>
            <a:ext cx="489106" cy="2400937"/>
            <a:chOff x="5993727" y="2041114"/>
            <a:chExt cx="652141" cy="2312910"/>
          </a:xfr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grpSpPr>
        <p:sp>
          <p:nvSpPr>
            <p:cNvPr id="76" name="同侧圆角矩形 76">
              <a:extLst>
                <a:ext uri="{FF2B5EF4-FFF2-40B4-BE49-F238E27FC236}">
                  <a16:creationId xmlns:a16="http://schemas.microsoft.com/office/drawing/2014/main" id="{D813E392-FC1E-4072-B812-2699A65C87F0}"/>
                </a:ext>
              </a:extLst>
            </p:cNvPr>
            <p:cNvSpPr/>
            <p:nvPr/>
          </p:nvSpPr>
          <p:spPr>
            <a:xfrm flipV="1">
              <a:off x="5993727" y="2041114"/>
              <a:ext cx="652141" cy="231291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 8">
              <a:extLst>
                <a:ext uri="{FF2B5EF4-FFF2-40B4-BE49-F238E27FC236}">
                  <a16:creationId xmlns:a16="http://schemas.microsoft.com/office/drawing/2014/main" id="{6DF40B21-8CB3-4487-AA73-CE71785CD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445" y="3839429"/>
              <a:ext cx="372708" cy="372709"/>
            </a:xfrm>
            <a:custGeom>
              <a:avLst/>
              <a:gdLst>
                <a:gd name="T0" fmla="*/ 130 w 236"/>
                <a:gd name="T1" fmla="*/ 1 h 236"/>
                <a:gd name="T2" fmla="*/ 118 w 236"/>
                <a:gd name="T3" fmla="*/ 0 h 236"/>
                <a:gd name="T4" fmla="*/ 30 w 236"/>
                <a:gd name="T5" fmla="*/ 40 h 236"/>
                <a:gd name="T6" fmla="*/ 68 w 236"/>
                <a:gd name="T7" fmla="*/ 105 h 236"/>
                <a:gd name="T8" fmla="*/ 130 w 236"/>
                <a:gd name="T9" fmla="*/ 1 h 236"/>
                <a:gd name="T10" fmla="*/ 20 w 236"/>
                <a:gd name="T11" fmla="*/ 52 h 236"/>
                <a:gd name="T12" fmla="*/ 0 w 236"/>
                <a:gd name="T13" fmla="*/ 118 h 236"/>
                <a:gd name="T14" fmla="*/ 5 w 236"/>
                <a:gd name="T15" fmla="*/ 153 h 236"/>
                <a:gd name="T16" fmla="*/ 81 w 236"/>
                <a:gd name="T17" fmla="*/ 153 h 236"/>
                <a:gd name="T18" fmla="*/ 20 w 236"/>
                <a:gd name="T19" fmla="*/ 52 h 236"/>
                <a:gd name="T20" fmla="*/ 225 w 236"/>
                <a:gd name="T21" fmla="*/ 68 h 236"/>
                <a:gd name="T22" fmla="*/ 145 w 236"/>
                <a:gd name="T23" fmla="*/ 3 h 236"/>
                <a:gd name="T24" fmla="*/ 106 w 236"/>
                <a:gd name="T25" fmla="*/ 68 h 236"/>
                <a:gd name="T26" fmla="*/ 225 w 236"/>
                <a:gd name="T27" fmla="*/ 68 h 236"/>
                <a:gd name="T28" fmla="*/ 130 w 236"/>
                <a:gd name="T29" fmla="*/ 167 h 236"/>
                <a:gd name="T30" fmla="*/ 11 w 236"/>
                <a:gd name="T31" fmla="*/ 167 h 236"/>
                <a:gd name="T32" fmla="*/ 96 w 236"/>
                <a:gd name="T33" fmla="*/ 234 h 236"/>
                <a:gd name="T34" fmla="*/ 93 w 236"/>
                <a:gd name="T35" fmla="*/ 232 h 236"/>
                <a:gd name="T36" fmla="*/ 130 w 236"/>
                <a:gd name="T37" fmla="*/ 167 h 236"/>
                <a:gd name="T38" fmla="*/ 230 w 236"/>
                <a:gd name="T39" fmla="*/ 82 h 236"/>
                <a:gd name="T40" fmla="*/ 155 w 236"/>
                <a:gd name="T41" fmla="*/ 82 h 236"/>
                <a:gd name="T42" fmla="*/ 215 w 236"/>
                <a:gd name="T43" fmla="*/ 186 h 236"/>
                <a:gd name="T44" fmla="*/ 236 w 236"/>
                <a:gd name="T45" fmla="*/ 118 h 236"/>
                <a:gd name="T46" fmla="*/ 230 w 236"/>
                <a:gd name="T47" fmla="*/ 82 h 236"/>
                <a:gd name="T48" fmla="*/ 108 w 236"/>
                <a:gd name="T49" fmla="*/ 236 h 236"/>
                <a:gd name="T50" fmla="*/ 118 w 236"/>
                <a:gd name="T51" fmla="*/ 236 h 236"/>
                <a:gd name="T52" fmla="*/ 205 w 236"/>
                <a:gd name="T53" fmla="*/ 198 h 236"/>
                <a:gd name="T54" fmla="*/ 167 w 236"/>
                <a:gd name="T55" fmla="*/ 132 h 236"/>
                <a:gd name="T56" fmla="*/ 108 w 236"/>
                <a:gd name="T57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" h="236">
                  <a:moveTo>
                    <a:pt x="130" y="1"/>
                  </a:moveTo>
                  <a:cubicBezTo>
                    <a:pt x="126" y="0"/>
                    <a:pt x="122" y="0"/>
                    <a:pt x="118" y="0"/>
                  </a:cubicBezTo>
                  <a:cubicBezTo>
                    <a:pt x="83" y="0"/>
                    <a:pt x="51" y="16"/>
                    <a:pt x="30" y="40"/>
                  </a:cubicBezTo>
                  <a:cubicBezTo>
                    <a:pt x="68" y="105"/>
                    <a:pt x="68" y="105"/>
                    <a:pt x="68" y="105"/>
                  </a:cubicBezTo>
                  <a:lnTo>
                    <a:pt x="130" y="1"/>
                  </a:lnTo>
                  <a:close/>
                  <a:moveTo>
                    <a:pt x="20" y="52"/>
                  </a:moveTo>
                  <a:cubicBezTo>
                    <a:pt x="7" y="71"/>
                    <a:pt x="0" y="94"/>
                    <a:pt x="0" y="118"/>
                  </a:cubicBezTo>
                  <a:cubicBezTo>
                    <a:pt x="0" y="130"/>
                    <a:pt x="2" y="142"/>
                    <a:pt x="5" y="153"/>
                  </a:cubicBezTo>
                  <a:cubicBezTo>
                    <a:pt x="81" y="153"/>
                    <a:pt x="81" y="153"/>
                    <a:pt x="81" y="153"/>
                  </a:cubicBezTo>
                  <a:lnTo>
                    <a:pt x="20" y="52"/>
                  </a:lnTo>
                  <a:close/>
                  <a:moveTo>
                    <a:pt x="225" y="68"/>
                  </a:moveTo>
                  <a:cubicBezTo>
                    <a:pt x="210" y="36"/>
                    <a:pt x="180" y="11"/>
                    <a:pt x="145" y="3"/>
                  </a:cubicBezTo>
                  <a:cubicBezTo>
                    <a:pt x="106" y="68"/>
                    <a:pt x="106" y="68"/>
                    <a:pt x="106" y="68"/>
                  </a:cubicBezTo>
                  <a:lnTo>
                    <a:pt x="225" y="68"/>
                  </a:lnTo>
                  <a:close/>
                  <a:moveTo>
                    <a:pt x="130" y="167"/>
                  </a:moveTo>
                  <a:cubicBezTo>
                    <a:pt x="11" y="167"/>
                    <a:pt x="11" y="167"/>
                    <a:pt x="11" y="167"/>
                  </a:cubicBezTo>
                  <a:cubicBezTo>
                    <a:pt x="26" y="201"/>
                    <a:pt x="58" y="227"/>
                    <a:pt x="96" y="234"/>
                  </a:cubicBezTo>
                  <a:cubicBezTo>
                    <a:pt x="93" y="232"/>
                    <a:pt x="93" y="232"/>
                    <a:pt x="93" y="232"/>
                  </a:cubicBezTo>
                  <a:lnTo>
                    <a:pt x="130" y="167"/>
                  </a:lnTo>
                  <a:close/>
                  <a:moveTo>
                    <a:pt x="230" y="82"/>
                  </a:moveTo>
                  <a:cubicBezTo>
                    <a:pt x="155" y="82"/>
                    <a:pt x="155" y="82"/>
                    <a:pt x="155" y="82"/>
                  </a:cubicBezTo>
                  <a:cubicBezTo>
                    <a:pt x="215" y="186"/>
                    <a:pt x="215" y="186"/>
                    <a:pt x="215" y="186"/>
                  </a:cubicBezTo>
                  <a:cubicBezTo>
                    <a:pt x="228" y="167"/>
                    <a:pt x="236" y="143"/>
                    <a:pt x="236" y="118"/>
                  </a:cubicBezTo>
                  <a:cubicBezTo>
                    <a:pt x="236" y="106"/>
                    <a:pt x="234" y="94"/>
                    <a:pt x="230" y="82"/>
                  </a:cubicBezTo>
                  <a:close/>
                  <a:moveTo>
                    <a:pt x="108" y="236"/>
                  </a:moveTo>
                  <a:cubicBezTo>
                    <a:pt x="111" y="236"/>
                    <a:pt x="115" y="236"/>
                    <a:pt x="118" y="236"/>
                  </a:cubicBezTo>
                  <a:cubicBezTo>
                    <a:pt x="152" y="236"/>
                    <a:pt x="183" y="221"/>
                    <a:pt x="205" y="198"/>
                  </a:cubicBezTo>
                  <a:cubicBezTo>
                    <a:pt x="167" y="132"/>
                    <a:pt x="167" y="132"/>
                    <a:pt x="167" y="132"/>
                  </a:cubicBezTo>
                  <a:lnTo>
                    <a:pt x="108" y="2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6A73C87-02A7-421C-BBD5-D730552E5B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26" y="1175313"/>
            <a:ext cx="2743201" cy="580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5573056"/>
            <a:ext cx="381000" cy="129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2" y="6066344"/>
            <a:ext cx="243681" cy="82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18" y="5587372"/>
            <a:ext cx="370649" cy="125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194707" y="1175365"/>
            <a:ext cx="1049397" cy="939705"/>
          </a:xfrm>
          <a:prstGeom prst="rect">
            <a:avLst/>
          </a:prstGeom>
        </p:spPr>
      </p:pic>
      <p:pic>
        <p:nvPicPr>
          <p:cNvPr id="83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2559" y="574216"/>
            <a:ext cx="800867" cy="717153"/>
          </a:xfrm>
          <a:prstGeom prst="rect">
            <a:avLst/>
          </a:prstGeom>
        </p:spPr>
      </p:pic>
      <p:sp>
        <p:nvSpPr>
          <p:cNvPr id="84" name="TextBox 37"/>
          <p:cNvSpPr txBox="1"/>
          <p:nvPr/>
        </p:nvSpPr>
        <p:spPr>
          <a:xfrm>
            <a:off x="3018314" y="1770747"/>
            <a:ext cx="5897085" cy="2508379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6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6200000">
            <a:off x="3061859" y="-1433947"/>
            <a:ext cx="3048001" cy="9116291"/>
          </a:xfrm>
          <a:prstGeom prst="rect">
            <a:avLst/>
          </a:prstGeom>
          <a:solidFill>
            <a:srgbClr val="C5E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3"/>
          <p:cNvPicPr>
            <a:picLocks noChangeAspect="1"/>
          </p:cNvPicPr>
          <p:nvPr/>
        </p:nvPicPr>
        <p:blipFill>
          <a:blip r:embed="rId2"/>
          <a:srcRect l="16451" t="26544" r="13022" b="21858"/>
          <a:stretch>
            <a:fillRect/>
          </a:stretch>
        </p:blipFill>
        <p:spPr>
          <a:xfrm rot="2040000">
            <a:off x="7630938" y="333556"/>
            <a:ext cx="624364" cy="1069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1602" y="-151886"/>
            <a:ext cx="4930203" cy="7238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3309">
            <a:off x="3406054" y="4506647"/>
            <a:ext cx="3304976" cy="2438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2087">
            <a:off x="5284505" y="5889685"/>
            <a:ext cx="11223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77493" y="1752639"/>
            <a:ext cx="62951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màu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sắc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ngoài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nhiên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3" y="4208317"/>
            <a:ext cx="1997190" cy="283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4\hjghj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0170">
            <a:off x="4365762" y="4809843"/>
            <a:ext cx="3124672" cy="22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hjhgjhg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774">
            <a:off x="6633014" y="59233"/>
            <a:ext cx="2394671" cy="2119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4\hjhgjgh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78"/>
            <a:ext cx="299085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hjnhjh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79">
            <a:off x="2485732" y="-213180"/>
            <a:ext cx="3881438" cy="313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4\hjgmhhcmmm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437">
            <a:off x="4112867" y="2198608"/>
            <a:ext cx="2276011" cy="3070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jmghjmj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951">
            <a:off x="0" y="352425"/>
            <a:ext cx="3657600" cy="3441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4\hmhgj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9370"/>
            <a:ext cx="2743200" cy="3153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4\jghj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488">
            <a:off x="5930001" y="1667681"/>
            <a:ext cx="3575560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96269"/>
            <a:ext cx="8866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50000"/>
                  </a:schemeClr>
                </a:solidFill>
                <a:latin typeface="iCiel Cadena" pitchFamily="2" charset="0"/>
              </a:rPr>
              <a:t>Lá</a:t>
            </a:r>
            <a:endParaRPr lang="en-US" sz="4800" dirty="0">
              <a:solidFill>
                <a:schemeClr val="accent6">
                  <a:lumMod val="50000"/>
                </a:schemeClr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D:\4\gfdhgf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998162"/>
            <a:ext cx="2459182" cy="285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2670" y="152400"/>
            <a:ext cx="2613532" cy="2894238"/>
            <a:chOff x="182669" y="610962"/>
            <a:chExt cx="2613532" cy="2894238"/>
          </a:xfrm>
        </p:grpSpPr>
        <p:sp>
          <p:nvSpPr>
            <p:cNvPr id="4" name="Oval 3"/>
            <p:cNvSpPr/>
            <p:nvPr/>
          </p:nvSpPr>
          <p:spPr>
            <a:xfrm>
              <a:off x="685800" y="3125562"/>
              <a:ext cx="1686791" cy="379638"/>
            </a:xfrm>
            <a:prstGeom prst="ellipse">
              <a:avLst/>
            </a:prstGeom>
            <a:solidFill>
              <a:srgbClr val="7AAA1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9" y="610962"/>
              <a:ext cx="2613532" cy="27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841264" y="42"/>
            <a:ext cx="6477000" cy="4437785"/>
            <a:chOff x="2841264" y="0"/>
            <a:chExt cx="6477000" cy="4437785"/>
          </a:xfrm>
        </p:grpSpPr>
        <p:sp>
          <p:nvSpPr>
            <p:cNvPr id="5" name="Oval 4"/>
            <p:cNvSpPr/>
            <p:nvPr/>
          </p:nvSpPr>
          <p:spPr>
            <a:xfrm>
              <a:off x="5292581" y="3904385"/>
              <a:ext cx="2891632" cy="5334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D:\4\hgghd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264" y="0"/>
              <a:ext cx="6477000" cy="4093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Oval 7"/>
          <p:cNvSpPr/>
          <p:nvPr/>
        </p:nvSpPr>
        <p:spPr>
          <a:xfrm>
            <a:off x="2438421" y="5819095"/>
            <a:ext cx="5945369" cy="810347"/>
          </a:xfrm>
          <a:prstGeom prst="ellipse">
            <a:avLst/>
          </a:prstGeom>
          <a:solidFill>
            <a:srgbClr val="33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639" y="2046765"/>
            <a:ext cx="3834942" cy="427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 descr="D:\4\fgdhdg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35491"/>
            <a:ext cx="2794704" cy="254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99" y="3172010"/>
            <a:ext cx="2384821" cy="335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499" y="3200404"/>
            <a:ext cx="95390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iCiel Cadena" pitchFamily="2" charset="0"/>
              </a:rPr>
              <a:t>Cây</a:t>
            </a:r>
            <a:r>
              <a:rPr lang="en-US" sz="3600" dirty="0"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5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7B38970B-1E38-4095-B780-1D3CA3D13200}"/>
              </a:ext>
            </a:extLst>
          </p:cNvPr>
          <p:cNvSpPr txBox="1"/>
          <p:nvPr/>
        </p:nvSpPr>
        <p:spPr>
          <a:xfrm>
            <a:off x="4191021" y="52346"/>
            <a:ext cx="62273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latin typeface="微软雅黑"/>
              <a:ea typeface="+mn-ea"/>
              <a:cs typeface="+mn-ea"/>
              <a:sym typeface="+mn-lt"/>
            </a:endParaRP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35915" y="278880"/>
            <a:ext cx="286707" cy="331815"/>
          </a:xfrm>
          <a:prstGeom prst="rect">
            <a:avLst/>
          </a:prstGeom>
        </p:spPr>
      </p:pic>
      <p:pic>
        <p:nvPicPr>
          <p:cNvPr id="5123" name="Picture 3" descr="D:\4\fbgbgvfb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08" y="954091"/>
            <a:ext cx="7311441" cy="49133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1" y="0"/>
            <a:ext cx="2453821" cy="296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2" y="6926"/>
            <a:ext cx="2648138" cy="266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52400"/>
            <a:ext cx="4060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5154" y="6075451"/>
            <a:ext cx="5019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noFill/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891">
            <a:off x="1458606" y="6167776"/>
            <a:ext cx="4508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2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第一PPT，www.1ppt.com">
  <a:themeElements>
    <a:clrScheme name="自定义 40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FF6600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262626"/>
      </a:accent6>
      <a:hlink>
        <a:srgbClr val="262626"/>
      </a:hlink>
      <a:folHlink>
        <a:srgbClr val="7F7F7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7535</TotalTime>
  <Words>268</Words>
  <Application>Microsoft Office PowerPoint</Application>
  <PresentationFormat>On-screen Show (4:3)</PresentationFormat>
  <Paragraphs>56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等线</vt:lpstr>
      <vt:lpstr>等线 Light</vt:lpstr>
      <vt:lpstr>KaiTi</vt:lpstr>
      <vt:lpstr>맑은 고딕</vt:lpstr>
      <vt:lpstr>微软雅黑</vt:lpstr>
      <vt:lpstr>宋体</vt:lpstr>
      <vt:lpstr>Arial</vt:lpstr>
      <vt:lpstr>Calibri</vt:lpstr>
      <vt:lpstr>Calibri Light</vt:lpstr>
      <vt:lpstr>iCiel Cadena</vt:lpstr>
      <vt:lpstr>Times New Roman</vt:lpstr>
      <vt:lpstr>义启小魏楷</vt:lpstr>
      <vt:lpstr>Office Theme</vt:lpstr>
      <vt:lpstr>https://www.freeppt7.com</vt:lpstr>
      <vt:lpstr>1_第一PPT，www.1ppt.com</vt:lpstr>
      <vt:lpstr>11_第一PPT，www.1ppt.com</vt:lpstr>
      <vt:lpstr>www.jpppt.com</vt:lpstr>
      <vt:lpstr>1_https://www.freeppt7.com</vt:lpstr>
      <vt:lpstr>1_www.jpppt.com</vt:lpstr>
      <vt:lpstr>2_https://www.freeppt7.com</vt:lpstr>
      <vt:lpstr>1_Office Theme</vt:lpstr>
      <vt:lpstr>3_https://www.freeppt7.com</vt:lpstr>
      <vt:lpstr>2_www.jpppt.com</vt:lpstr>
      <vt:lpstr>3_www.jpppt.com</vt:lpstr>
      <vt:lpstr>4_www.jpppt.com</vt:lpstr>
      <vt:lpstr>5_www.jpppt.com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649</cp:revision>
  <dcterms:created xsi:type="dcterms:W3CDTF">2020-08-13T08:18:23Z</dcterms:created>
  <dcterms:modified xsi:type="dcterms:W3CDTF">2021-09-24T14:22:58Z</dcterms:modified>
</cp:coreProperties>
</file>