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76" r:id="rId3"/>
    <p:sldId id="285" r:id="rId4"/>
    <p:sldId id="278" r:id="rId5"/>
    <p:sldId id="286" r:id="rId6"/>
    <p:sldId id="284" r:id="rId7"/>
    <p:sldId id="287" r:id="rId8"/>
    <p:sldId id="288"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41AA-9655-EB3D-D385-BFA0BED54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2ED078-C3B0-7A92-1D5D-C2E6089F9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15830-611C-FFA3-E3D9-C0CA8AE53ECF}"/>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5" name="Footer Placeholder 4">
            <a:extLst>
              <a:ext uri="{FF2B5EF4-FFF2-40B4-BE49-F238E27FC236}">
                <a16:creationId xmlns:a16="http://schemas.microsoft.com/office/drawing/2014/main" id="{56ED1387-88B3-B54E-8AEF-925584CFF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C09D7-9ACB-BB21-9BC0-CC1452593159}"/>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264258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D58C-F161-1E6F-B594-3B838535E5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18D9F2-9794-02DC-7F4A-8229376985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812DB-2F8C-E58F-BB5A-D0E8D4AB6408}"/>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5" name="Footer Placeholder 4">
            <a:extLst>
              <a:ext uri="{FF2B5EF4-FFF2-40B4-BE49-F238E27FC236}">
                <a16:creationId xmlns:a16="http://schemas.microsoft.com/office/drawing/2014/main" id="{B1A2B924-07B4-FE82-E28B-F043517B5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75C8A-D5C5-6B1A-6E1F-CF2B0A2C2F0D}"/>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50815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F83EE-8C09-F3F4-AFEB-B537B5D3B8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5D64C-D74E-C61F-0AE9-8655119D85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35874-13A5-A99F-CA16-86E82EDAC0EB}"/>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5" name="Footer Placeholder 4">
            <a:extLst>
              <a:ext uri="{FF2B5EF4-FFF2-40B4-BE49-F238E27FC236}">
                <a16:creationId xmlns:a16="http://schemas.microsoft.com/office/drawing/2014/main" id="{79683406-DB1B-C5AB-50ED-C2497A0DA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4173F-E3D4-05BA-168D-F44167A3904B}"/>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175168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850800" y="18811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1" name="Google Shape;141;p8"/>
          <p:cNvSpPr/>
          <p:nvPr/>
        </p:nvSpPr>
        <p:spPr>
          <a:xfrm rot="-1256854">
            <a:off x="9715309" y="319204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1256854">
            <a:off x="1565926" y="2998077"/>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573800" y="1014836"/>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8473200" y="286869"/>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5" name="Google Shape;145;p8"/>
          <p:cNvGrpSpPr/>
          <p:nvPr/>
        </p:nvGrpSpPr>
        <p:grpSpPr>
          <a:xfrm>
            <a:off x="9398142" y="4754669"/>
            <a:ext cx="3050753" cy="2463131"/>
            <a:chOff x="6762751" y="3335150"/>
            <a:chExt cx="2574041" cy="2078241"/>
          </a:xfrm>
        </p:grpSpPr>
        <p:sp>
          <p:nvSpPr>
            <p:cNvPr id="146" name="Google Shape;146;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 name="Google Shape;157;p8"/>
          <p:cNvGrpSpPr/>
          <p:nvPr/>
        </p:nvGrpSpPr>
        <p:grpSpPr>
          <a:xfrm flipH="1">
            <a:off x="-124266" y="5052624"/>
            <a:ext cx="3050753" cy="2251981"/>
            <a:chOff x="6762751" y="3335150"/>
            <a:chExt cx="2574041" cy="2078241"/>
          </a:xfrm>
        </p:grpSpPr>
        <p:sp>
          <p:nvSpPr>
            <p:cNvPr id="158" name="Google Shape;158;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3680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68367" y="1255800"/>
            <a:ext cx="7363600" cy="21732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69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4867733" y="3483233"/>
            <a:ext cx="63644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2191669" y="3280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475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a:off x="9659463" y="4965662"/>
            <a:ext cx="2789231" cy="2251981"/>
            <a:chOff x="6762751" y="3335150"/>
            <a:chExt cx="2574041" cy="2078241"/>
          </a:xfrm>
        </p:grpSpPr>
        <p:sp>
          <p:nvSpPr>
            <p:cNvPr id="14" name="Google Shape;14;p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5876321" y="49658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2"/>
          <p:cNvGrpSpPr/>
          <p:nvPr/>
        </p:nvGrpSpPr>
        <p:grpSpPr>
          <a:xfrm>
            <a:off x="8140085" y="5803045"/>
            <a:ext cx="588953" cy="577207"/>
            <a:chOff x="-13144872" y="3615925"/>
            <a:chExt cx="441715" cy="380375"/>
          </a:xfrm>
        </p:grpSpPr>
        <p:sp>
          <p:nvSpPr>
            <p:cNvPr id="27" name="Google Shape;27;p2"/>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a:off x="-922306" y="-693900"/>
            <a:ext cx="2153817" cy="2080829"/>
            <a:chOff x="-2210634" y="3673918"/>
            <a:chExt cx="1879641" cy="2248735"/>
          </a:xfrm>
        </p:grpSpPr>
        <p:sp>
          <p:nvSpPr>
            <p:cNvPr id="32" name="Google Shape;32;p2"/>
            <p:cNvSpPr/>
            <p:nvPr/>
          </p:nvSpPr>
          <p:spPr>
            <a:xfrm rot="10800000">
              <a:off x="-1850953" y="4088068"/>
              <a:ext cx="1175316" cy="1439529"/>
            </a:xfrm>
            <a:custGeom>
              <a:avLst/>
              <a:gdLst/>
              <a:ahLst/>
              <a:cxnLst/>
              <a:rect l="l" t="t" r="r" b="b"/>
              <a:pathLst>
                <a:path w="46195" h="229042" extrusionOk="0">
                  <a:moveTo>
                    <a:pt x="23101" y="1"/>
                  </a:moveTo>
                  <a:lnTo>
                    <a:pt x="22503" y="37"/>
                  </a:lnTo>
                  <a:lnTo>
                    <a:pt x="21912" y="182"/>
                  </a:lnTo>
                  <a:lnTo>
                    <a:pt x="21321" y="362"/>
                  </a:lnTo>
                  <a:lnTo>
                    <a:pt x="20738" y="616"/>
                  </a:lnTo>
                  <a:lnTo>
                    <a:pt x="20162" y="941"/>
                  </a:lnTo>
                  <a:lnTo>
                    <a:pt x="19585" y="1339"/>
                  </a:lnTo>
                  <a:lnTo>
                    <a:pt x="19009" y="1809"/>
                  </a:lnTo>
                  <a:lnTo>
                    <a:pt x="18448" y="2352"/>
                  </a:lnTo>
                  <a:lnTo>
                    <a:pt x="17886" y="2930"/>
                  </a:lnTo>
                  <a:lnTo>
                    <a:pt x="17324" y="3617"/>
                  </a:lnTo>
                  <a:lnTo>
                    <a:pt x="16777" y="4377"/>
                  </a:lnTo>
                  <a:lnTo>
                    <a:pt x="16230" y="5173"/>
                  </a:lnTo>
                  <a:lnTo>
                    <a:pt x="15690" y="6041"/>
                  </a:lnTo>
                  <a:lnTo>
                    <a:pt x="15158" y="6981"/>
                  </a:lnTo>
                  <a:lnTo>
                    <a:pt x="14633" y="7957"/>
                  </a:lnTo>
                  <a:lnTo>
                    <a:pt x="14107" y="9006"/>
                  </a:lnTo>
                  <a:lnTo>
                    <a:pt x="13597" y="10127"/>
                  </a:lnTo>
                  <a:lnTo>
                    <a:pt x="13086" y="11321"/>
                  </a:lnTo>
                  <a:lnTo>
                    <a:pt x="12583" y="12550"/>
                  </a:lnTo>
                  <a:lnTo>
                    <a:pt x="12087" y="13852"/>
                  </a:lnTo>
                  <a:lnTo>
                    <a:pt x="11606" y="15191"/>
                  </a:lnTo>
                  <a:lnTo>
                    <a:pt x="11124" y="16601"/>
                  </a:lnTo>
                  <a:lnTo>
                    <a:pt x="10650" y="18048"/>
                  </a:lnTo>
                  <a:lnTo>
                    <a:pt x="10183" y="19567"/>
                  </a:lnTo>
                  <a:lnTo>
                    <a:pt x="9731" y="21158"/>
                  </a:lnTo>
                  <a:lnTo>
                    <a:pt x="9279" y="22749"/>
                  </a:lnTo>
                  <a:lnTo>
                    <a:pt x="8841" y="24449"/>
                  </a:lnTo>
                  <a:lnTo>
                    <a:pt x="8411" y="26149"/>
                  </a:lnTo>
                  <a:lnTo>
                    <a:pt x="7988" y="27957"/>
                  </a:lnTo>
                  <a:lnTo>
                    <a:pt x="7572" y="29766"/>
                  </a:lnTo>
                  <a:lnTo>
                    <a:pt x="7163" y="31646"/>
                  </a:lnTo>
                  <a:lnTo>
                    <a:pt x="6769" y="33563"/>
                  </a:lnTo>
                  <a:lnTo>
                    <a:pt x="6383" y="35516"/>
                  </a:lnTo>
                  <a:lnTo>
                    <a:pt x="6004" y="37541"/>
                  </a:lnTo>
                  <a:lnTo>
                    <a:pt x="5632" y="39603"/>
                  </a:lnTo>
                  <a:lnTo>
                    <a:pt x="5274" y="41701"/>
                  </a:lnTo>
                  <a:lnTo>
                    <a:pt x="4931" y="43834"/>
                  </a:lnTo>
                  <a:lnTo>
                    <a:pt x="4588" y="46004"/>
                  </a:lnTo>
                  <a:lnTo>
                    <a:pt x="4267" y="48247"/>
                  </a:lnTo>
                  <a:lnTo>
                    <a:pt x="3947" y="50489"/>
                  </a:lnTo>
                  <a:lnTo>
                    <a:pt x="3640" y="52804"/>
                  </a:lnTo>
                  <a:lnTo>
                    <a:pt x="3348" y="55154"/>
                  </a:lnTo>
                  <a:lnTo>
                    <a:pt x="3064" y="57541"/>
                  </a:lnTo>
                  <a:lnTo>
                    <a:pt x="2787" y="59964"/>
                  </a:lnTo>
                  <a:lnTo>
                    <a:pt x="2531" y="62388"/>
                  </a:lnTo>
                  <a:lnTo>
                    <a:pt x="2283" y="64883"/>
                  </a:lnTo>
                  <a:lnTo>
                    <a:pt x="2043" y="67415"/>
                  </a:lnTo>
                  <a:lnTo>
                    <a:pt x="1817" y="69946"/>
                  </a:lnTo>
                  <a:lnTo>
                    <a:pt x="1605" y="72550"/>
                  </a:lnTo>
                  <a:lnTo>
                    <a:pt x="1401" y="75154"/>
                  </a:lnTo>
                  <a:lnTo>
                    <a:pt x="1218" y="77794"/>
                  </a:lnTo>
                  <a:lnTo>
                    <a:pt x="1043" y="80471"/>
                  </a:lnTo>
                  <a:lnTo>
                    <a:pt x="876" y="83183"/>
                  </a:lnTo>
                  <a:lnTo>
                    <a:pt x="730" y="85932"/>
                  </a:lnTo>
                  <a:lnTo>
                    <a:pt x="591" y="88681"/>
                  </a:lnTo>
                  <a:lnTo>
                    <a:pt x="474" y="91465"/>
                  </a:lnTo>
                  <a:lnTo>
                    <a:pt x="365" y="94250"/>
                  </a:lnTo>
                  <a:lnTo>
                    <a:pt x="270" y="97107"/>
                  </a:lnTo>
                  <a:lnTo>
                    <a:pt x="190" y="99964"/>
                  </a:lnTo>
                  <a:lnTo>
                    <a:pt x="124" y="102822"/>
                  </a:lnTo>
                  <a:lnTo>
                    <a:pt x="73" y="105715"/>
                  </a:lnTo>
                  <a:lnTo>
                    <a:pt x="30" y="108644"/>
                  </a:lnTo>
                  <a:lnTo>
                    <a:pt x="8" y="111574"/>
                  </a:lnTo>
                  <a:lnTo>
                    <a:pt x="0" y="114539"/>
                  </a:lnTo>
                  <a:lnTo>
                    <a:pt x="8" y="117505"/>
                  </a:lnTo>
                  <a:lnTo>
                    <a:pt x="30" y="120435"/>
                  </a:lnTo>
                  <a:lnTo>
                    <a:pt x="73" y="123364"/>
                  </a:lnTo>
                  <a:lnTo>
                    <a:pt x="124" y="126257"/>
                  </a:lnTo>
                  <a:lnTo>
                    <a:pt x="190" y="129114"/>
                  </a:lnTo>
                  <a:lnTo>
                    <a:pt x="270" y="131972"/>
                  </a:lnTo>
                  <a:lnTo>
                    <a:pt x="365" y="134793"/>
                  </a:lnTo>
                  <a:lnTo>
                    <a:pt x="474" y="137613"/>
                  </a:lnTo>
                  <a:lnTo>
                    <a:pt x="591" y="140398"/>
                  </a:lnTo>
                  <a:lnTo>
                    <a:pt x="730" y="143147"/>
                  </a:lnTo>
                  <a:lnTo>
                    <a:pt x="876" y="145896"/>
                  </a:lnTo>
                  <a:lnTo>
                    <a:pt x="1043" y="148608"/>
                  </a:lnTo>
                  <a:lnTo>
                    <a:pt x="1218" y="151284"/>
                  </a:lnTo>
                  <a:lnTo>
                    <a:pt x="1401" y="153924"/>
                  </a:lnTo>
                  <a:lnTo>
                    <a:pt x="1605" y="156528"/>
                  </a:lnTo>
                  <a:lnTo>
                    <a:pt x="1817" y="159096"/>
                  </a:lnTo>
                  <a:lnTo>
                    <a:pt x="2043" y="161664"/>
                  </a:lnTo>
                  <a:lnTo>
                    <a:pt x="2283" y="164196"/>
                  </a:lnTo>
                  <a:lnTo>
                    <a:pt x="2531" y="166655"/>
                  </a:lnTo>
                  <a:lnTo>
                    <a:pt x="2787" y="169114"/>
                  </a:lnTo>
                  <a:lnTo>
                    <a:pt x="3064" y="171537"/>
                  </a:lnTo>
                  <a:lnTo>
                    <a:pt x="3348" y="173924"/>
                  </a:lnTo>
                  <a:lnTo>
                    <a:pt x="3640" y="176275"/>
                  </a:lnTo>
                  <a:lnTo>
                    <a:pt x="3947" y="178554"/>
                  </a:lnTo>
                  <a:lnTo>
                    <a:pt x="4267" y="180832"/>
                  </a:lnTo>
                  <a:lnTo>
                    <a:pt x="4588" y="183075"/>
                  </a:lnTo>
                  <a:lnTo>
                    <a:pt x="4931" y="185244"/>
                  </a:lnTo>
                  <a:lnTo>
                    <a:pt x="5274" y="187378"/>
                  </a:lnTo>
                  <a:lnTo>
                    <a:pt x="5632" y="189476"/>
                  </a:lnTo>
                  <a:lnTo>
                    <a:pt x="6004" y="191537"/>
                  </a:lnTo>
                  <a:lnTo>
                    <a:pt x="6383" y="193563"/>
                  </a:lnTo>
                  <a:lnTo>
                    <a:pt x="6769" y="195516"/>
                  </a:lnTo>
                  <a:lnTo>
                    <a:pt x="7163" y="197433"/>
                  </a:lnTo>
                  <a:lnTo>
                    <a:pt x="7572" y="199313"/>
                  </a:lnTo>
                  <a:lnTo>
                    <a:pt x="7988" y="201121"/>
                  </a:lnTo>
                  <a:lnTo>
                    <a:pt x="8411" y="202894"/>
                  </a:lnTo>
                  <a:lnTo>
                    <a:pt x="8841" y="204630"/>
                  </a:lnTo>
                  <a:lnTo>
                    <a:pt x="9279" y="206293"/>
                  </a:lnTo>
                  <a:lnTo>
                    <a:pt x="9731" y="207921"/>
                  </a:lnTo>
                  <a:lnTo>
                    <a:pt x="10183" y="209512"/>
                  </a:lnTo>
                  <a:lnTo>
                    <a:pt x="10650" y="211031"/>
                  </a:lnTo>
                  <a:lnTo>
                    <a:pt x="11124" y="212478"/>
                  </a:lnTo>
                  <a:lnTo>
                    <a:pt x="11606" y="213888"/>
                  </a:lnTo>
                  <a:lnTo>
                    <a:pt x="12087" y="215226"/>
                  </a:lnTo>
                  <a:lnTo>
                    <a:pt x="12583" y="216528"/>
                  </a:lnTo>
                  <a:lnTo>
                    <a:pt x="13086" y="217758"/>
                  </a:lnTo>
                  <a:lnTo>
                    <a:pt x="13597" y="218951"/>
                  </a:lnTo>
                  <a:lnTo>
                    <a:pt x="14107" y="220073"/>
                  </a:lnTo>
                  <a:lnTo>
                    <a:pt x="14633" y="221121"/>
                  </a:lnTo>
                  <a:lnTo>
                    <a:pt x="15158" y="222098"/>
                  </a:lnTo>
                  <a:lnTo>
                    <a:pt x="15690" y="223038"/>
                  </a:lnTo>
                  <a:lnTo>
                    <a:pt x="16230" y="223906"/>
                  </a:lnTo>
                  <a:lnTo>
                    <a:pt x="16777" y="224702"/>
                  </a:lnTo>
                  <a:lnTo>
                    <a:pt x="17324" y="225461"/>
                  </a:lnTo>
                  <a:lnTo>
                    <a:pt x="17886" y="226112"/>
                  </a:lnTo>
                  <a:lnTo>
                    <a:pt x="18448" y="226727"/>
                  </a:lnTo>
                  <a:lnTo>
                    <a:pt x="19009" y="227270"/>
                  </a:lnTo>
                  <a:lnTo>
                    <a:pt x="19585" y="227740"/>
                  </a:lnTo>
                  <a:lnTo>
                    <a:pt x="20162" y="228138"/>
                  </a:lnTo>
                  <a:lnTo>
                    <a:pt x="20738" y="228463"/>
                  </a:lnTo>
                  <a:lnTo>
                    <a:pt x="21321" y="228716"/>
                  </a:lnTo>
                  <a:lnTo>
                    <a:pt x="21912" y="228897"/>
                  </a:lnTo>
                  <a:lnTo>
                    <a:pt x="22503" y="229006"/>
                  </a:lnTo>
                  <a:lnTo>
                    <a:pt x="23101" y="229042"/>
                  </a:lnTo>
                  <a:lnTo>
                    <a:pt x="23699" y="229006"/>
                  </a:lnTo>
                  <a:lnTo>
                    <a:pt x="24290" y="228897"/>
                  </a:lnTo>
                  <a:lnTo>
                    <a:pt x="24874" y="228716"/>
                  </a:lnTo>
                  <a:lnTo>
                    <a:pt x="25465" y="228463"/>
                  </a:lnTo>
                  <a:lnTo>
                    <a:pt x="26041" y="228138"/>
                  </a:lnTo>
                  <a:lnTo>
                    <a:pt x="26617" y="227740"/>
                  </a:lnTo>
                  <a:lnTo>
                    <a:pt x="27186" y="227270"/>
                  </a:lnTo>
                  <a:lnTo>
                    <a:pt x="27755" y="226727"/>
                  </a:lnTo>
                  <a:lnTo>
                    <a:pt x="28317" y="226112"/>
                  </a:lnTo>
                  <a:lnTo>
                    <a:pt x="28871" y="225461"/>
                  </a:lnTo>
                  <a:lnTo>
                    <a:pt x="29425" y="224702"/>
                  </a:lnTo>
                  <a:lnTo>
                    <a:pt x="29965" y="223906"/>
                  </a:lnTo>
                  <a:lnTo>
                    <a:pt x="30505" y="223038"/>
                  </a:lnTo>
                  <a:lnTo>
                    <a:pt x="31045" y="222098"/>
                  </a:lnTo>
                  <a:lnTo>
                    <a:pt x="31570" y="221121"/>
                  </a:lnTo>
                  <a:lnTo>
                    <a:pt x="32088" y="220073"/>
                  </a:lnTo>
                  <a:lnTo>
                    <a:pt x="32606" y="218951"/>
                  </a:lnTo>
                  <a:lnTo>
                    <a:pt x="33116" y="217758"/>
                  </a:lnTo>
                  <a:lnTo>
                    <a:pt x="33612" y="216528"/>
                  </a:lnTo>
                  <a:lnTo>
                    <a:pt x="34108" y="215226"/>
                  </a:lnTo>
                  <a:lnTo>
                    <a:pt x="34597" y="213888"/>
                  </a:lnTo>
                  <a:lnTo>
                    <a:pt x="35078" y="212478"/>
                  </a:lnTo>
                  <a:lnTo>
                    <a:pt x="35553" y="211031"/>
                  </a:lnTo>
                  <a:lnTo>
                    <a:pt x="36012" y="209512"/>
                  </a:lnTo>
                  <a:lnTo>
                    <a:pt x="36472" y="207921"/>
                  </a:lnTo>
                  <a:lnTo>
                    <a:pt x="36917" y="206293"/>
                  </a:lnTo>
                  <a:lnTo>
                    <a:pt x="37362" y="204630"/>
                  </a:lnTo>
                  <a:lnTo>
                    <a:pt x="37792" y="202894"/>
                  </a:lnTo>
                  <a:lnTo>
                    <a:pt x="38215" y="201121"/>
                  </a:lnTo>
                  <a:lnTo>
                    <a:pt x="38631" y="199313"/>
                  </a:lnTo>
                  <a:lnTo>
                    <a:pt x="39039" y="197433"/>
                  </a:lnTo>
                  <a:lnTo>
                    <a:pt x="39433" y="195516"/>
                  </a:lnTo>
                  <a:lnTo>
                    <a:pt x="39820" y="193563"/>
                  </a:lnTo>
                  <a:lnTo>
                    <a:pt x="40199" y="191537"/>
                  </a:lnTo>
                  <a:lnTo>
                    <a:pt x="40564" y="189476"/>
                  </a:lnTo>
                  <a:lnTo>
                    <a:pt x="40921" y="187378"/>
                  </a:lnTo>
                  <a:lnTo>
                    <a:pt x="41271" y="185244"/>
                  </a:lnTo>
                  <a:lnTo>
                    <a:pt x="41607" y="183075"/>
                  </a:lnTo>
                  <a:lnTo>
                    <a:pt x="41935" y="180832"/>
                  </a:lnTo>
                  <a:lnTo>
                    <a:pt x="42256" y="178554"/>
                  </a:lnTo>
                  <a:lnTo>
                    <a:pt x="42555" y="176275"/>
                  </a:lnTo>
                  <a:lnTo>
                    <a:pt x="42854" y="173924"/>
                  </a:lnTo>
                  <a:lnTo>
                    <a:pt x="43139" y="171537"/>
                  </a:lnTo>
                  <a:lnTo>
                    <a:pt x="43409" y="169114"/>
                  </a:lnTo>
                  <a:lnTo>
                    <a:pt x="43671" y="166655"/>
                  </a:lnTo>
                  <a:lnTo>
                    <a:pt x="43919" y="164196"/>
                  </a:lnTo>
                  <a:lnTo>
                    <a:pt x="44160" y="161664"/>
                  </a:lnTo>
                  <a:lnTo>
                    <a:pt x="44386" y="159096"/>
                  </a:lnTo>
                  <a:lnTo>
                    <a:pt x="44597" y="156528"/>
                  </a:lnTo>
                  <a:lnTo>
                    <a:pt x="44794" y="153924"/>
                  </a:lnTo>
                  <a:lnTo>
                    <a:pt x="44984" y="151284"/>
                  </a:lnTo>
                  <a:lnTo>
                    <a:pt x="45159" y="148608"/>
                  </a:lnTo>
                  <a:lnTo>
                    <a:pt x="45320" y="145896"/>
                  </a:lnTo>
                  <a:lnTo>
                    <a:pt x="45473" y="143147"/>
                  </a:lnTo>
                  <a:lnTo>
                    <a:pt x="45604" y="140398"/>
                  </a:lnTo>
                  <a:lnTo>
                    <a:pt x="45728" y="137613"/>
                  </a:lnTo>
                  <a:lnTo>
                    <a:pt x="45838" y="134793"/>
                  </a:lnTo>
                  <a:lnTo>
                    <a:pt x="45932" y="131972"/>
                  </a:lnTo>
                  <a:lnTo>
                    <a:pt x="46013" y="129114"/>
                  </a:lnTo>
                  <a:lnTo>
                    <a:pt x="46078" y="126257"/>
                  </a:lnTo>
                  <a:lnTo>
                    <a:pt x="46129" y="123364"/>
                  </a:lnTo>
                  <a:lnTo>
                    <a:pt x="46166" y="120435"/>
                  </a:lnTo>
                  <a:lnTo>
                    <a:pt x="46188" y="117505"/>
                  </a:lnTo>
                  <a:lnTo>
                    <a:pt x="46195" y="114539"/>
                  </a:lnTo>
                  <a:lnTo>
                    <a:pt x="46188" y="111574"/>
                  </a:lnTo>
                  <a:lnTo>
                    <a:pt x="46166" y="108644"/>
                  </a:lnTo>
                  <a:lnTo>
                    <a:pt x="46129" y="105715"/>
                  </a:lnTo>
                  <a:lnTo>
                    <a:pt x="46078" y="102822"/>
                  </a:lnTo>
                  <a:lnTo>
                    <a:pt x="46013" y="99964"/>
                  </a:lnTo>
                  <a:lnTo>
                    <a:pt x="45932" y="97107"/>
                  </a:lnTo>
                  <a:lnTo>
                    <a:pt x="45838" y="94250"/>
                  </a:lnTo>
                  <a:lnTo>
                    <a:pt x="45728" y="91465"/>
                  </a:lnTo>
                  <a:lnTo>
                    <a:pt x="45604" y="88681"/>
                  </a:lnTo>
                  <a:lnTo>
                    <a:pt x="45473" y="85932"/>
                  </a:lnTo>
                  <a:lnTo>
                    <a:pt x="45320" y="83183"/>
                  </a:lnTo>
                  <a:lnTo>
                    <a:pt x="45159" y="80471"/>
                  </a:lnTo>
                  <a:lnTo>
                    <a:pt x="44984" y="77794"/>
                  </a:lnTo>
                  <a:lnTo>
                    <a:pt x="44794" y="75154"/>
                  </a:lnTo>
                  <a:lnTo>
                    <a:pt x="44597" y="72550"/>
                  </a:lnTo>
                  <a:lnTo>
                    <a:pt x="44386" y="69946"/>
                  </a:lnTo>
                  <a:lnTo>
                    <a:pt x="44160" y="67415"/>
                  </a:lnTo>
                  <a:lnTo>
                    <a:pt x="43919" y="64883"/>
                  </a:lnTo>
                  <a:lnTo>
                    <a:pt x="43671" y="62388"/>
                  </a:lnTo>
                  <a:lnTo>
                    <a:pt x="43409" y="59964"/>
                  </a:lnTo>
                  <a:lnTo>
                    <a:pt x="43139" y="57541"/>
                  </a:lnTo>
                  <a:lnTo>
                    <a:pt x="42854" y="55154"/>
                  </a:lnTo>
                  <a:lnTo>
                    <a:pt x="42555" y="52804"/>
                  </a:lnTo>
                  <a:lnTo>
                    <a:pt x="42256" y="50489"/>
                  </a:lnTo>
                  <a:lnTo>
                    <a:pt x="41935" y="48247"/>
                  </a:lnTo>
                  <a:lnTo>
                    <a:pt x="41607" y="46004"/>
                  </a:lnTo>
                  <a:lnTo>
                    <a:pt x="41271" y="43834"/>
                  </a:lnTo>
                  <a:lnTo>
                    <a:pt x="40921" y="41701"/>
                  </a:lnTo>
                  <a:lnTo>
                    <a:pt x="40564" y="39603"/>
                  </a:lnTo>
                  <a:lnTo>
                    <a:pt x="40199" y="37541"/>
                  </a:lnTo>
                  <a:lnTo>
                    <a:pt x="39820" y="35516"/>
                  </a:lnTo>
                  <a:lnTo>
                    <a:pt x="39433" y="33563"/>
                  </a:lnTo>
                  <a:lnTo>
                    <a:pt x="39039" y="31646"/>
                  </a:lnTo>
                  <a:lnTo>
                    <a:pt x="38631" y="29766"/>
                  </a:lnTo>
                  <a:lnTo>
                    <a:pt x="38215" y="27957"/>
                  </a:lnTo>
                  <a:lnTo>
                    <a:pt x="37792" y="26149"/>
                  </a:lnTo>
                  <a:lnTo>
                    <a:pt x="37362" y="24449"/>
                  </a:lnTo>
                  <a:lnTo>
                    <a:pt x="36917" y="22749"/>
                  </a:lnTo>
                  <a:lnTo>
                    <a:pt x="36472" y="21158"/>
                  </a:lnTo>
                  <a:lnTo>
                    <a:pt x="36012" y="19567"/>
                  </a:lnTo>
                  <a:lnTo>
                    <a:pt x="35553" y="18048"/>
                  </a:lnTo>
                  <a:lnTo>
                    <a:pt x="35078" y="16601"/>
                  </a:lnTo>
                  <a:lnTo>
                    <a:pt x="34597" y="15191"/>
                  </a:lnTo>
                  <a:lnTo>
                    <a:pt x="34108" y="13852"/>
                  </a:lnTo>
                  <a:lnTo>
                    <a:pt x="33612" y="12550"/>
                  </a:lnTo>
                  <a:lnTo>
                    <a:pt x="33116" y="11321"/>
                  </a:lnTo>
                  <a:lnTo>
                    <a:pt x="32606" y="10127"/>
                  </a:lnTo>
                  <a:lnTo>
                    <a:pt x="32088" y="9006"/>
                  </a:lnTo>
                  <a:lnTo>
                    <a:pt x="31570" y="7957"/>
                  </a:lnTo>
                  <a:lnTo>
                    <a:pt x="31045" y="6981"/>
                  </a:lnTo>
                  <a:lnTo>
                    <a:pt x="30505" y="6041"/>
                  </a:lnTo>
                  <a:lnTo>
                    <a:pt x="29965" y="5173"/>
                  </a:lnTo>
                  <a:lnTo>
                    <a:pt x="29425" y="4377"/>
                  </a:lnTo>
                  <a:lnTo>
                    <a:pt x="28871" y="3617"/>
                  </a:lnTo>
                  <a:lnTo>
                    <a:pt x="28317" y="2930"/>
                  </a:lnTo>
                  <a:lnTo>
                    <a:pt x="27755" y="2352"/>
                  </a:lnTo>
                  <a:lnTo>
                    <a:pt x="27186" y="1809"/>
                  </a:lnTo>
                  <a:lnTo>
                    <a:pt x="26617" y="1339"/>
                  </a:lnTo>
                  <a:lnTo>
                    <a:pt x="26041" y="941"/>
                  </a:lnTo>
                  <a:lnTo>
                    <a:pt x="25465" y="616"/>
                  </a:lnTo>
                  <a:lnTo>
                    <a:pt x="24874" y="362"/>
                  </a:lnTo>
                  <a:lnTo>
                    <a:pt x="24290" y="182"/>
                  </a:lnTo>
                  <a:lnTo>
                    <a:pt x="23699" y="37"/>
                  </a:lnTo>
                  <a:lnTo>
                    <a:pt x="23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10800000">
              <a:off x="-1646446" y="3758476"/>
              <a:ext cx="136601" cy="286181"/>
            </a:xfrm>
            <a:custGeom>
              <a:avLst/>
              <a:gdLst/>
              <a:ahLst/>
              <a:cxnLst/>
              <a:rect l="l" t="t" r="r" b="b"/>
              <a:pathLst>
                <a:path w="5369" h="45534" extrusionOk="0">
                  <a:moveTo>
                    <a:pt x="452" y="1"/>
                  </a:moveTo>
                  <a:lnTo>
                    <a:pt x="394" y="73"/>
                  </a:lnTo>
                  <a:lnTo>
                    <a:pt x="336" y="145"/>
                  </a:lnTo>
                  <a:lnTo>
                    <a:pt x="277" y="290"/>
                  </a:lnTo>
                  <a:lnTo>
                    <a:pt x="226" y="435"/>
                  </a:lnTo>
                  <a:lnTo>
                    <a:pt x="190" y="579"/>
                  </a:lnTo>
                  <a:lnTo>
                    <a:pt x="146" y="760"/>
                  </a:lnTo>
                  <a:lnTo>
                    <a:pt x="117" y="941"/>
                  </a:lnTo>
                  <a:lnTo>
                    <a:pt x="88" y="1122"/>
                  </a:lnTo>
                  <a:lnTo>
                    <a:pt x="58" y="1339"/>
                  </a:lnTo>
                  <a:lnTo>
                    <a:pt x="37" y="1556"/>
                  </a:lnTo>
                  <a:lnTo>
                    <a:pt x="22" y="1809"/>
                  </a:lnTo>
                  <a:lnTo>
                    <a:pt x="7" y="2026"/>
                  </a:lnTo>
                  <a:lnTo>
                    <a:pt x="0" y="2279"/>
                  </a:lnTo>
                  <a:lnTo>
                    <a:pt x="0" y="2532"/>
                  </a:lnTo>
                  <a:lnTo>
                    <a:pt x="0" y="2749"/>
                  </a:lnTo>
                  <a:lnTo>
                    <a:pt x="7" y="3002"/>
                  </a:lnTo>
                  <a:lnTo>
                    <a:pt x="22" y="3256"/>
                  </a:lnTo>
                  <a:lnTo>
                    <a:pt x="37" y="3509"/>
                  </a:lnTo>
                  <a:lnTo>
                    <a:pt x="58" y="3726"/>
                  </a:lnTo>
                  <a:lnTo>
                    <a:pt x="4399" y="44160"/>
                  </a:lnTo>
                  <a:lnTo>
                    <a:pt x="4428" y="44413"/>
                  </a:lnTo>
                  <a:lnTo>
                    <a:pt x="4457" y="44594"/>
                  </a:lnTo>
                  <a:lnTo>
                    <a:pt x="4493" y="44774"/>
                  </a:lnTo>
                  <a:lnTo>
                    <a:pt x="4530" y="44955"/>
                  </a:lnTo>
                  <a:lnTo>
                    <a:pt x="4574" y="45100"/>
                  </a:lnTo>
                  <a:lnTo>
                    <a:pt x="4617" y="45245"/>
                  </a:lnTo>
                  <a:lnTo>
                    <a:pt x="4661" y="45353"/>
                  </a:lnTo>
                  <a:lnTo>
                    <a:pt x="4705" y="45425"/>
                  </a:lnTo>
                  <a:lnTo>
                    <a:pt x="4756" y="45498"/>
                  </a:lnTo>
                  <a:lnTo>
                    <a:pt x="4800" y="45534"/>
                  </a:lnTo>
                  <a:lnTo>
                    <a:pt x="4902" y="45534"/>
                  </a:lnTo>
                  <a:lnTo>
                    <a:pt x="4953" y="45498"/>
                  </a:lnTo>
                  <a:lnTo>
                    <a:pt x="5004" y="45425"/>
                  </a:lnTo>
                  <a:lnTo>
                    <a:pt x="5048" y="45353"/>
                  </a:lnTo>
                  <a:lnTo>
                    <a:pt x="5099" y="45208"/>
                  </a:lnTo>
                  <a:lnTo>
                    <a:pt x="5143" y="45100"/>
                  </a:lnTo>
                  <a:lnTo>
                    <a:pt x="5186" y="44955"/>
                  </a:lnTo>
                  <a:lnTo>
                    <a:pt x="5223" y="44774"/>
                  </a:lnTo>
                  <a:lnTo>
                    <a:pt x="5252" y="44594"/>
                  </a:lnTo>
                  <a:lnTo>
                    <a:pt x="5281" y="44377"/>
                  </a:lnTo>
                  <a:lnTo>
                    <a:pt x="5310" y="44160"/>
                  </a:lnTo>
                  <a:lnTo>
                    <a:pt x="5332" y="43943"/>
                  </a:lnTo>
                  <a:lnTo>
                    <a:pt x="5347" y="43726"/>
                  </a:lnTo>
                  <a:lnTo>
                    <a:pt x="5361" y="43472"/>
                  </a:lnTo>
                  <a:lnTo>
                    <a:pt x="5369" y="43255"/>
                  </a:lnTo>
                  <a:lnTo>
                    <a:pt x="5369" y="43002"/>
                  </a:lnTo>
                  <a:lnTo>
                    <a:pt x="5369" y="42749"/>
                  </a:lnTo>
                  <a:lnTo>
                    <a:pt x="5361" y="42496"/>
                  </a:lnTo>
                  <a:lnTo>
                    <a:pt x="5347" y="42243"/>
                  </a:lnTo>
                  <a:lnTo>
                    <a:pt x="5332" y="42026"/>
                  </a:lnTo>
                  <a:lnTo>
                    <a:pt x="5310" y="41773"/>
                  </a:lnTo>
                  <a:lnTo>
                    <a:pt x="970" y="1339"/>
                  </a:lnTo>
                  <a:lnTo>
                    <a:pt x="926" y="1049"/>
                  </a:lnTo>
                  <a:lnTo>
                    <a:pt x="883" y="760"/>
                  </a:lnTo>
                  <a:lnTo>
                    <a:pt x="832" y="543"/>
                  </a:lnTo>
                  <a:lnTo>
                    <a:pt x="773" y="326"/>
                  </a:lnTo>
                  <a:lnTo>
                    <a:pt x="715" y="181"/>
                  </a:lnTo>
                  <a:lnTo>
                    <a:pt x="649" y="73"/>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10800000">
              <a:off x="-1480917" y="3677551"/>
              <a:ext cx="80017" cy="312327"/>
            </a:xfrm>
            <a:custGeom>
              <a:avLst/>
              <a:gdLst/>
              <a:ahLst/>
              <a:cxnLst/>
              <a:rect l="l" t="t" r="r" b="b"/>
              <a:pathLst>
                <a:path w="3145" h="49694" extrusionOk="0">
                  <a:moveTo>
                    <a:pt x="453" y="1"/>
                  </a:moveTo>
                  <a:lnTo>
                    <a:pt x="394" y="37"/>
                  </a:lnTo>
                  <a:lnTo>
                    <a:pt x="343" y="109"/>
                  </a:lnTo>
                  <a:lnTo>
                    <a:pt x="299" y="218"/>
                  </a:lnTo>
                  <a:lnTo>
                    <a:pt x="248" y="326"/>
                  </a:lnTo>
                  <a:lnTo>
                    <a:pt x="212" y="471"/>
                  </a:lnTo>
                  <a:lnTo>
                    <a:pt x="168" y="616"/>
                  </a:lnTo>
                  <a:lnTo>
                    <a:pt x="139" y="796"/>
                  </a:lnTo>
                  <a:lnTo>
                    <a:pt x="102" y="977"/>
                  </a:lnTo>
                  <a:lnTo>
                    <a:pt x="73" y="1194"/>
                  </a:lnTo>
                  <a:lnTo>
                    <a:pt x="51" y="1411"/>
                  </a:lnTo>
                  <a:lnTo>
                    <a:pt x="30" y="1628"/>
                  </a:lnTo>
                  <a:lnTo>
                    <a:pt x="15" y="1881"/>
                  </a:lnTo>
                  <a:lnTo>
                    <a:pt x="8" y="2098"/>
                  </a:lnTo>
                  <a:lnTo>
                    <a:pt x="0" y="2352"/>
                  </a:lnTo>
                  <a:lnTo>
                    <a:pt x="0" y="2605"/>
                  </a:lnTo>
                  <a:lnTo>
                    <a:pt x="0" y="2858"/>
                  </a:lnTo>
                  <a:lnTo>
                    <a:pt x="15" y="3111"/>
                  </a:lnTo>
                  <a:lnTo>
                    <a:pt x="2123" y="47704"/>
                  </a:lnTo>
                  <a:lnTo>
                    <a:pt x="2138" y="47957"/>
                  </a:lnTo>
                  <a:lnTo>
                    <a:pt x="2159" y="48210"/>
                  </a:lnTo>
                  <a:lnTo>
                    <a:pt x="2181" y="48427"/>
                  </a:lnTo>
                  <a:lnTo>
                    <a:pt x="2210" y="48644"/>
                  </a:lnTo>
                  <a:lnTo>
                    <a:pt x="2240" y="48825"/>
                  </a:lnTo>
                  <a:lnTo>
                    <a:pt x="2276" y="49006"/>
                  </a:lnTo>
                  <a:lnTo>
                    <a:pt x="2313" y="49151"/>
                  </a:lnTo>
                  <a:lnTo>
                    <a:pt x="2356" y="49295"/>
                  </a:lnTo>
                  <a:lnTo>
                    <a:pt x="2393" y="49404"/>
                  </a:lnTo>
                  <a:lnTo>
                    <a:pt x="2444" y="49512"/>
                  </a:lnTo>
                  <a:lnTo>
                    <a:pt x="2488" y="49585"/>
                  </a:lnTo>
                  <a:lnTo>
                    <a:pt x="2539" y="49657"/>
                  </a:lnTo>
                  <a:lnTo>
                    <a:pt x="2590" y="49657"/>
                  </a:lnTo>
                  <a:lnTo>
                    <a:pt x="2641" y="49693"/>
                  </a:lnTo>
                  <a:lnTo>
                    <a:pt x="2692" y="49657"/>
                  </a:lnTo>
                  <a:lnTo>
                    <a:pt x="2743" y="49621"/>
                  </a:lnTo>
                  <a:lnTo>
                    <a:pt x="2794" y="49549"/>
                  </a:lnTo>
                  <a:lnTo>
                    <a:pt x="2845" y="49440"/>
                  </a:lnTo>
                  <a:lnTo>
                    <a:pt x="2889" y="49332"/>
                  </a:lnTo>
                  <a:lnTo>
                    <a:pt x="2933" y="49187"/>
                  </a:lnTo>
                  <a:lnTo>
                    <a:pt x="2969" y="49042"/>
                  </a:lnTo>
                  <a:lnTo>
                    <a:pt x="3006" y="48861"/>
                  </a:lnTo>
                  <a:lnTo>
                    <a:pt x="3035" y="48681"/>
                  </a:lnTo>
                  <a:lnTo>
                    <a:pt x="3064" y="48464"/>
                  </a:lnTo>
                  <a:lnTo>
                    <a:pt x="3086" y="48247"/>
                  </a:lnTo>
                  <a:lnTo>
                    <a:pt x="3108" y="48030"/>
                  </a:lnTo>
                  <a:lnTo>
                    <a:pt x="3122" y="47776"/>
                  </a:lnTo>
                  <a:lnTo>
                    <a:pt x="3137" y="47559"/>
                  </a:lnTo>
                  <a:lnTo>
                    <a:pt x="3137" y="47306"/>
                  </a:lnTo>
                  <a:lnTo>
                    <a:pt x="3144" y="47053"/>
                  </a:lnTo>
                  <a:lnTo>
                    <a:pt x="3137" y="46800"/>
                  </a:lnTo>
                  <a:lnTo>
                    <a:pt x="3130" y="46547"/>
                  </a:lnTo>
                  <a:lnTo>
                    <a:pt x="1014" y="1954"/>
                  </a:lnTo>
                  <a:lnTo>
                    <a:pt x="985" y="1520"/>
                  </a:lnTo>
                  <a:lnTo>
                    <a:pt x="941" y="1158"/>
                  </a:lnTo>
                  <a:lnTo>
                    <a:pt x="890" y="796"/>
                  </a:lnTo>
                  <a:lnTo>
                    <a:pt x="832" y="543"/>
                  </a:lnTo>
                  <a:lnTo>
                    <a:pt x="759" y="290"/>
                  </a:lnTo>
                  <a:lnTo>
                    <a:pt x="679" y="145"/>
                  </a:lnTo>
                  <a:lnTo>
                    <a:pt x="598"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rot="10800000">
              <a:off x="-1813654" y="3850759"/>
              <a:ext cx="146803" cy="273907"/>
            </a:xfrm>
            <a:custGeom>
              <a:avLst/>
              <a:gdLst/>
              <a:ahLst/>
              <a:cxnLst/>
              <a:rect l="l" t="t" r="r" b="b"/>
              <a:pathLst>
                <a:path w="5770" h="43581" extrusionOk="0">
                  <a:moveTo>
                    <a:pt x="511" y="0"/>
                  </a:moveTo>
                  <a:lnTo>
                    <a:pt x="445" y="36"/>
                  </a:lnTo>
                  <a:lnTo>
                    <a:pt x="372" y="109"/>
                  </a:lnTo>
                  <a:lnTo>
                    <a:pt x="306" y="217"/>
                  </a:lnTo>
                  <a:lnTo>
                    <a:pt x="241" y="398"/>
                  </a:lnTo>
                  <a:lnTo>
                    <a:pt x="204" y="543"/>
                  </a:lnTo>
                  <a:lnTo>
                    <a:pt x="160" y="687"/>
                  </a:lnTo>
                  <a:lnTo>
                    <a:pt x="124" y="868"/>
                  </a:lnTo>
                  <a:lnTo>
                    <a:pt x="95" y="1085"/>
                  </a:lnTo>
                  <a:lnTo>
                    <a:pt x="66" y="1266"/>
                  </a:lnTo>
                  <a:lnTo>
                    <a:pt x="44" y="1519"/>
                  </a:lnTo>
                  <a:lnTo>
                    <a:pt x="29" y="1736"/>
                  </a:lnTo>
                  <a:lnTo>
                    <a:pt x="15" y="1953"/>
                  </a:lnTo>
                  <a:lnTo>
                    <a:pt x="0" y="2206"/>
                  </a:lnTo>
                  <a:lnTo>
                    <a:pt x="0" y="2459"/>
                  </a:lnTo>
                  <a:lnTo>
                    <a:pt x="0" y="2676"/>
                  </a:lnTo>
                  <a:lnTo>
                    <a:pt x="0" y="2930"/>
                  </a:lnTo>
                  <a:lnTo>
                    <a:pt x="15" y="3183"/>
                  </a:lnTo>
                  <a:lnTo>
                    <a:pt x="29" y="3436"/>
                  </a:lnTo>
                  <a:lnTo>
                    <a:pt x="51" y="3653"/>
                  </a:lnTo>
                  <a:lnTo>
                    <a:pt x="73" y="3906"/>
                  </a:lnTo>
                  <a:lnTo>
                    <a:pt x="4822" y="42387"/>
                  </a:lnTo>
                  <a:lnTo>
                    <a:pt x="4851" y="42604"/>
                  </a:lnTo>
                  <a:lnTo>
                    <a:pt x="4880" y="42785"/>
                  </a:lnTo>
                  <a:lnTo>
                    <a:pt x="4916" y="42966"/>
                  </a:lnTo>
                  <a:lnTo>
                    <a:pt x="4960" y="43110"/>
                  </a:lnTo>
                  <a:lnTo>
                    <a:pt x="5004" y="43255"/>
                  </a:lnTo>
                  <a:lnTo>
                    <a:pt x="5048" y="43363"/>
                  </a:lnTo>
                  <a:lnTo>
                    <a:pt x="5091" y="43472"/>
                  </a:lnTo>
                  <a:lnTo>
                    <a:pt x="5135" y="43544"/>
                  </a:lnTo>
                  <a:lnTo>
                    <a:pt x="5186" y="43580"/>
                  </a:lnTo>
                  <a:lnTo>
                    <a:pt x="5332" y="43580"/>
                  </a:lnTo>
                  <a:lnTo>
                    <a:pt x="5383" y="43508"/>
                  </a:lnTo>
                  <a:lnTo>
                    <a:pt x="5434" y="43436"/>
                  </a:lnTo>
                  <a:lnTo>
                    <a:pt x="5478" y="43363"/>
                  </a:lnTo>
                  <a:lnTo>
                    <a:pt x="5522" y="43219"/>
                  </a:lnTo>
                  <a:lnTo>
                    <a:pt x="5566" y="43074"/>
                  </a:lnTo>
                  <a:lnTo>
                    <a:pt x="5609" y="42929"/>
                  </a:lnTo>
                  <a:lnTo>
                    <a:pt x="5646" y="42749"/>
                  </a:lnTo>
                  <a:lnTo>
                    <a:pt x="5675" y="42532"/>
                  </a:lnTo>
                  <a:lnTo>
                    <a:pt x="5704" y="42315"/>
                  </a:lnTo>
                  <a:lnTo>
                    <a:pt x="5726" y="42098"/>
                  </a:lnTo>
                  <a:lnTo>
                    <a:pt x="5741" y="41881"/>
                  </a:lnTo>
                  <a:lnTo>
                    <a:pt x="5755" y="41664"/>
                  </a:lnTo>
                  <a:lnTo>
                    <a:pt x="5770" y="41410"/>
                  </a:lnTo>
                  <a:lnTo>
                    <a:pt x="5770" y="41157"/>
                  </a:lnTo>
                  <a:lnTo>
                    <a:pt x="5770" y="40904"/>
                  </a:lnTo>
                  <a:lnTo>
                    <a:pt x="5762" y="40687"/>
                  </a:lnTo>
                  <a:lnTo>
                    <a:pt x="5755" y="40434"/>
                  </a:lnTo>
                  <a:lnTo>
                    <a:pt x="5741" y="40181"/>
                  </a:lnTo>
                  <a:lnTo>
                    <a:pt x="5719" y="39964"/>
                  </a:lnTo>
                  <a:lnTo>
                    <a:pt x="5697" y="39711"/>
                  </a:lnTo>
                  <a:lnTo>
                    <a:pt x="948" y="1230"/>
                  </a:lnTo>
                  <a:lnTo>
                    <a:pt x="912" y="940"/>
                  </a:lnTo>
                  <a:lnTo>
                    <a:pt x="868" y="723"/>
                  </a:lnTo>
                  <a:lnTo>
                    <a:pt x="817" y="506"/>
                  </a:lnTo>
                  <a:lnTo>
                    <a:pt x="759" y="326"/>
                  </a:lnTo>
                  <a:lnTo>
                    <a:pt x="700" y="181"/>
                  </a:lnTo>
                  <a:lnTo>
                    <a:pt x="642" y="109"/>
                  </a:lnTo>
                  <a:lnTo>
                    <a:pt x="576"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rot="10800000">
              <a:off x="-2086830" y="4197855"/>
              <a:ext cx="242213" cy="145938"/>
            </a:xfrm>
            <a:custGeom>
              <a:avLst/>
              <a:gdLst/>
              <a:ahLst/>
              <a:cxnLst/>
              <a:rect l="l" t="t" r="r" b="b"/>
              <a:pathLst>
                <a:path w="9520" h="23220" extrusionOk="0">
                  <a:moveTo>
                    <a:pt x="519" y="1"/>
                  </a:moveTo>
                  <a:lnTo>
                    <a:pt x="446" y="37"/>
                  </a:lnTo>
                  <a:lnTo>
                    <a:pt x="373" y="109"/>
                  </a:lnTo>
                  <a:lnTo>
                    <a:pt x="300" y="218"/>
                  </a:lnTo>
                  <a:lnTo>
                    <a:pt x="242" y="399"/>
                  </a:lnTo>
                  <a:lnTo>
                    <a:pt x="176" y="616"/>
                  </a:lnTo>
                  <a:lnTo>
                    <a:pt x="125" y="869"/>
                  </a:lnTo>
                  <a:lnTo>
                    <a:pt x="81" y="1194"/>
                  </a:lnTo>
                  <a:lnTo>
                    <a:pt x="45" y="1520"/>
                  </a:lnTo>
                  <a:lnTo>
                    <a:pt x="30" y="1773"/>
                  </a:lnTo>
                  <a:lnTo>
                    <a:pt x="16" y="2026"/>
                  </a:lnTo>
                  <a:lnTo>
                    <a:pt x="8" y="2279"/>
                  </a:lnTo>
                  <a:lnTo>
                    <a:pt x="1" y="2532"/>
                  </a:lnTo>
                  <a:lnTo>
                    <a:pt x="8" y="2786"/>
                  </a:lnTo>
                  <a:lnTo>
                    <a:pt x="16" y="3003"/>
                  </a:lnTo>
                  <a:lnTo>
                    <a:pt x="23" y="3256"/>
                  </a:lnTo>
                  <a:lnTo>
                    <a:pt x="37" y="3473"/>
                  </a:lnTo>
                  <a:lnTo>
                    <a:pt x="59" y="3726"/>
                  </a:lnTo>
                  <a:lnTo>
                    <a:pt x="88" y="3907"/>
                  </a:lnTo>
                  <a:lnTo>
                    <a:pt x="110" y="4124"/>
                  </a:lnTo>
                  <a:lnTo>
                    <a:pt x="147" y="4305"/>
                  </a:lnTo>
                  <a:lnTo>
                    <a:pt x="183" y="4485"/>
                  </a:lnTo>
                  <a:lnTo>
                    <a:pt x="227" y="4630"/>
                  </a:lnTo>
                  <a:lnTo>
                    <a:pt x="271" y="4775"/>
                  </a:lnTo>
                  <a:lnTo>
                    <a:pt x="315" y="4883"/>
                  </a:lnTo>
                  <a:lnTo>
                    <a:pt x="8798" y="23003"/>
                  </a:lnTo>
                  <a:lnTo>
                    <a:pt x="8849" y="23111"/>
                  </a:lnTo>
                  <a:lnTo>
                    <a:pt x="8900" y="23183"/>
                  </a:lnTo>
                  <a:lnTo>
                    <a:pt x="8951" y="23220"/>
                  </a:lnTo>
                  <a:lnTo>
                    <a:pt x="9046" y="23220"/>
                  </a:lnTo>
                  <a:lnTo>
                    <a:pt x="9097" y="23183"/>
                  </a:lnTo>
                  <a:lnTo>
                    <a:pt x="9148" y="23111"/>
                  </a:lnTo>
                  <a:lnTo>
                    <a:pt x="9192" y="23039"/>
                  </a:lnTo>
                  <a:lnTo>
                    <a:pt x="9235" y="22930"/>
                  </a:lnTo>
                  <a:lnTo>
                    <a:pt x="9279" y="22822"/>
                  </a:lnTo>
                  <a:lnTo>
                    <a:pt x="9323" y="22677"/>
                  </a:lnTo>
                  <a:lnTo>
                    <a:pt x="9359" y="22532"/>
                  </a:lnTo>
                  <a:lnTo>
                    <a:pt x="9396" y="22352"/>
                  </a:lnTo>
                  <a:lnTo>
                    <a:pt x="9425" y="22135"/>
                  </a:lnTo>
                  <a:lnTo>
                    <a:pt x="9454" y="21918"/>
                  </a:lnTo>
                  <a:lnTo>
                    <a:pt x="9476" y="21701"/>
                  </a:lnTo>
                  <a:lnTo>
                    <a:pt x="9491" y="21447"/>
                  </a:lnTo>
                  <a:lnTo>
                    <a:pt x="9505" y="21194"/>
                  </a:lnTo>
                  <a:lnTo>
                    <a:pt x="9513" y="20941"/>
                  </a:lnTo>
                  <a:lnTo>
                    <a:pt x="9520" y="20688"/>
                  </a:lnTo>
                  <a:lnTo>
                    <a:pt x="9513" y="20435"/>
                  </a:lnTo>
                  <a:lnTo>
                    <a:pt x="9505" y="20218"/>
                  </a:lnTo>
                  <a:lnTo>
                    <a:pt x="9498" y="19965"/>
                  </a:lnTo>
                  <a:lnTo>
                    <a:pt x="9483" y="19748"/>
                  </a:lnTo>
                  <a:lnTo>
                    <a:pt x="9462" y="19494"/>
                  </a:lnTo>
                  <a:lnTo>
                    <a:pt x="9432" y="19314"/>
                  </a:lnTo>
                  <a:lnTo>
                    <a:pt x="9403" y="19097"/>
                  </a:lnTo>
                  <a:lnTo>
                    <a:pt x="9374" y="18916"/>
                  </a:lnTo>
                  <a:lnTo>
                    <a:pt x="9338" y="18735"/>
                  </a:lnTo>
                  <a:lnTo>
                    <a:pt x="9294" y="18590"/>
                  </a:lnTo>
                  <a:lnTo>
                    <a:pt x="9250" y="18446"/>
                  </a:lnTo>
                  <a:lnTo>
                    <a:pt x="9206" y="18337"/>
                  </a:lnTo>
                  <a:lnTo>
                    <a:pt x="723" y="182"/>
                  </a:lnTo>
                  <a:lnTo>
                    <a:pt x="672" y="109"/>
                  </a:lnTo>
                  <a:lnTo>
                    <a:pt x="621"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rot="10800000">
              <a:off x="-1998698" y="4007828"/>
              <a:ext cx="211224" cy="209806"/>
            </a:xfrm>
            <a:custGeom>
              <a:avLst/>
              <a:gdLst/>
              <a:ahLst/>
              <a:cxnLst/>
              <a:rect l="l" t="t" r="r" b="b"/>
              <a:pathLst>
                <a:path w="8302" h="33382" extrusionOk="0">
                  <a:moveTo>
                    <a:pt x="460" y="0"/>
                  </a:moveTo>
                  <a:lnTo>
                    <a:pt x="401" y="36"/>
                  </a:lnTo>
                  <a:lnTo>
                    <a:pt x="350" y="145"/>
                  </a:lnTo>
                  <a:lnTo>
                    <a:pt x="292" y="253"/>
                  </a:lnTo>
                  <a:lnTo>
                    <a:pt x="248" y="362"/>
                  </a:lnTo>
                  <a:lnTo>
                    <a:pt x="197" y="543"/>
                  </a:lnTo>
                  <a:lnTo>
                    <a:pt x="153" y="723"/>
                  </a:lnTo>
                  <a:lnTo>
                    <a:pt x="110" y="977"/>
                  </a:lnTo>
                  <a:lnTo>
                    <a:pt x="81" y="1194"/>
                  </a:lnTo>
                  <a:lnTo>
                    <a:pt x="59" y="1411"/>
                  </a:lnTo>
                  <a:lnTo>
                    <a:pt x="37" y="1628"/>
                  </a:lnTo>
                  <a:lnTo>
                    <a:pt x="22" y="1881"/>
                  </a:lnTo>
                  <a:lnTo>
                    <a:pt x="8" y="2098"/>
                  </a:lnTo>
                  <a:lnTo>
                    <a:pt x="0" y="2351"/>
                  </a:lnTo>
                  <a:lnTo>
                    <a:pt x="0" y="2604"/>
                  </a:lnTo>
                  <a:lnTo>
                    <a:pt x="8" y="2857"/>
                  </a:lnTo>
                  <a:lnTo>
                    <a:pt x="15" y="3074"/>
                  </a:lnTo>
                  <a:lnTo>
                    <a:pt x="29" y="3327"/>
                  </a:lnTo>
                  <a:lnTo>
                    <a:pt x="44" y="3544"/>
                  </a:lnTo>
                  <a:lnTo>
                    <a:pt x="66" y="3761"/>
                  </a:lnTo>
                  <a:lnTo>
                    <a:pt x="95" y="3978"/>
                  </a:lnTo>
                  <a:lnTo>
                    <a:pt x="124" y="4195"/>
                  </a:lnTo>
                  <a:lnTo>
                    <a:pt x="161" y="4376"/>
                  </a:lnTo>
                  <a:lnTo>
                    <a:pt x="197" y="4557"/>
                  </a:lnTo>
                  <a:lnTo>
                    <a:pt x="7470" y="32839"/>
                  </a:lnTo>
                  <a:lnTo>
                    <a:pt x="7506" y="32984"/>
                  </a:lnTo>
                  <a:lnTo>
                    <a:pt x="7557" y="33092"/>
                  </a:lnTo>
                  <a:lnTo>
                    <a:pt x="7601" y="33201"/>
                  </a:lnTo>
                  <a:lnTo>
                    <a:pt x="7652" y="33273"/>
                  </a:lnTo>
                  <a:lnTo>
                    <a:pt x="7696" y="33345"/>
                  </a:lnTo>
                  <a:lnTo>
                    <a:pt x="7747" y="33345"/>
                  </a:lnTo>
                  <a:lnTo>
                    <a:pt x="7798" y="33382"/>
                  </a:lnTo>
                  <a:lnTo>
                    <a:pt x="7842" y="33345"/>
                  </a:lnTo>
                  <a:lnTo>
                    <a:pt x="7893" y="33309"/>
                  </a:lnTo>
                  <a:lnTo>
                    <a:pt x="7944" y="33237"/>
                  </a:lnTo>
                  <a:lnTo>
                    <a:pt x="7988" y="33165"/>
                  </a:lnTo>
                  <a:lnTo>
                    <a:pt x="8031" y="33056"/>
                  </a:lnTo>
                  <a:lnTo>
                    <a:pt x="8075" y="32911"/>
                  </a:lnTo>
                  <a:lnTo>
                    <a:pt x="8119" y="32767"/>
                  </a:lnTo>
                  <a:lnTo>
                    <a:pt x="8155" y="32586"/>
                  </a:lnTo>
                  <a:lnTo>
                    <a:pt x="8192" y="32405"/>
                  </a:lnTo>
                  <a:lnTo>
                    <a:pt x="8221" y="32188"/>
                  </a:lnTo>
                  <a:lnTo>
                    <a:pt x="8243" y="31971"/>
                  </a:lnTo>
                  <a:lnTo>
                    <a:pt x="8265" y="31718"/>
                  </a:lnTo>
                  <a:lnTo>
                    <a:pt x="8279" y="31501"/>
                  </a:lnTo>
                  <a:lnTo>
                    <a:pt x="8294" y="31248"/>
                  </a:lnTo>
                  <a:lnTo>
                    <a:pt x="8294" y="30995"/>
                  </a:lnTo>
                  <a:lnTo>
                    <a:pt x="8301" y="30778"/>
                  </a:lnTo>
                  <a:lnTo>
                    <a:pt x="8294" y="30524"/>
                  </a:lnTo>
                  <a:lnTo>
                    <a:pt x="8287" y="30271"/>
                  </a:lnTo>
                  <a:lnTo>
                    <a:pt x="8272" y="30054"/>
                  </a:lnTo>
                  <a:lnTo>
                    <a:pt x="8257" y="29801"/>
                  </a:lnTo>
                  <a:lnTo>
                    <a:pt x="8236" y="29584"/>
                  </a:lnTo>
                  <a:lnTo>
                    <a:pt x="8206" y="29367"/>
                  </a:lnTo>
                  <a:lnTo>
                    <a:pt x="8177" y="29186"/>
                  </a:lnTo>
                  <a:lnTo>
                    <a:pt x="8141" y="29005"/>
                  </a:lnTo>
                  <a:lnTo>
                    <a:pt x="8104" y="28825"/>
                  </a:lnTo>
                  <a:lnTo>
                    <a:pt x="832" y="543"/>
                  </a:lnTo>
                  <a:lnTo>
                    <a:pt x="759" y="289"/>
                  </a:lnTo>
                  <a:lnTo>
                    <a:pt x="679" y="109"/>
                  </a:lnTo>
                  <a:lnTo>
                    <a:pt x="598"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10800000">
              <a:off x="-2140667" y="4398792"/>
              <a:ext cx="260404" cy="100472"/>
            </a:xfrm>
            <a:custGeom>
              <a:avLst/>
              <a:gdLst/>
              <a:ahLst/>
              <a:cxnLst/>
              <a:rect l="l" t="t" r="r" b="b"/>
              <a:pathLst>
                <a:path w="10235" h="15986" extrusionOk="0">
                  <a:moveTo>
                    <a:pt x="511" y="0"/>
                  </a:moveTo>
                  <a:lnTo>
                    <a:pt x="431" y="36"/>
                  </a:lnTo>
                  <a:lnTo>
                    <a:pt x="343" y="145"/>
                  </a:lnTo>
                  <a:lnTo>
                    <a:pt x="270" y="289"/>
                  </a:lnTo>
                  <a:lnTo>
                    <a:pt x="197" y="543"/>
                  </a:lnTo>
                  <a:lnTo>
                    <a:pt x="139" y="796"/>
                  </a:lnTo>
                  <a:lnTo>
                    <a:pt x="81" y="1157"/>
                  </a:lnTo>
                  <a:lnTo>
                    <a:pt x="44" y="1519"/>
                  </a:lnTo>
                  <a:lnTo>
                    <a:pt x="15" y="1953"/>
                  </a:lnTo>
                  <a:lnTo>
                    <a:pt x="8" y="2206"/>
                  </a:lnTo>
                  <a:lnTo>
                    <a:pt x="0" y="2459"/>
                  </a:lnTo>
                  <a:lnTo>
                    <a:pt x="0" y="2713"/>
                  </a:lnTo>
                  <a:lnTo>
                    <a:pt x="8" y="2966"/>
                  </a:lnTo>
                  <a:lnTo>
                    <a:pt x="15" y="3183"/>
                  </a:lnTo>
                  <a:lnTo>
                    <a:pt x="30" y="3436"/>
                  </a:lnTo>
                  <a:lnTo>
                    <a:pt x="51" y="3653"/>
                  </a:lnTo>
                  <a:lnTo>
                    <a:pt x="73" y="3870"/>
                  </a:lnTo>
                  <a:lnTo>
                    <a:pt x="103" y="4087"/>
                  </a:lnTo>
                  <a:lnTo>
                    <a:pt x="139" y="4268"/>
                  </a:lnTo>
                  <a:lnTo>
                    <a:pt x="168" y="4449"/>
                  </a:lnTo>
                  <a:lnTo>
                    <a:pt x="212" y="4593"/>
                  </a:lnTo>
                  <a:lnTo>
                    <a:pt x="256" y="4738"/>
                  </a:lnTo>
                  <a:lnTo>
                    <a:pt x="299" y="4846"/>
                  </a:lnTo>
                  <a:lnTo>
                    <a:pt x="343" y="4955"/>
                  </a:lnTo>
                  <a:lnTo>
                    <a:pt x="394" y="5027"/>
                  </a:lnTo>
                  <a:lnTo>
                    <a:pt x="9600" y="15913"/>
                  </a:lnTo>
                  <a:lnTo>
                    <a:pt x="9651" y="15949"/>
                  </a:lnTo>
                  <a:lnTo>
                    <a:pt x="9709" y="15986"/>
                  </a:lnTo>
                  <a:lnTo>
                    <a:pt x="9760" y="15986"/>
                  </a:lnTo>
                  <a:lnTo>
                    <a:pt x="9804" y="15949"/>
                  </a:lnTo>
                  <a:lnTo>
                    <a:pt x="9855" y="15877"/>
                  </a:lnTo>
                  <a:lnTo>
                    <a:pt x="9906" y="15805"/>
                  </a:lnTo>
                  <a:lnTo>
                    <a:pt x="9950" y="15696"/>
                  </a:lnTo>
                  <a:lnTo>
                    <a:pt x="9994" y="15588"/>
                  </a:lnTo>
                  <a:lnTo>
                    <a:pt x="10030" y="15443"/>
                  </a:lnTo>
                  <a:lnTo>
                    <a:pt x="10067" y="15298"/>
                  </a:lnTo>
                  <a:lnTo>
                    <a:pt x="10103" y="15118"/>
                  </a:lnTo>
                  <a:lnTo>
                    <a:pt x="10132" y="14937"/>
                  </a:lnTo>
                  <a:lnTo>
                    <a:pt x="10161" y="14720"/>
                  </a:lnTo>
                  <a:lnTo>
                    <a:pt x="10183" y="14503"/>
                  </a:lnTo>
                  <a:lnTo>
                    <a:pt x="10205" y="14250"/>
                  </a:lnTo>
                  <a:lnTo>
                    <a:pt x="10220" y="14033"/>
                  </a:lnTo>
                  <a:lnTo>
                    <a:pt x="10234" y="13779"/>
                  </a:lnTo>
                  <a:lnTo>
                    <a:pt x="10234" y="13490"/>
                  </a:lnTo>
                  <a:lnTo>
                    <a:pt x="10234" y="13273"/>
                  </a:lnTo>
                  <a:lnTo>
                    <a:pt x="10227" y="13020"/>
                  </a:lnTo>
                  <a:lnTo>
                    <a:pt x="10220" y="12767"/>
                  </a:lnTo>
                  <a:lnTo>
                    <a:pt x="10205" y="12550"/>
                  </a:lnTo>
                  <a:lnTo>
                    <a:pt x="10183" y="12297"/>
                  </a:lnTo>
                  <a:lnTo>
                    <a:pt x="10161" y="12080"/>
                  </a:lnTo>
                  <a:lnTo>
                    <a:pt x="10132" y="11899"/>
                  </a:lnTo>
                  <a:lnTo>
                    <a:pt x="10096" y="11718"/>
                  </a:lnTo>
                  <a:lnTo>
                    <a:pt x="10067" y="11537"/>
                  </a:lnTo>
                  <a:lnTo>
                    <a:pt x="10023" y="11356"/>
                  </a:lnTo>
                  <a:lnTo>
                    <a:pt x="9986" y="11248"/>
                  </a:lnTo>
                  <a:lnTo>
                    <a:pt x="9935" y="11103"/>
                  </a:lnTo>
                  <a:lnTo>
                    <a:pt x="9891" y="11031"/>
                  </a:lnTo>
                  <a:lnTo>
                    <a:pt x="9840" y="10958"/>
                  </a:lnTo>
                  <a:lnTo>
                    <a:pt x="635" y="36"/>
                  </a:lnTo>
                  <a:lnTo>
                    <a:pt x="57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10800000">
              <a:off x="-2199312" y="4780889"/>
              <a:ext cx="257631" cy="81611"/>
            </a:xfrm>
            <a:custGeom>
              <a:avLst/>
              <a:gdLst/>
              <a:ahLst/>
              <a:cxnLst/>
              <a:rect l="l" t="t" r="r" b="b"/>
              <a:pathLst>
                <a:path w="10126" h="12985" extrusionOk="0">
                  <a:moveTo>
                    <a:pt x="9615" y="0"/>
                  </a:moveTo>
                  <a:lnTo>
                    <a:pt x="9520" y="36"/>
                  </a:lnTo>
                  <a:lnTo>
                    <a:pt x="424" y="7957"/>
                  </a:lnTo>
                  <a:lnTo>
                    <a:pt x="373" y="7993"/>
                  </a:lnTo>
                  <a:lnTo>
                    <a:pt x="322" y="8102"/>
                  </a:lnTo>
                  <a:lnTo>
                    <a:pt x="278" y="8174"/>
                  </a:lnTo>
                  <a:lnTo>
                    <a:pt x="234" y="8319"/>
                  </a:lnTo>
                  <a:lnTo>
                    <a:pt x="190" y="8463"/>
                  </a:lnTo>
                  <a:lnTo>
                    <a:pt x="154" y="8608"/>
                  </a:lnTo>
                  <a:lnTo>
                    <a:pt x="118" y="8789"/>
                  </a:lnTo>
                  <a:lnTo>
                    <a:pt x="88" y="9006"/>
                  </a:lnTo>
                  <a:lnTo>
                    <a:pt x="66" y="9187"/>
                  </a:lnTo>
                  <a:lnTo>
                    <a:pt x="45" y="9404"/>
                  </a:lnTo>
                  <a:lnTo>
                    <a:pt x="23" y="9657"/>
                  </a:lnTo>
                  <a:lnTo>
                    <a:pt x="8" y="9874"/>
                  </a:lnTo>
                  <a:lnTo>
                    <a:pt x="1" y="10127"/>
                  </a:lnTo>
                  <a:lnTo>
                    <a:pt x="1" y="10380"/>
                  </a:lnTo>
                  <a:lnTo>
                    <a:pt x="1" y="10633"/>
                  </a:lnTo>
                  <a:lnTo>
                    <a:pt x="8" y="10886"/>
                  </a:lnTo>
                  <a:lnTo>
                    <a:pt x="15" y="11140"/>
                  </a:lnTo>
                  <a:lnTo>
                    <a:pt x="30" y="11393"/>
                  </a:lnTo>
                  <a:lnTo>
                    <a:pt x="52" y="11610"/>
                  </a:lnTo>
                  <a:lnTo>
                    <a:pt x="81" y="11827"/>
                  </a:lnTo>
                  <a:lnTo>
                    <a:pt x="110" y="12044"/>
                  </a:lnTo>
                  <a:lnTo>
                    <a:pt x="139" y="12225"/>
                  </a:lnTo>
                  <a:lnTo>
                    <a:pt x="176" y="12369"/>
                  </a:lnTo>
                  <a:lnTo>
                    <a:pt x="220" y="12550"/>
                  </a:lnTo>
                  <a:lnTo>
                    <a:pt x="256" y="12659"/>
                  </a:lnTo>
                  <a:lnTo>
                    <a:pt x="300" y="12767"/>
                  </a:lnTo>
                  <a:lnTo>
                    <a:pt x="351" y="12876"/>
                  </a:lnTo>
                  <a:lnTo>
                    <a:pt x="395" y="12948"/>
                  </a:lnTo>
                  <a:lnTo>
                    <a:pt x="446" y="12984"/>
                  </a:lnTo>
                  <a:lnTo>
                    <a:pt x="599" y="12984"/>
                  </a:lnTo>
                  <a:lnTo>
                    <a:pt x="9702" y="5064"/>
                  </a:lnTo>
                  <a:lnTo>
                    <a:pt x="9753" y="5027"/>
                  </a:lnTo>
                  <a:lnTo>
                    <a:pt x="9797" y="4919"/>
                  </a:lnTo>
                  <a:lnTo>
                    <a:pt x="9848" y="4810"/>
                  </a:lnTo>
                  <a:lnTo>
                    <a:pt x="9892" y="4702"/>
                  </a:lnTo>
                  <a:lnTo>
                    <a:pt x="9928" y="4557"/>
                  </a:lnTo>
                  <a:lnTo>
                    <a:pt x="9965" y="4413"/>
                  </a:lnTo>
                  <a:lnTo>
                    <a:pt x="10001" y="4232"/>
                  </a:lnTo>
                  <a:lnTo>
                    <a:pt x="10030" y="4015"/>
                  </a:lnTo>
                  <a:lnTo>
                    <a:pt x="10060" y="3834"/>
                  </a:lnTo>
                  <a:lnTo>
                    <a:pt x="10082" y="3617"/>
                  </a:lnTo>
                  <a:lnTo>
                    <a:pt x="10096" y="3364"/>
                  </a:lnTo>
                  <a:lnTo>
                    <a:pt x="10111" y="3147"/>
                  </a:lnTo>
                  <a:lnTo>
                    <a:pt x="10118" y="2894"/>
                  </a:lnTo>
                  <a:lnTo>
                    <a:pt x="10125" y="2640"/>
                  </a:lnTo>
                  <a:lnTo>
                    <a:pt x="10125" y="2387"/>
                  </a:lnTo>
                  <a:lnTo>
                    <a:pt x="10118" y="2134"/>
                  </a:lnTo>
                  <a:lnTo>
                    <a:pt x="10096" y="1664"/>
                  </a:lnTo>
                  <a:lnTo>
                    <a:pt x="10052" y="1266"/>
                  </a:lnTo>
                  <a:lnTo>
                    <a:pt x="10001" y="904"/>
                  </a:lnTo>
                  <a:lnTo>
                    <a:pt x="9943" y="615"/>
                  </a:lnTo>
                  <a:lnTo>
                    <a:pt x="9870" y="362"/>
                  </a:lnTo>
                  <a:lnTo>
                    <a:pt x="9790" y="181"/>
                  </a:lnTo>
                  <a:lnTo>
                    <a:pt x="9702" y="36"/>
                  </a:lnTo>
                  <a:lnTo>
                    <a:pt x="9615"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10800000">
              <a:off x="-2210634" y="4612457"/>
              <a:ext cx="260404" cy="56376"/>
            </a:xfrm>
            <a:custGeom>
              <a:avLst/>
              <a:gdLst/>
              <a:ahLst/>
              <a:cxnLst/>
              <a:rect l="l" t="t" r="r" b="b"/>
              <a:pathLst>
                <a:path w="10235" h="8970" extrusionOk="0">
                  <a:moveTo>
                    <a:pt x="467" y="0"/>
                  </a:moveTo>
                  <a:lnTo>
                    <a:pt x="416" y="36"/>
                  </a:lnTo>
                  <a:lnTo>
                    <a:pt x="372" y="109"/>
                  </a:lnTo>
                  <a:lnTo>
                    <a:pt x="329" y="181"/>
                  </a:lnTo>
                  <a:lnTo>
                    <a:pt x="241" y="398"/>
                  </a:lnTo>
                  <a:lnTo>
                    <a:pt x="168" y="651"/>
                  </a:lnTo>
                  <a:lnTo>
                    <a:pt x="102" y="1013"/>
                  </a:lnTo>
                  <a:lnTo>
                    <a:pt x="81" y="1193"/>
                  </a:lnTo>
                  <a:lnTo>
                    <a:pt x="59" y="1410"/>
                  </a:lnTo>
                  <a:lnTo>
                    <a:pt x="37" y="1627"/>
                  </a:lnTo>
                  <a:lnTo>
                    <a:pt x="22" y="1844"/>
                  </a:lnTo>
                  <a:lnTo>
                    <a:pt x="8" y="2061"/>
                  </a:lnTo>
                  <a:lnTo>
                    <a:pt x="0" y="2315"/>
                  </a:lnTo>
                  <a:lnTo>
                    <a:pt x="0" y="2568"/>
                  </a:lnTo>
                  <a:lnTo>
                    <a:pt x="8" y="2857"/>
                  </a:lnTo>
                  <a:lnTo>
                    <a:pt x="15" y="3074"/>
                  </a:lnTo>
                  <a:lnTo>
                    <a:pt x="30" y="3327"/>
                  </a:lnTo>
                  <a:lnTo>
                    <a:pt x="44" y="3580"/>
                  </a:lnTo>
                  <a:lnTo>
                    <a:pt x="66" y="3797"/>
                  </a:lnTo>
                  <a:lnTo>
                    <a:pt x="95" y="3978"/>
                  </a:lnTo>
                  <a:lnTo>
                    <a:pt x="124" y="4195"/>
                  </a:lnTo>
                  <a:lnTo>
                    <a:pt x="154" y="4376"/>
                  </a:lnTo>
                  <a:lnTo>
                    <a:pt x="190" y="4521"/>
                  </a:lnTo>
                  <a:lnTo>
                    <a:pt x="234" y="4665"/>
                  </a:lnTo>
                  <a:lnTo>
                    <a:pt x="278" y="4810"/>
                  </a:lnTo>
                  <a:lnTo>
                    <a:pt x="321" y="4919"/>
                  </a:lnTo>
                  <a:lnTo>
                    <a:pt x="372" y="4991"/>
                  </a:lnTo>
                  <a:lnTo>
                    <a:pt x="416" y="5063"/>
                  </a:lnTo>
                  <a:lnTo>
                    <a:pt x="474" y="5099"/>
                  </a:lnTo>
                  <a:lnTo>
                    <a:pt x="9680" y="8969"/>
                  </a:lnTo>
                  <a:lnTo>
                    <a:pt x="9797" y="8969"/>
                  </a:lnTo>
                  <a:lnTo>
                    <a:pt x="9855" y="8933"/>
                  </a:lnTo>
                  <a:lnTo>
                    <a:pt x="9906" y="8861"/>
                  </a:lnTo>
                  <a:lnTo>
                    <a:pt x="9950" y="8752"/>
                  </a:lnTo>
                  <a:lnTo>
                    <a:pt x="9994" y="8644"/>
                  </a:lnTo>
                  <a:lnTo>
                    <a:pt x="10037" y="8535"/>
                  </a:lnTo>
                  <a:lnTo>
                    <a:pt x="10074" y="8391"/>
                  </a:lnTo>
                  <a:lnTo>
                    <a:pt x="10110" y="8210"/>
                  </a:lnTo>
                  <a:lnTo>
                    <a:pt x="10139" y="8029"/>
                  </a:lnTo>
                  <a:lnTo>
                    <a:pt x="10161" y="7812"/>
                  </a:lnTo>
                  <a:lnTo>
                    <a:pt x="10183" y="7595"/>
                  </a:lnTo>
                  <a:lnTo>
                    <a:pt x="10205" y="7378"/>
                  </a:lnTo>
                  <a:lnTo>
                    <a:pt x="10220" y="7161"/>
                  </a:lnTo>
                  <a:lnTo>
                    <a:pt x="10234" y="6655"/>
                  </a:lnTo>
                  <a:lnTo>
                    <a:pt x="10234" y="6365"/>
                  </a:lnTo>
                  <a:lnTo>
                    <a:pt x="10234" y="6112"/>
                  </a:lnTo>
                  <a:lnTo>
                    <a:pt x="10227" y="5859"/>
                  </a:lnTo>
                  <a:lnTo>
                    <a:pt x="10212" y="5642"/>
                  </a:lnTo>
                  <a:lnTo>
                    <a:pt x="10190" y="5389"/>
                  </a:lnTo>
                  <a:lnTo>
                    <a:pt x="10169" y="5172"/>
                  </a:lnTo>
                  <a:lnTo>
                    <a:pt x="10147" y="4991"/>
                  </a:lnTo>
                  <a:lnTo>
                    <a:pt x="10118" y="4774"/>
                  </a:lnTo>
                  <a:lnTo>
                    <a:pt x="10081" y="4593"/>
                  </a:lnTo>
                  <a:lnTo>
                    <a:pt x="10045" y="4448"/>
                  </a:lnTo>
                  <a:lnTo>
                    <a:pt x="10001" y="4304"/>
                  </a:lnTo>
                  <a:lnTo>
                    <a:pt x="9964" y="4159"/>
                  </a:lnTo>
                  <a:lnTo>
                    <a:pt x="9913" y="4051"/>
                  </a:lnTo>
                  <a:lnTo>
                    <a:pt x="9870" y="3978"/>
                  </a:lnTo>
                  <a:lnTo>
                    <a:pt x="9818" y="3906"/>
                  </a:lnTo>
                  <a:lnTo>
                    <a:pt x="9767" y="3870"/>
                  </a:lnTo>
                  <a:lnTo>
                    <a:pt x="56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rot="10800000">
              <a:off x="-2134535" y="5003196"/>
              <a:ext cx="232926" cy="100705"/>
            </a:xfrm>
            <a:custGeom>
              <a:avLst/>
              <a:gdLst/>
              <a:ahLst/>
              <a:cxnLst/>
              <a:rect l="l" t="t" r="r" b="b"/>
              <a:pathLst>
                <a:path w="9155" h="16023" extrusionOk="0">
                  <a:moveTo>
                    <a:pt x="8644" y="1"/>
                  </a:moveTo>
                  <a:lnTo>
                    <a:pt x="8571" y="37"/>
                  </a:lnTo>
                  <a:lnTo>
                    <a:pt x="8505" y="109"/>
                  </a:lnTo>
                  <a:lnTo>
                    <a:pt x="387" y="10995"/>
                  </a:lnTo>
                  <a:lnTo>
                    <a:pt x="336" y="11104"/>
                  </a:lnTo>
                  <a:lnTo>
                    <a:pt x="285" y="11176"/>
                  </a:lnTo>
                  <a:lnTo>
                    <a:pt x="241" y="11321"/>
                  </a:lnTo>
                  <a:lnTo>
                    <a:pt x="205" y="11465"/>
                  </a:lnTo>
                  <a:lnTo>
                    <a:pt x="161" y="11610"/>
                  </a:lnTo>
                  <a:lnTo>
                    <a:pt x="132" y="11791"/>
                  </a:lnTo>
                  <a:lnTo>
                    <a:pt x="95" y="12008"/>
                  </a:lnTo>
                  <a:lnTo>
                    <a:pt x="73" y="12189"/>
                  </a:lnTo>
                  <a:lnTo>
                    <a:pt x="51" y="12406"/>
                  </a:lnTo>
                  <a:lnTo>
                    <a:pt x="29" y="12659"/>
                  </a:lnTo>
                  <a:lnTo>
                    <a:pt x="15" y="12876"/>
                  </a:lnTo>
                  <a:lnTo>
                    <a:pt x="8" y="13129"/>
                  </a:lnTo>
                  <a:lnTo>
                    <a:pt x="0" y="13382"/>
                  </a:lnTo>
                  <a:lnTo>
                    <a:pt x="8" y="13635"/>
                  </a:lnTo>
                  <a:lnTo>
                    <a:pt x="8" y="13889"/>
                  </a:lnTo>
                  <a:lnTo>
                    <a:pt x="22" y="14142"/>
                  </a:lnTo>
                  <a:lnTo>
                    <a:pt x="37" y="14395"/>
                  </a:lnTo>
                  <a:lnTo>
                    <a:pt x="59" y="14612"/>
                  </a:lnTo>
                  <a:lnTo>
                    <a:pt x="81" y="14829"/>
                  </a:lnTo>
                  <a:lnTo>
                    <a:pt x="110" y="15046"/>
                  </a:lnTo>
                  <a:lnTo>
                    <a:pt x="146" y="15227"/>
                  </a:lnTo>
                  <a:lnTo>
                    <a:pt x="183" y="15408"/>
                  </a:lnTo>
                  <a:lnTo>
                    <a:pt x="219" y="15552"/>
                  </a:lnTo>
                  <a:lnTo>
                    <a:pt x="263" y="15697"/>
                  </a:lnTo>
                  <a:lnTo>
                    <a:pt x="307" y="15805"/>
                  </a:lnTo>
                  <a:lnTo>
                    <a:pt x="350" y="15878"/>
                  </a:lnTo>
                  <a:lnTo>
                    <a:pt x="401" y="15950"/>
                  </a:lnTo>
                  <a:lnTo>
                    <a:pt x="445" y="15986"/>
                  </a:lnTo>
                  <a:lnTo>
                    <a:pt x="496" y="16022"/>
                  </a:lnTo>
                  <a:lnTo>
                    <a:pt x="547" y="16022"/>
                  </a:lnTo>
                  <a:lnTo>
                    <a:pt x="598" y="15986"/>
                  </a:lnTo>
                  <a:lnTo>
                    <a:pt x="649" y="15950"/>
                  </a:lnTo>
                  <a:lnTo>
                    <a:pt x="8775" y="5028"/>
                  </a:lnTo>
                  <a:lnTo>
                    <a:pt x="8826" y="4956"/>
                  </a:lnTo>
                  <a:lnTo>
                    <a:pt x="8870" y="4847"/>
                  </a:lnTo>
                  <a:lnTo>
                    <a:pt x="8914" y="4702"/>
                  </a:lnTo>
                  <a:lnTo>
                    <a:pt x="8958" y="4558"/>
                  </a:lnTo>
                  <a:lnTo>
                    <a:pt x="8994" y="4413"/>
                  </a:lnTo>
                  <a:lnTo>
                    <a:pt x="9031" y="4232"/>
                  </a:lnTo>
                  <a:lnTo>
                    <a:pt x="9060" y="4015"/>
                  </a:lnTo>
                  <a:lnTo>
                    <a:pt x="9089" y="3834"/>
                  </a:lnTo>
                  <a:lnTo>
                    <a:pt x="9111" y="3617"/>
                  </a:lnTo>
                  <a:lnTo>
                    <a:pt x="9125" y="3364"/>
                  </a:lnTo>
                  <a:lnTo>
                    <a:pt x="9140" y="3147"/>
                  </a:lnTo>
                  <a:lnTo>
                    <a:pt x="9147" y="2894"/>
                  </a:lnTo>
                  <a:lnTo>
                    <a:pt x="9155" y="2641"/>
                  </a:lnTo>
                  <a:lnTo>
                    <a:pt x="9155" y="2388"/>
                  </a:lnTo>
                  <a:lnTo>
                    <a:pt x="9147" y="2135"/>
                  </a:lnTo>
                  <a:lnTo>
                    <a:pt x="9140" y="1881"/>
                  </a:lnTo>
                  <a:lnTo>
                    <a:pt x="9104" y="1484"/>
                  </a:lnTo>
                  <a:lnTo>
                    <a:pt x="9067" y="1122"/>
                  </a:lnTo>
                  <a:lnTo>
                    <a:pt x="9009" y="796"/>
                  </a:lnTo>
                  <a:lnTo>
                    <a:pt x="8950" y="543"/>
                  </a:lnTo>
                  <a:lnTo>
                    <a:pt x="8877" y="290"/>
                  </a:lnTo>
                  <a:lnTo>
                    <a:pt x="8804" y="145"/>
                  </a:lnTo>
                  <a:lnTo>
                    <a:pt x="8724" y="37"/>
                  </a:lnTo>
                  <a:lnTo>
                    <a:pt x="864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10800000">
              <a:off x="-1995899" y="5283010"/>
              <a:ext cx="205092" cy="218674"/>
            </a:xfrm>
            <a:custGeom>
              <a:avLst/>
              <a:gdLst/>
              <a:ahLst/>
              <a:cxnLst/>
              <a:rect l="l" t="t" r="r" b="b"/>
              <a:pathLst>
                <a:path w="8061" h="34793" extrusionOk="0">
                  <a:moveTo>
                    <a:pt x="7543" y="1"/>
                  </a:moveTo>
                  <a:lnTo>
                    <a:pt x="7455" y="37"/>
                  </a:lnTo>
                  <a:lnTo>
                    <a:pt x="7368" y="145"/>
                  </a:lnTo>
                  <a:lnTo>
                    <a:pt x="7288" y="326"/>
                  </a:lnTo>
                  <a:lnTo>
                    <a:pt x="7251" y="471"/>
                  </a:lnTo>
                  <a:lnTo>
                    <a:pt x="7215" y="616"/>
                  </a:lnTo>
                  <a:lnTo>
                    <a:pt x="176" y="30308"/>
                  </a:lnTo>
                  <a:lnTo>
                    <a:pt x="139" y="30489"/>
                  </a:lnTo>
                  <a:lnTo>
                    <a:pt x="103" y="30670"/>
                  </a:lnTo>
                  <a:lnTo>
                    <a:pt x="74" y="30887"/>
                  </a:lnTo>
                  <a:lnTo>
                    <a:pt x="52" y="31104"/>
                  </a:lnTo>
                  <a:lnTo>
                    <a:pt x="30" y="31321"/>
                  </a:lnTo>
                  <a:lnTo>
                    <a:pt x="15" y="31574"/>
                  </a:lnTo>
                  <a:lnTo>
                    <a:pt x="8" y="31791"/>
                  </a:lnTo>
                  <a:lnTo>
                    <a:pt x="1" y="32044"/>
                  </a:lnTo>
                  <a:lnTo>
                    <a:pt x="1" y="32297"/>
                  </a:lnTo>
                  <a:lnTo>
                    <a:pt x="1" y="32550"/>
                  </a:lnTo>
                  <a:lnTo>
                    <a:pt x="8" y="32767"/>
                  </a:lnTo>
                  <a:lnTo>
                    <a:pt x="22" y="33021"/>
                  </a:lnTo>
                  <a:lnTo>
                    <a:pt x="37" y="33238"/>
                  </a:lnTo>
                  <a:lnTo>
                    <a:pt x="59" y="33491"/>
                  </a:lnTo>
                  <a:lnTo>
                    <a:pt x="88" y="33708"/>
                  </a:lnTo>
                  <a:lnTo>
                    <a:pt x="117" y="33889"/>
                  </a:lnTo>
                  <a:lnTo>
                    <a:pt x="154" y="34106"/>
                  </a:lnTo>
                  <a:lnTo>
                    <a:pt x="198" y="34250"/>
                  </a:lnTo>
                  <a:lnTo>
                    <a:pt x="234" y="34395"/>
                  </a:lnTo>
                  <a:lnTo>
                    <a:pt x="278" y="34540"/>
                  </a:lnTo>
                  <a:lnTo>
                    <a:pt x="329" y="34612"/>
                  </a:lnTo>
                  <a:lnTo>
                    <a:pt x="373" y="34720"/>
                  </a:lnTo>
                  <a:lnTo>
                    <a:pt x="424" y="34757"/>
                  </a:lnTo>
                  <a:lnTo>
                    <a:pt x="467" y="34793"/>
                  </a:lnTo>
                  <a:lnTo>
                    <a:pt x="570" y="34793"/>
                  </a:lnTo>
                  <a:lnTo>
                    <a:pt x="621" y="34757"/>
                  </a:lnTo>
                  <a:lnTo>
                    <a:pt x="664" y="34684"/>
                  </a:lnTo>
                  <a:lnTo>
                    <a:pt x="715" y="34576"/>
                  </a:lnTo>
                  <a:lnTo>
                    <a:pt x="759" y="34467"/>
                  </a:lnTo>
                  <a:lnTo>
                    <a:pt x="803" y="34359"/>
                  </a:lnTo>
                  <a:lnTo>
                    <a:pt x="847" y="34178"/>
                  </a:lnTo>
                  <a:lnTo>
                    <a:pt x="7878" y="4485"/>
                  </a:lnTo>
                  <a:lnTo>
                    <a:pt x="7915" y="4305"/>
                  </a:lnTo>
                  <a:lnTo>
                    <a:pt x="7951" y="4088"/>
                  </a:lnTo>
                  <a:lnTo>
                    <a:pt x="7981" y="3907"/>
                  </a:lnTo>
                  <a:lnTo>
                    <a:pt x="8002" y="3690"/>
                  </a:lnTo>
                  <a:lnTo>
                    <a:pt x="8024" y="3473"/>
                  </a:lnTo>
                  <a:lnTo>
                    <a:pt x="8039" y="3220"/>
                  </a:lnTo>
                  <a:lnTo>
                    <a:pt x="8053" y="2966"/>
                  </a:lnTo>
                  <a:lnTo>
                    <a:pt x="8053" y="2749"/>
                  </a:lnTo>
                  <a:lnTo>
                    <a:pt x="8061" y="2496"/>
                  </a:lnTo>
                  <a:lnTo>
                    <a:pt x="8053" y="2243"/>
                  </a:lnTo>
                  <a:lnTo>
                    <a:pt x="8046" y="2026"/>
                  </a:lnTo>
                  <a:lnTo>
                    <a:pt x="8032" y="1773"/>
                  </a:lnTo>
                  <a:lnTo>
                    <a:pt x="8017" y="1520"/>
                  </a:lnTo>
                  <a:lnTo>
                    <a:pt x="7995" y="1303"/>
                  </a:lnTo>
                  <a:lnTo>
                    <a:pt x="7966" y="1086"/>
                  </a:lnTo>
                  <a:lnTo>
                    <a:pt x="7937" y="869"/>
                  </a:lnTo>
                  <a:lnTo>
                    <a:pt x="7893" y="688"/>
                  </a:lnTo>
                  <a:lnTo>
                    <a:pt x="7849" y="507"/>
                  </a:lnTo>
                  <a:lnTo>
                    <a:pt x="7805" y="326"/>
                  </a:lnTo>
                  <a:lnTo>
                    <a:pt x="7754" y="218"/>
                  </a:lnTo>
                  <a:lnTo>
                    <a:pt x="7703" y="109"/>
                  </a:lnTo>
                  <a:lnTo>
                    <a:pt x="7652" y="37"/>
                  </a:lnTo>
                  <a:lnTo>
                    <a:pt x="760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rot="10800000">
              <a:off x="-2095939" y="5164356"/>
              <a:ext cx="238142" cy="156622"/>
            </a:xfrm>
            <a:custGeom>
              <a:avLst/>
              <a:gdLst/>
              <a:ahLst/>
              <a:cxnLst/>
              <a:rect l="l" t="t" r="r" b="b"/>
              <a:pathLst>
                <a:path w="9360" h="24920" extrusionOk="0">
                  <a:moveTo>
                    <a:pt x="8790" y="1"/>
                  </a:moveTo>
                  <a:lnTo>
                    <a:pt x="8732" y="73"/>
                  </a:lnTo>
                  <a:lnTo>
                    <a:pt x="8674" y="146"/>
                  </a:lnTo>
                  <a:lnTo>
                    <a:pt x="8623" y="254"/>
                  </a:lnTo>
                  <a:lnTo>
                    <a:pt x="293" y="20073"/>
                  </a:lnTo>
                  <a:lnTo>
                    <a:pt x="249" y="20182"/>
                  </a:lnTo>
                  <a:lnTo>
                    <a:pt x="205" y="20326"/>
                  </a:lnTo>
                  <a:lnTo>
                    <a:pt x="169" y="20507"/>
                  </a:lnTo>
                  <a:lnTo>
                    <a:pt x="132" y="20688"/>
                  </a:lnTo>
                  <a:lnTo>
                    <a:pt x="96" y="20869"/>
                  </a:lnTo>
                  <a:lnTo>
                    <a:pt x="74" y="21086"/>
                  </a:lnTo>
                  <a:lnTo>
                    <a:pt x="52" y="21303"/>
                  </a:lnTo>
                  <a:lnTo>
                    <a:pt x="30" y="21520"/>
                  </a:lnTo>
                  <a:lnTo>
                    <a:pt x="15" y="21737"/>
                  </a:lnTo>
                  <a:lnTo>
                    <a:pt x="8" y="21990"/>
                  </a:lnTo>
                  <a:lnTo>
                    <a:pt x="1" y="22243"/>
                  </a:lnTo>
                  <a:lnTo>
                    <a:pt x="1" y="22496"/>
                  </a:lnTo>
                  <a:lnTo>
                    <a:pt x="8" y="22750"/>
                  </a:lnTo>
                  <a:lnTo>
                    <a:pt x="15" y="22967"/>
                  </a:lnTo>
                  <a:lnTo>
                    <a:pt x="30" y="23220"/>
                  </a:lnTo>
                  <a:lnTo>
                    <a:pt x="52" y="23473"/>
                  </a:lnTo>
                  <a:lnTo>
                    <a:pt x="81" y="23690"/>
                  </a:lnTo>
                  <a:lnTo>
                    <a:pt x="110" y="23907"/>
                  </a:lnTo>
                  <a:lnTo>
                    <a:pt x="139" y="24088"/>
                  </a:lnTo>
                  <a:lnTo>
                    <a:pt x="176" y="24269"/>
                  </a:lnTo>
                  <a:lnTo>
                    <a:pt x="212" y="24413"/>
                  </a:lnTo>
                  <a:lnTo>
                    <a:pt x="256" y="24558"/>
                  </a:lnTo>
                  <a:lnTo>
                    <a:pt x="300" y="24666"/>
                  </a:lnTo>
                  <a:lnTo>
                    <a:pt x="351" y="24775"/>
                  </a:lnTo>
                  <a:lnTo>
                    <a:pt x="395" y="24847"/>
                  </a:lnTo>
                  <a:lnTo>
                    <a:pt x="446" y="24883"/>
                  </a:lnTo>
                  <a:lnTo>
                    <a:pt x="490" y="24920"/>
                  </a:lnTo>
                  <a:lnTo>
                    <a:pt x="541" y="24920"/>
                  </a:lnTo>
                  <a:lnTo>
                    <a:pt x="592" y="24883"/>
                  </a:lnTo>
                  <a:lnTo>
                    <a:pt x="643" y="24847"/>
                  </a:lnTo>
                  <a:lnTo>
                    <a:pt x="686" y="24775"/>
                  </a:lnTo>
                  <a:lnTo>
                    <a:pt x="738" y="24666"/>
                  </a:lnTo>
                  <a:lnTo>
                    <a:pt x="9068" y="4847"/>
                  </a:lnTo>
                  <a:lnTo>
                    <a:pt x="9111" y="4739"/>
                  </a:lnTo>
                  <a:lnTo>
                    <a:pt x="9155" y="4594"/>
                  </a:lnTo>
                  <a:lnTo>
                    <a:pt x="9192" y="4413"/>
                  </a:lnTo>
                  <a:lnTo>
                    <a:pt x="9228" y="4232"/>
                  </a:lnTo>
                  <a:lnTo>
                    <a:pt x="9257" y="4052"/>
                  </a:lnTo>
                  <a:lnTo>
                    <a:pt x="9286" y="3835"/>
                  </a:lnTo>
                  <a:lnTo>
                    <a:pt x="9308" y="3618"/>
                  </a:lnTo>
                  <a:lnTo>
                    <a:pt x="9330" y="3401"/>
                  </a:lnTo>
                  <a:lnTo>
                    <a:pt x="9345" y="3147"/>
                  </a:lnTo>
                  <a:lnTo>
                    <a:pt x="9352" y="2930"/>
                  </a:lnTo>
                  <a:lnTo>
                    <a:pt x="9359" y="2677"/>
                  </a:lnTo>
                  <a:lnTo>
                    <a:pt x="9359" y="2424"/>
                  </a:lnTo>
                  <a:lnTo>
                    <a:pt x="9352" y="2171"/>
                  </a:lnTo>
                  <a:lnTo>
                    <a:pt x="9345" y="1918"/>
                  </a:lnTo>
                  <a:lnTo>
                    <a:pt x="9330" y="1701"/>
                  </a:lnTo>
                  <a:lnTo>
                    <a:pt x="9308" y="1448"/>
                  </a:lnTo>
                  <a:lnTo>
                    <a:pt x="9272" y="1122"/>
                  </a:lnTo>
                  <a:lnTo>
                    <a:pt x="9228" y="833"/>
                  </a:lnTo>
                  <a:lnTo>
                    <a:pt x="9170" y="580"/>
                  </a:lnTo>
                  <a:lnTo>
                    <a:pt x="9111" y="399"/>
                  </a:lnTo>
                  <a:lnTo>
                    <a:pt x="9053" y="218"/>
                  </a:lnTo>
                  <a:lnTo>
                    <a:pt x="8987" y="109"/>
                  </a:lnTo>
                  <a:lnTo>
                    <a:pt x="8914" y="37"/>
                  </a:lnTo>
                  <a:lnTo>
                    <a:pt x="884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10800000">
              <a:off x="-1711045" y="5492357"/>
              <a:ext cx="139603" cy="254360"/>
            </a:xfrm>
            <a:custGeom>
              <a:avLst/>
              <a:gdLst/>
              <a:ahLst/>
              <a:cxnLst/>
              <a:rect l="l" t="t" r="r" b="b"/>
              <a:pathLst>
                <a:path w="5487" h="40471" extrusionOk="0">
                  <a:moveTo>
                    <a:pt x="4910" y="0"/>
                  </a:moveTo>
                  <a:lnTo>
                    <a:pt x="4844" y="73"/>
                  </a:lnTo>
                  <a:lnTo>
                    <a:pt x="4786" y="145"/>
                  </a:lnTo>
                  <a:lnTo>
                    <a:pt x="4727" y="290"/>
                  </a:lnTo>
                  <a:lnTo>
                    <a:pt x="4669" y="471"/>
                  </a:lnTo>
                  <a:lnTo>
                    <a:pt x="4625" y="651"/>
                  </a:lnTo>
                  <a:lnTo>
                    <a:pt x="4574" y="905"/>
                  </a:lnTo>
                  <a:lnTo>
                    <a:pt x="4538" y="1194"/>
                  </a:lnTo>
                  <a:lnTo>
                    <a:pt x="81" y="36601"/>
                  </a:lnTo>
                  <a:lnTo>
                    <a:pt x="59" y="36818"/>
                  </a:lnTo>
                  <a:lnTo>
                    <a:pt x="37" y="37035"/>
                  </a:lnTo>
                  <a:lnTo>
                    <a:pt x="23" y="37288"/>
                  </a:lnTo>
                  <a:lnTo>
                    <a:pt x="8" y="37541"/>
                  </a:lnTo>
                  <a:lnTo>
                    <a:pt x="8" y="37794"/>
                  </a:lnTo>
                  <a:lnTo>
                    <a:pt x="1" y="38011"/>
                  </a:lnTo>
                  <a:lnTo>
                    <a:pt x="8" y="38264"/>
                  </a:lnTo>
                  <a:lnTo>
                    <a:pt x="15" y="38518"/>
                  </a:lnTo>
                  <a:lnTo>
                    <a:pt x="30" y="38735"/>
                  </a:lnTo>
                  <a:lnTo>
                    <a:pt x="52" y="38988"/>
                  </a:lnTo>
                  <a:lnTo>
                    <a:pt x="74" y="39205"/>
                  </a:lnTo>
                  <a:lnTo>
                    <a:pt x="96" y="39386"/>
                  </a:lnTo>
                  <a:lnTo>
                    <a:pt x="132" y="39603"/>
                  </a:lnTo>
                  <a:lnTo>
                    <a:pt x="161" y="39783"/>
                  </a:lnTo>
                  <a:lnTo>
                    <a:pt x="205" y="39964"/>
                  </a:lnTo>
                  <a:lnTo>
                    <a:pt x="249" y="40109"/>
                  </a:lnTo>
                  <a:lnTo>
                    <a:pt x="293" y="40217"/>
                  </a:lnTo>
                  <a:lnTo>
                    <a:pt x="336" y="40326"/>
                  </a:lnTo>
                  <a:lnTo>
                    <a:pt x="387" y="40398"/>
                  </a:lnTo>
                  <a:lnTo>
                    <a:pt x="438" y="40434"/>
                  </a:lnTo>
                  <a:lnTo>
                    <a:pt x="489" y="40471"/>
                  </a:lnTo>
                  <a:lnTo>
                    <a:pt x="584" y="40471"/>
                  </a:lnTo>
                  <a:lnTo>
                    <a:pt x="635" y="40398"/>
                  </a:lnTo>
                  <a:lnTo>
                    <a:pt x="679" y="40362"/>
                  </a:lnTo>
                  <a:lnTo>
                    <a:pt x="730" y="40254"/>
                  </a:lnTo>
                  <a:lnTo>
                    <a:pt x="774" y="40145"/>
                  </a:lnTo>
                  <a:lnTo>
                    <a:pt x="818" y="40000"/>
                  </a:lnTo>
                  <a:lnTo>
                    <a:pt x="854" y="39856"/>
                  </a:lnTo>
                  <a:lnTo>
                    <a:pt x="891" y="39675"/>
                  </a:lnTo>
                  <a:lnTo>
                    <a:pt x="927" y="39494"/>
                  </a:lnTo>
                  <a:lnTo>
                    <a:pt x="956" y="39277"/>
                  </a:lnTo>
                  <a:lnTo>
                    <a:pt x="5406" y="3870"/>
                  </a:lnTo>
                  <a:lnTo>
                    <a:pt x="5435" y="3653"/>
                  </a:lnTo>
                  <a:lnTo>
                    <a:pt x="5457" y="3400"/>
                  </a:lnTo>
                  <a:lnTo>
                    <a:pt x="5471" y="3183"/>
                  </a:lnTo>
                  <a:lnTo>
                    <a:pt x="5479" y="2930"/>
                  </a:lnTo>
                  <a:lnTo>
                    <a:pt x="5486" y="2677"/>
                  </a:lnTo>
                  <a:lnTo>
                    <a:pt x="5486" y="2424"/>
                  </a:lnTo>
                  <a:lnTo>
                    <a:pt x="5479" y="2207"/>
                  </a:lnTo>
                  <a:lnTo>
                    <a:pt x="5471" y="1953"/>
                  </a:lnTo>
                  <a:lnTo>
                    <a:pt x="5457" y="1700"/>
                  </a:lnTo>
                  <a:lnTo>
                    <a:pt x="5442" y="1483"/>
                  </a:lnTo>
                  <a:lnTo>
                    <a:pt x="5420" y="1266"/>
                  </a:lnTo>
                  <a:lnTo>
                    <a:pt x="5391" y="1049"/>
                  </a:lnTo>
                  <a:lnTo>
                    <a:pt x="5362" y="868"/>
                  </a:lnTo>
                  <a:lnTo>
                    <a:pt x="5326" y="688"/>
                  </a:lnTo>
                  <a:lnTo>
                    <a:pt x="5289" y="507"/>
                  </a:lnTo>
                  <a:lnTo>
                    <a:pt x="5245" y="362"/>
                  </a:lnTo>
                  <a:lnTo>
                    <a:pt x="5180" y="181"/>
                  </a:lnTo>
                  <a:lnTo>
                    <a:pt x="5114" y="73"/>
                  </a:lnTo>
                  <a:lnTo>
                    <a:pt x="504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10800000">
              <a:off x="-1388307" y="5604871"/>
              <a:ext cx="53480" cy="317782"/>
            </a:xfrm>
            <a:custGeom>
              <a:avLst/>
              <a:gdLst/>
              <a:ahLst/>
              <a:cxnLst/>
              <a:rect l="l" t="t" r="r" b="b"/>
              <a:pathLst>
                <a:path w="2102" h="50562" extrusionOk="0">
                  <a:moveTo>
                    <a:pt x="1540" y="1"/>
                  </a:moveTo>
                  <a:lnTo>
                    <a:pt x="1496" y="37"/>
                  </a:lnTo>
                  <a:lnTo>
                    <a:pt x="1408" y="145"/>
                  </a:lnTo>
                  <a:lnTo>
                    <a:pt x="1321" y="362"/>
                  </a:lnTo>
                  <a:lnTo>
                    <a:pt x="1248" y="616"/>
                  </a:lnTo>
                  <a:lnTo>
                    <a:pt x="1190" y="941"/>
                  </a:lnTo>
                  <a:lnTo>
                    <a:pt x="1138" y="1339"/>
                  </a:lnTo>
                  <a:lnTo>
                    <a:pt x="1102" y="1773"/>
                  </a:lnTo>
                  <a:lnTo>
                    <a:pt x="1087" y="1990"/>
                  </a:lnTo>
                  <a:lnTo>
                    <a:pt x="1080" y="2243"/>
                  </a:lnTo>
                  <a:lnTo>
                    <a:pt x="8" y="47740"/>
                  </a:lnTo>
                  <a:lnTo>
                    <a:pt x="1" y="47993"/>
                  </a:lnTo>
                  <a:lnTo>
                    <a:pt x="1" y="48247"/>
                  </a:lnTo>
                  <a:lnTo>
                    <a:pt x="8" y="48500"/>
                  </a:lnTo>
                  <a:lnTo>
                    <a:pt x="22" y="48753"/>
                  </a:lnTo>
                  <a:lnTo>
                    <a:pt x="37" y="48970"/>
                  </a:lnTo>
                  <a:lnTo>
                    <a:pt x="59" y="49187"/>
                  </a:lnTo>
                  <a:lnTo>
                    <a:pt x="81" y="49404"/>
                  </a:lnTo>
                  <a:lnTo>
                    <a:pt x="110" y="49621"/>
                  </a:lnTo>
                  <a:lnTo>
                    <a:pt x="146" y="49802"/>
                  </a:lnTo>
                  <a:lnTo>
                    <a:pt x="183" y="49946"/>
                  </a:lnTo>
                  <a:lnTo>
                    <a:pt x="219" y="50127"/>
                  </a:lnTo>
                  <a:lnTo>
                    <a:pt x="263" y="50236"/>
                  </a:lnTo>
                  <a:lnTo>
                    <a:pt x="307" y="50344"/>
                  </a:lnTo>
                  <a:lnTo>
                    <a:pt x="351" y="50453"/>
                  </a:lnTo>
                  <a:lnTo>
                    <a:pt x="402" y="50525"/>
                  </a:lnTo>
                  <a:lnTo>
                    <a:pt x="453" y="50561"/>
                  </a:lnTo>
                  <a:lnTo>
                    <a:pt x="562" y="50561"/>
                  </a:lnTo>
                  <a:lnTo>
                    <a:pt x="613" y="50525"/>
                  </a:lnTo>
                  <a:lnTo>
                    <a:pt x="664" y="50489"/>
                  </a:lnTo>
                  <a:lnTo>
                    <a:pt x="708" y="50417"/>
                  </a:lnTo>
                  <a:lnTo>
                    <a:pt x="752" y="50308"/>
                  </a:lnTo>
                  <a:lnTo>
                    <a:pt x="796" y="50163"/>
                  </a:lnTo>
                  <a:lnTo>
                    <a:pt x="839" y="50019"/>
                  </a:lnTo>
                  <a:lnTo>
                    <a:pt x="876" y="49874"/>
                  </a:lnTo>
                  <a:lnTo>
                    <a:pt x="905" y="49693"/>
                  </a:lnTo>
                  <a:lnTo>
                    <a:pt x="934" y="49512"/>
                  </a:lnTo>
                  <a:lnTo>
                    <a:pt x="963" y="49295"/>
                  </a:lnTo>
                  <a:lnTo>
                    <a:pt x="985" y="49078"/>
                  </a:lnTo>
                  <a:lnTo>
                    <a:pt x="1000" y="48825"/>
                  </a:lnTo>
                  <a:lnTo>
                    <a:pt x="1014" y="48572"/>
                  </a:lnTo>
                  <a:lnTo>
                    <a:pt x="1022" y="48319"/>
                  </a:lnTo>
                  <a:lnTo>
                    <a:pt x="2101" y="2822"/>
                  </a:lnTo>
                  <a:lnTo>
                    <a:pt x="2101" y="2569"/>
                  </a:lnTo>
                  <a:lnTo>
                    <a:pt x="2101" y="2315"/>
                  </a:lnTo>
                  <a:lnTo>
                    <a:pt x="2094" y="2062"/>
                  </a:lnTo>
                  <a:lnTo>
                    <a:pt x="2079" y="1809"/>
                  </a:lnTo>
                  <a:lnTo>
                    <a:pt x="2065" y="1592"/>
                  </a:lnTo>
                  <a:lnTo>
                    <a:pt x="2043" y="1375"/>
                  </a:lnTo>
                  <a:lnTo>
                    <a:pt x="2021" y="1158"/>
                  </a:lnTo>
                  <a:lnTo>
                    <a:pt x="1992" y="941"/>
                  </a:lnTo>
                  <a:lnTo>
                    <a:pt x="1963" y="760"/>
                  </a:lnTo>
                  <a:lnTo>
                    <a:pt x="1926" y="616"/>
                  </a:lnTo>
                  <a:lnTo>
                    <a:pt x="1882" y="435"/>
                  </a:lnTo>
                  <a:lnTo>
                    <a:pt x="1846" y="326"/>
                  </a:lnTo>
                  <a:lnTo>
                    <a:pt x="1795" y="218"/>
                  </a:lnTo>
                  <a:lnTo>
                    <a:pt x="1751" y="109"/>
                  </a:lnTo>
                  <a:lnTo>
                    <a:pt x="1700" y="37"/>
                  </a:lnTo>
                  <a:lnTo>
                    <a:pt x="164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rot="10800000">
              <a:off x="-1239264" y="5605556"/>
              <a:ext cx="62741" cy="316412"/>
            </a:xfrm>
            <a:custGeom>
              <a:avLst/>
              <a:gdLst/>
              <a:ahLst/>
              <a:cxnLst/>
              <a:rect l="l" t="t" r="r" b="b"/>
              <a:pathLst>
                <a:path w="2466" h="50344" extrusionOk="0">
                  <a:moveTo>
                    <a:pt x="475" y="0"/>
                  </a:moveTo>
                  <a:lnTo>
                    <a:pt x="438" y="36"/>
                  </a:lnTo>
                  <a:lnTo>
                    <a:pt x="387" y="73"/>
                  </a:lnTo>
                  <a:lnTo>
                    <a:pt x="336" y="145"/>
                  </a:lnTo>
                  <a:lnTo>
                    <a:pt x="292" y="253"/>
                  </a:lnTo>
                  <a:lnTo>
                    <a:pt x="249" y="398"/>
                  </a:lnTo>
                  <a:lnTo>
                    <a:pt x="205" y="507"/>
                  </a:lnTo>
                  <a:lnTo>
                    <a:pt x="168" y="687"/>
                  </a:lnTo>
                  <a:lnTo>
                    <a:pt x="132" y="868"/>
                  </a:lnTo>
                  <a:lnTo>
                    <a:pt x="103" y="1049"/>
                  </a:lnTo>
                  <a:lnTo>
                    <a:pt x="74" y="1266"/>
                  </a:lnTo>
                  <a:lnTo>
                    <a:pt x="52" y="1483"/>
                  </a:lnTo>
                  <a:lnTo>
                    <a:pt x="30" y="1700"/>
                  </a:lnTo>
                  <a:lnTo>
                    <a:pt x="15" y="1917"/>
                  </a:lnTo>
                  <a:lnTo>
                    <a:pt x="8" y="2170"/>
                  </a:lnTo>
                  <a:lnTo>
                    <a:pt x="1" y="2423"/>
                  </a:lnTo>
                  <a:lnTo>
                    <a:pt x="1" y="2677"/>
                  </a:lnTo>
                  <a:lnTo>
                    <a:pt x="8" y="2930"/>
                  </a:lnTo>
                  <a:lnTo>
                    <a:pt x="1452" y="48210"/>
                  </a:lnTo>
                  <a:lnTo>
                    <a:pt x="1459" y="48463"/>
                  </a:lnTo>
                  <a:lnTo>
                    <a:pt x="1474" y="48680"/>
                  </a:lnTo>
                  <a:lnTo>
                    <a:pt x="1496" y="48933"/>
                  </a:lnTo>
                  <a:lnTo>
                    <a:pt x="1518" y="49150"/>
                  </a:lnTo>
                  <a:lnTo>
                    <a:pt x="1547" y="49367"/>
                  </a:lnTo>
                  <a:lnTo>
                    <a:pt x="1576" y="49548"/>
                  </a:lnTo>
                  <a:lnTo>
                    <a:pt x="1613" y="49729"/>
                  </a:lnTo>
                  <a:lnTo>
                    <a:pt x="1649" y="49874"/>
                  </a:lnTo>
                  <a:lnTo>
                    <a:pt x="1693" y="50018"/>
                  </a:lnTo>
                  <a:lnTo>
                    <a:pt x="1737" y="50127"/>
                  </a:lnTo>
                  <a:lnTo>
                    <a:pt x="1780" y="50235"/>
                  </a:lnTo>
                  <a:lnTo>
                    <a:pt x="1831" y="50308"/>
                  </a:lnTo>
                  <a:lnTo>
                    <a:pt x="1882" y="50344"/>
                  </a:lnTo>
                  <a:lnTo>
                    <a:pt x="1985" y="50344"/>
                  </a:lnTo>
                  <a:lnTo>
                    <a:pt x="2036" y="50308"/>
                  </a:lnTo>
                  <a:lnTo>
                    <a:pt x="2087" y="50271"/>
                  </a:lnTo>
                  <a:lnTo>
                    <a:pt x="2138" y="50199"/>
                  </a:lnTo>
                  <a:lnTo>
                    <a:pt x="2182" y="50091"/>
                  </a:lnTo>
                  <a:lnTo>
                    <a:pt x="2225" y="49946"/>
                  </a:lnTo>
                  <a:lnTo>
                    <a:pt x="2269" y="49837"/>
                  </a:lnTo>
                  <a:lnTo>
                    <a:pt x="2306" y="49657"/>
                  </a:lnTo>
                  <a:lnTo>
                    <a:pt x="2342" y="49476"/>
                  </a:lnTo>
                  <a:lnTo>
                    <a:pt x="2371" y="49295"/>
                  </a:lnTo>
                  <a:lnTo>
                    <a:pt x="2400" y="49078"/>
                  </a:lnTo>
                  <a:lnTo>
                    <a:pt x="2422" y="48861"/>
                  </a:lnTo>
                  <a:lnTo>
                    <a:pt x="2437" y="48644"/>
                  </a:lnTo>
                  <a:lnTo>
                    <a:pt x="2451" y="48427"/>
                  </a:lnTo>
                  <a:lnTo>
                    <a:pt x="2466" y="48174"/>
                  </a:lnTo>
                  <a:lnTo>
                    <a:pt x="2466" y="47921"/>
                  </a:lnTo>
                  <a:lnTo>
                    <a:pt x="2466" y="47667"/>
                  </a:lnTo>
                  <a:lnTo>
                    <a:pt x="2466" y="47414"/>
                  </a:lnTo>
                  <a:lnTo>
                    <a:pt x="1022" y="2134"/>
                  </a:lnTo>
                  <a:lnTo>
                    <a:pt x="1000" y="1700"/>
                  </a:lnTo>
                  <a:lnTo>
                    <a:pt x="963" y="1266"/>
                  </a:lnTo>
                  <a:lnTo>
                    <a:pt x="912" y="904"/>
                  </a:lnTo>
                  <a:lnTo>
                    <a:pt x="847" y="615"/>
                  </a:lnTo>
                  <a:lnTo>
                    <a:pt x="774" y="362"/>
                  </a:lnTo>
                  <a:lnTo>
                    <a:pt x="694" y="145"/>
                  </a:lnTo>
                  <a:lnTo>
                    <a:pt x="606"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rot="10800000">
              <a:off x="-1562206" y="5573729"/>
              <a:ext cx="112303" cy="300052"/>
            </a:xfrm>
            <a:custGeom>
              <a:avLst/>
              <a:gdLst/>
              <a:ahLst/>
              <a:cxnLst/>
              <a:rect l="l" t="t" r="r" b="b"/>
              <a:pathLst>
                <a:path w="4414" h="47741" extrusionOk="0">
                  <a:moveTo>
                    <a:pt x="3895" y="1"/>
                  </a:moveTo>
                  <a:lnTo>
                    <a:pt x="3822" y="37"/>
                  </a:lnTo>
                  <a:lnTo>
                    <a:pt x="3749" y="109"/>
                  </a:lnTo>
                  <a:lnTo>
                    <a:pt x="3676" y="254"/>
                  </a:lnTo>
                  <a:lnTo>
                    <a:pt x="3611" y="435"/>
                  </a:lnTo>
                  <a:lnTo>
                    <a:pt x="3552" y="688"/>
                  </a:lnTo>
                  <a:lnTo>
                    <a:pt x="3494" y="941"/>
                  </a:lnTo>
                  <a:lnTo>
                    <a:pt x="3450" y="1266"/>
                  </a:lnTo>
                  <a:lnTo>
                    <a:pt x="3421" y="1628"/>
                  </a:lnTo>
                  <a:lnTo>
                    <a:pt x="36" y="44268"/>
                  </a:lnTo>
                  <a:lnTo>
                    <a:pt x="22" y="44485"/>
                  </a:lnTo>
                  <a:lnTo>
                    <a:pt x="7" y="44738"/>
                  </a:lnTo>
                  <a:lnTo>
                    <a:pt x="0" y="44991"/>
                  </a:lnTo>
                  <a:lnTo>
                    <a:pt x="0" y="45245"/>
                  </a:lnTo>
                  <a:lnTo>
                    <a:pt x="0" y="45498"/>
                  </a:lnTo>
                  <a:lnTo>
                    <a:pt x="15" y="45751"/>
                  </a:lnTo>
                  <a:lnTo>
                    <a:pt x="22" y="45968"/>
                  </a:lnTo>
                  <a:lnTo>
                    <a:pt x="44" y="46221"/>
                  </a:lnTo>
                  <a:lnTo>
                    <a:pt x="66" y="46438"/>
                  </a:lnTo>
                  <a:lnTo>
                    <a:pt x="88" y="46619"/>
                  </a:lnTo>
                  <a:lnTo>
                    <a:pt x="117" y="46836"/>
                  </a:lnTo>
                  <a:lnTo>
                    <a:pt x="153" y="47017"/>
                  </a:lnTo>
                  <a:lnTo>
                    <a:pt x="190" y="47161"/>
                  </a:lnTo>
                  <a:lnTo>
                    <a:pt x="233" y="47306"/>
                  </a:lnTo>
                  <a:lnTo>
                    <a:pt x="277" y="47451"/>
                  </a:lnTo>
                  <a:lnTo>
                    <a:pt x="321" y="47559"/>
                  </a:lnTo>
                  <a:lnTo>
                    <a:pt x="372" y="47632"/>
                  </a:lnTo>
                  <a:lnTo>
                    <a:pt x="423" y="47704"/>
                  </a:lnTo>
                  <a:lnTo>
                    <a:pt x="474" y="47740"/>
                  </a:lnTo>
                  <a:lnTo>
                    <a:pt x="525" y="47740"/>
                  </a:lnTo>
                  <a:lnTo>
                    <a:pt x="576" y="47704"/>
                  </a:lnTo>
                  <a:lnTo>
                    <a:pt x="627" y="47668"/>
                  </a:lnTo>
                  <a:lnTo>
                    <a:pt x="671" y="47595"/>
                  </a:lnTo>
                  <a:lnTo>
                    <a:pt x="722" y="47523"/>
                  </a:lnTo>
                  <a:lnTo>
                    <a:pt x="766" y="47415"/>
                  </a:lnTo>
                  <a:lnTo>
                    <a:pt x="802" y="47270"/>
                  </a:lnTo>
                  <a:lnTo>
                    <a:pt x="846" y="47125"/>
                  </a:lnTo>
                  <a:lnTo>
                    <a:pt x="883" y="46981"/>
                  </a:lnTo>
                  <a:lnTo>
                    <a:pt x="912" y="46800"/>
                  </a:lnTo>
                  <a:lnTo>
                    <a:pt x="941" y="46583"/>
                  </a:lnTo>
                  <a:lnTo>
                    <a:pt x="970" y="46366"/>
                  </a:lnTo>
                  <a:lnTo>
                    <a:pt x="992" y="46113"/>
                  </a:lnTo>
                  <a:lnTo>
                    <a:pt x="4377" y="3509"/>
                  </a:lnTo>
                  <a:lnTo>
                    <a:pt x="4391" y="3255"/>
                  </a:lnTo>
                  <a:lnTo>
                    <a:pt x="4406" y="3002"/>
                  </a:lnTo>
                  <a:lnTo>
                    <a:pt x="4406" y="2749"/>
                  </a:lnTo>
                  <a:lnTo>
                    <a:pt x="4413" y="2496"/>
                  </a:lnTo>
                  <a:lnTo>
                    <a:pt x="4406" y="2243"/>
                  </a:lnTo>
                  <a:lnTo>
                    <a:pt x="4398" y="1990"/>
                  </a:lnTo>
                  <a:lnTo>
                    <a:pt x="4384" y="1773"/>
                  </a:lnTo>
                  <a:lnTo>
                    <a:pt x="4369" y="1556"/>
                  </a:lnTo>
                  <a:lnTo>
                    <a:pt x="4347" y="1303"/>
                  </a:lnTo>
                  <a:lnTo>
                    <a:pt x="4318" y="1122"/>
                  </a:lnTo>
                  <a:lnTo>
                    <a:pt x="4289" y="905"/>
                  </a:lnTo>
                  <a:lnTo>
                    <a:pt x="4253" y="724"/>
                  </a:lnTo>
                  <a:lnTo>
                    <a:pt x="4216" y="579"/>
                  </a:lnTo>
                  <a:lnTo>
                    <a:pt x="4180" y="435"/>
                  </a:lnTo>
                  <a:lnTo>
                    <a:pt x="4136" y="290"/>
                  </a:lnTo>
                  <a:lnTo>
                    <a:pt x="4085" y="181"/>
                  </a:lnTo>
                  <a:lnTo>
                    <a:pt x="3990" y="37"/>
                  </a:lnTo>
                  <a:lnTo>
                    <a:pt x="3946" y="37"/>
                  </a:lnTo>
                  <a:lnTo>
                    <a:pt x="389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rot="10800000">
              <a:off x="-1884003" y="5390754"/>
              <a:ext cx="191378" cy="246177"/>
            </a:xfrm>
            <a:custGeom>
              <a:avLst/>
              <a:gdLst/>
              <a:ahLst/>
              <a:cxnLst/>
              <a:rect l="l" t="t" r="r" b="b"/>
              <a:pathLst>
                <a:path w="7522" h="39169" extrusionOk="0">
                  <a:moveTo>
                    <a:pt x="7011" y="1"/>
                  </a:moveTo>
                  <a:lnTo>
                    <a:pt x="6960" y="37"/>
                  </a:lnTo>
                  <a:lnTo>
                    <a:pt x="6909" y="73"/>
                  </a:lnTo>
                  <a:lnTo>
                    <a:pt x="6858" y="145"/>
                  </a:lnTo>
                  <a:lnTo>
                    <a:pt x="6806" y="218"/>
                  </a:lnTo>
                  <a:lnTo>
                    <a:pt x="6763" y="326"/>
                  </a:lnTo>
                  <a:lnTo>
                    <a:pt x="6719" y="471"/>
                  </a:lnTo>
                  <a:lnTo>
                    <a:pt x="6675" y="616"/>
                  </a:lnTo>
                  <a:lnTo>
                    <a:pt x="6631" y="796"/>
                  </a:lnTo>
                  <a:lnTo>
                    <a:pt x="140" y="34865"/>
                  </a:lnTo>
                  <a:lnTo>
                    <a:pt x="103" y="35046"/>
                  </a:lnTo>
                  <a:lnTo>
                    <a:pt x="74" y="35263"/>
                  </a:lnTo>
                  <a:lnTo>
                    <a:pt x="52" y="35480"/>
                  </a:lnTo>
                  <a:lnTo>
                    <a:pt x="30" y="35697"/>
                  </a:lnTo>
                  <a:lnTo>
                    <a:pt x="16" y="35950"/>
                  </a:lnTo>
                  <a:lnTo>
                    <a:pt x="8" y="36203"/>
                  </a:lnTo>
                  <a:lnTo>
                    <a:pt x="1" y="36420"/>
                  </a:lnTo>
                  <a:lnTo>
                    <a:pt x="1" y="36673"/>
                  </a:lnTo>
                  <a:lnTo>
                    <a:pt x="1" y="36927"/>
                  </a:lnTo>
                  <a:lnTo>
                    <a:pt x="8" y="37180"/>
                  </a:lnTo>
                  <a:lnTo>
                    <a:pt x="23" y="37397"/>
                  </a:lnTo>
                  <a:lnTo>
                    <a:pt x="45" y="37614"/>
                  </a:lnTo>
                  <a:lnTo>
                    <a:pt x="67" y="37867"/>
                  </a:lnTo>
                  <a:lnTo>
                    <a:pt x="88" y="38084"/>
                  </a:lnTo>
                  <a:lnTo>
                    <a:pt x="125" y="38265"/>
                  </a:lnTo>
                  <a:lnTo>
                    <a:pt x="161" y="38446"/>
                  </a:lnTo>
                  <a:lnTo>
                    <a:pt x="198" y="38626"/>
                  </a:lnTo>
                  <a:lnTo>
                    <a:pt x="242" y="38771"/>
                  </a:lnTo>
                  <a:lnTo>
                    <a:pt x="285" y="38880"/>
                  </a:lnTo>
                  <a:lnTo>
                    <a:pt x="329" y="38988"/>
                  </a:lnTo>
                  <a:lnTo>
                    <a:pt x="380" y="39060"/>
                  </a:lnTo>
                  <a:lnTo>
                    <a:pt x="431" y="39133"/>
                  </a:lnTo>
                  <a:lnTo>
                    <a:pt x="475" y="39133"/>
                  </a:lnTo>
                  <a:lnTo>
                    <a:pt x="526" y="39169"/>
                  </a:lnTo>
                  <a:lnTo>
                    <a:pt x="577" y="39133"/>
                  </a:lnTo>
                  <a:lnTo>
                    <a:pt x="621" y="39097"/>
                  </a:lnTo>
                  <a:lnTo>
                    <a:pt x="672" y="39024"/>
                  </a:lnTo>
                  <a:lnTo>
                    <a:pt x="716" y="38952"/>
                  </a:lnTo>
                  <a:lnTo>
                    <a:pt x="767" y="38843"/>
                  </a:lnTo>
                  <a:lnTo>
                    <a:pt x="811" y="38699"/>
                  </a:lnTo>
                  <a:lnTo>
                    <a:pt x="847" y="38554"/>
                  </a:lnTo>
                  <a:lnTo>
                    <a:pt x="884" y="38373"/>
                  </a:lnTo>
                  <a:lnTo>
                    <a:pt x="7383" y="4305"/>
                  </a:lnTo>
                  <a:lnTo>
                    <a:pt x="7412" y="4124"/>
                  </a:lnTo>
                  <a:lnTo>
                    <a:pt x="7441" y="3907"/>
                  </a:lnTo>
                  <a:lnTo>
                    <a:pt x="7470" y="3690"/>
                  </a:lnTo>
                  <a:lnTo>
                    <a:pt x="7492" y="3473"/>
                  </a:lnTo>
                  <a:lnTo>
                    <a:pt x="7507" y="3220"/>
                  </a:lnTo>
                  <a:lnTo>
                    <a:pt x="7514" y="2966"/>
                  </a:lnTo>
                  <a:lnTo>
                    <a:pt x="7521" y="2749"/>
                  </a:lnTo>
                  <a:lnTo>
                    <a:pt x="7521" y="2496"/>
                  </a:lnTo>
                  <a:lnTo>
                    <a:pt x="7521" y="2243"/>
                  </a:lnTo>
                  <a:lnTo>
                    <a:pt x="7507" y="2026"/>
                  </a:lnTo>
                  <a:lnTo>
                    <a:pt x="7499" y="1773"/>
                  </a:lnTo>
                  <a:lnTo>
                    <a:pt x="7478" y="1556"/>
                  </a:lnTo>
                  <a:lnTo>
                    <a:pt x="7456" y="1303"/>
                  </a:lnTo>
                  <a:lnTo>
                    <a:pt x="7426" y="1122"/>
                  </a:lnTo>
                  <a:lnTo>
                    <a:pt x="7397" y="905"/>
                  </a:lnTo>
                  <a:lnTo>
                    <a:pt x="7361" y="724"/>
                  </a:lnTo>
                  <a:lnTo>
                    <a:pt x="7324" y="543"/>
                  </a:lnTo>
                  <a:lnTo>
                    <a:pt x="7281" y="399"/>
                  </a:lnTo>
                  <a:lnTo>
                    <a:pt x="7237" y="290"/>
                  </a:lnTo>
                  <a:lnTo>
                    <a:pt x="7193" y="182"/>
                  </a:lnTo>
                  <a:lnTo>
                    <a:pt x="7149" y="109"/>
                  </a:lnTo>
                  <a:lnTo>
                    <a:pt x="7106" y="73"/>
                  </a:lnTo>
                  <a:lnTo>
                    <a:pt x="7054" y="37"/>
                  </a:lnTo>
                  <a:lnTo>
                    <a:pt x="70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rot="10800000">
              <a:off x="-1031806" y="3758476"/>
              <a:ext cx="136626" cy="286181"/>
            </a:xfrm>
            <a:custGeom>
              <a:avLst/>
              <a:gdLst/>
              <a:ahLst/>
              <a:cxnLst/>
              <a:rect l="l" t="t" r="r" b="b"/>
              <a:pathLst>
                <a:path w="5370" h="45534" extrusionOk="0">
                  <a:moveTo>
                    <a:pt x="4785" y="1"/>
                  </a:moveTo>
                  <a:lnTo>
                    <a:pt x="4720" y="73"/>
                  </a:lnTo>
                  <a:lnTo>
                    <a:pt x="4654" y="181"/>
                  </a:lnTo>
                  <a:lnTo>
                    <a:pt x="4596" y="326"/>
                  </a:lnTo>
                  <a:lnTo>
                    <a:pt x="4537" y="543"/>
                  </a:lnTo>
                  <a:lnTo>
                    <a:pt x="4486" y="760"/>
                  </a:lnTo>
                  <a:lnTo>
                    <a:pt x="4443" y="1049"/>
                  </a:lnTo>
                  <a:lnTo>
                    <a:pt x="4406" y="1339"/>
                  </a:lnTo>
                  <a:lnTo>
                    <a:pt x="59" y="41773"/>
                  </a:lnTo>
                  <a:lnTo>
                    <a:pt x="37" y="42026"/>
                  </a:lnTo>
                  <a:lnTo>
                    <a:pt x="22" y="42243"/>
                  </a:lnTo>
                  <a:lnTo>
                    <a:pt x="8" y="42496"/>
                  </a:lnTo>
                  <a:lnTo>
                    <a:pt x="0" y="42749"/>
                  </a:lnTo>
                  <a:lnTo>
                    <a:pt x="0" y="43002"/>
                  </a:lnTo>
                  <a:lnTo>
                    <a:pt x="0" y="43255"/>
                  </a:lnTo>
                  <a:lnTo>
                    <a:pt x="8" y="43472"/>
                  </a:lnTo>
                  <a:lnTo>
                    <a:pt x="22" y="43726"/>
                  </a:lnTo>
                  <a:lnTo>
                    <a:pt x="37" y="43943"/>
                  </a:lnTo>
                  <a:lnTo>
                    <a:pt x="59" y="44160"/>
                  </a:lnTo>
                  <a:lnTo>
                    <a:pt x="88" y="44377"/>
                  </a:lnTo>
                  <a:lnTo>
                    <a:pt x="117" y="44594"/>
                  </a:lnTo>
                  <a:lnTo>
                    <a:pt x="146" y="44774"/>
                  </a:lnTo>
                  <a:lnTo>
                    <a:pt x="190" y="44955"/>
                  </a:lnTo>
                  <a:lnTo>
                    <a:pt x="227" y="45100"/>
                  </a:lnTo>
                  <a:lnTo>
                    <a:pt x="278" y="45208"/>
                  </a:lnTo>
                  <a:lnTo>
                    <a:pt x="321" y="45353"/>
                  </a:lnTo>
                  <a:lnTo>
                    <a:pt x="372" y="45425"/>
                  </a:lnTo>
                  <a:lnTo>
                    <a:pt x="416" y="45498"/>
                  </a:lnTo>
                  <a:lnTo>
                    <a:pt x="467" y="45534"/>
                  </a:lnTo>
                  <a:lnTo>
                    <a:pt x="518" y="45534"/>
                  </a:lnTo>
                  <a:lnTo>
                    <a:pt x="569" y="45498"/>
                  </a:lnTo>
                  <a:lnTo>
                    <a:pt x="620" y="45462"/>
                  </a:lnTo>
                  <a:lnTo>
                    <a:pt x="664" y="45425"/>
                  </a:lnTo>
                  <a:lnTo>
                    <a:pt x="708" y="45317"/>
                  </a:lnTo>
                  <a:lnTo>
                    <a:pt x="759" y="45245"/>
                  </a:lnTo>
                  <a:lnTo>
                    <a:pt x="796" y="45100"/>
                  </a:lnTo>
                  <a:lnTo>
                    <a:pt x="839" y="44955"/>
                  </a:lnTo>
                  <a:lnTo>
                    <a:pt x="876" y="44774"/>
                  </a:lnTo>
                  <a:lnTo>
                    <a:pt x="912" y="44594"/>
                  </a:lnTo>
                  <a:lnTo>
                    <a:pt x="941" y="44413"/>
                  </a:lnTo>
                  <a:lnTo>
                    <a:pt x="971" y="44160"/>
                  </a:lnTo>
                  <a:lnTo>
                    <a:pt x="5311" y="3726"/>
                  </a:lnTo>
                  <a:lnTo>
                    <a:pt x="5333" y="3509"/>
                  </a:lnTo>
                  <a:lnTo>
                    <a:pt x="5347" y="3256"/>
                  </a:lnTo>
                  <a:lnTo>
                    <a:pt x="5362" y="3002"/>
                  </a:lnTo>
                  <a:lnTo>
                    <a:pt x="5369" y="2749"/>
                  </a:lnTo>
                  <a:lnTo>
                    <a:pt x="5369" y="2532"/>
                  </a:lnTo>
                  <a:lnTo>
                    <a:pt x="5369" y="2279"/>
                  </a:lnTo>
                  <a:lnTo>
                    <a:pt x="5362" y="2026"/>
                  </a:lnTo>
                  <a:lnTo>
                    <a:pt x="5347" y="1809"/>
                  </a:lnTo>
                  <a:lnTo>
                    <a:pt x="5333" y="1556"/>
                  </a:lnTo>
                  <a:lnTo>
                    <a:pt x="5311" y="1339"/>
                  </a:lnTo>
                  <a:lnTo>
                    <a:pt x="5289" y="1122"/>
                  </a:lnTo>
                  <a:lnTo>
                    <a:pt x="5252" y="941"/>
                  </a:lnTo>
                  <a:lnTo>
                    <a:pt x="5223" y="760"/>
                  </a:lnTo>
                  <a:lnTo>
                    <a:pt x="5187" y="579"/>
                  </a:lnTo>
                  <a:lnTo>
                    <a:pt x="5143" y="435"/>
                  </a:lnTo>
                  <a:lnTo>
                    <a:pt x="5099" y="290"/>
                  </a:lnTo>
                  <a:lnTo>
                    <a:pt x="5041" y="145"/>
                  </a:lnTo>
                  <a:lnTo>
                    <a:pt x="4982" y="73"/>
                  </a:lnTo>
                  <a:lnTo>
                    <a:pt x="491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10800000">
              <a:off x="-1140726" y="3677551"/>
              <a:ext cx="79813" cy="312327"/>
            </a:xfrm>
            <a:custGeom>
              <a:avLst/>
              <a:gdLst/>
              <a:ahLst/>
              <a:cxnLst/>
              <a:rect l="l" t="t" r="r" b="b"/>
              <a:pathLst>
                <a:path w="3137" h="49694" extrusionOk="0">
                  <a:moveTo>
                    <a:pt x="2626" y="1"/>
                  </a:moveTo>
                  <a:lnTo>
                    <a:pt x="2539" y="37"/>
                  </a:lnTo>
                  <a:lnTo>
                    <a:pt x="2458" y="145"/>
                  </a:lnTo>
                  <a:lnTo>
                    <a:pt x="2378" y="290"/>
                  </a:lnTo>
                  <a:lnTo>
                    <a:pt x="2313" y="543"/>
                  </a:lnTo>
                  <a:lnTo>
                    <a:pt x="2247" y="796"/>
                  </a:lnTo>
                  <a:lnTo>
                    <a:pt x="2196" y="1158"/>
                  </a:lnTo>
                  <a:lnTo>
                    <a:pt x="2152" y="1520"/>
                  </a:lnTo>
                  <a:lnTo>
                    <a:pt x="2123" y="1954"/>
                  </a:lnTo>
                  <a:lnTo>
                    <a:pt x="15" y="46547"/>
                  </a:lnTo>
                  <a:lnTo>
                    <a:pt x="0" y="46800"/>
                  </a:lnTo>
                  <a:lnTo>
                    <a:pt x="0" y="47053"/>
                  </a:lnTo>
                  <a:lnTo>
                    <a:pt x="0" y="47306"/>
                  </a:lnTo>
                  <a:lnTo>
                    <a:pt x="8" y="47559"/>
                  </a:lnTo>
                  <a:lnTo>
                    <a:pt x="15" y="47776"/>
                  </a:lnTo>
                  <a:lnTo>
                    <a:pt x="29" y="48030"/>
                  </a:lnTo>
                  <a:lnTo>
                    <a:pt x="51" y="48247"/>
                  </a:lnTo>
                  <a:lnTo>
                    <a:pt x="73" y="48464"/>
                  </a:lnTo>
                  <a:lnTo>
                    <a:pt x="102" y="48681"/>
                  </a:lnTo>
                  <a:lnTo>
                    <a:pt x="139" y="48861"/>
                  </a:lnTo>
                  <a:lnTo>
                    <a:pt x="168" y="49042"/>
                  </a:lnTo>
                  <a:lnTo>
                    <a:pt x="212" y="49187"/>
                  </a:lnTo>
                  <a:lnTo>
                    <a:pt x="248" y="49332"/>
                  </a:lnTo>
                  <a:lnTo>
                    <a:pt x="299" y="49440"/>
                  </a:lnTo>
                  <a:lnTo>
                    <a:pt x="343" y="49549"/>
                  </a:lnTo>
                  <a:lnTo>
                    <a:pt x="394" y="49621"/>
                  </a:lnTo>
                  <a:lnTo>
                    <a:pt x="445" y="49657"/>
                  </a:lnTo>
                  <a:lnTo>
                    <a:pt x="496" y="49693"/>
                  </a:lnTo>
                  <a:lnTo>
                    <a:pt x="547" y="49657"/>
                  </a:lnTo>
                  <a:lnTo>
                    <a:pt x="598" y="49657"/>
                  </a:lnTo>
                  <a:lnTo>
                    <a:pt x="649" y="49585"/>
                  </a:lnTo>
                  <a:lnTo>
                    <a:pt x="693" y="49512"/>
                  </a:lnTo>
                  <a:lnTo>
                    <a:pt x="744" y="49404"/>
                  </a:lnTo>
                  <a:lnTo>
                    <a:pt x="788" y="49295"/>
                  </a:lnTo>
                  <a:lnTo>
                    <a:pt x="824" y="49151"/>
                  </a:lnTo>
                  <a:lnTo>
                    <a:pt x="861" y="49006"/>
                  </a:lnTo>
                  <a:lnTo>
                    <a:pt x="897" y="48825"/>
                  </a:lnTo>
                  <a:lnTo>
                    <a:pt x="927" y="48644"/>
                  </a:lnTo>
                  <a:lnTo>
                    <a:pt x="956" y="48427"/>
                  </a:lnTo>
                  <a:lnTo>
                    <a:pt x="978" y="48210"/>
                  </a:lnTo>
                  <a:lnTo>
                    <a:pt x="1000" y="47957"/>
                  </a:lnTo>
                  <a:lnTo>
                    <a:pt x="1014" y="47704"/>
                  </a:lnTo>
                  <a:lnTo>
                    <a:pt x="3129" y="3111"/>
                  </a:lnTo>
                  <a:lnTo>
                    <a:pt x="3137" y="2858"/>
                  </a:lnTo>
                  <a:lnTo>
                    <a:pt x="3137" y="2605"/>
                  </a:lnTo>
                  <a:lnTo>
                    <a:pt x="3137" y="2352"/>
                  </a:lnTo>
                  <a:lnTo>
                    <a:pt x="3129" y="2098"/>
                  </a:lnTo>
                  <a:lnTo>
                    <a:pt x="3122" y="1881"/>
                  </a:lnTo>
                  <a:lnTo>
                    <a:pt x="3108" y="1628"/>
                  </a:lnTo>
                  <a:lnTo>
                    <a:pt x="3086" y="1411"/>
                  </a:lnTo>
                  <a:lnTo>
                    <a:pt x="3064" y="1194"/>
                  </a:lnTo>
                  <a:lnTo>
                    <a:pt x="3035" y="977"/>
                  </a:lnTo>
                  <a:lnTo>
                    <a:pt x="3005" y="796"/>
                  </a:lnTo>
                  <a:lnTo>
                    <a:pt x="2969" y="616"/>
                  </a:lnTo>
                  <a:lnTo>
                    <a:pt x="2933" y="471"/>
                  </a:lnTo>
                  <a:lnTo>
                    <a:pt x="2889" y="326"/>
                  </a:lnTo>
                  <a:lnTo>
                    <a:pt x="2845" y="218"/>
                  </a:lnTo>
                  <a:lnTo>
                    <a:pt x="2794" y="109"/>
                  </a:lnTo>
                  <a:lnTo>
                    <a:pt x="2743" y="37"/>
                  </a:lnTo>
                  <a:lnTo>
                    <a:pt x="268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10800000">
              <a:off x="-874801" y="3850759"/>
              <a:ext cx="146829" cy="273907"/>
            </a:xfrm>
            <a:custGeom>
              <a:avLst/>
              <a:gdLst/>
              <a:ahLst/>
              <a:cxnLst/>
              <a:rect l="l" t="t" r="r" b="b"/>
              <a:pathLst>
                <a:path w="5771" h="43581" extrusionOk="0">
                  <a:moveTo>
                    <a:pt x="5259" y="0"/>
                  </a:moveTo>
                  <a:lnTo>
                    <a:pt x="5194" y="36"/>
                  </a:lnTo>
                  <a:lnTo>
                    <a:pt x="5135" y="109"/>
                  </a:lnTo>
                  <a:lnTo>
                    <a:pt x="5070" y="181"/>
                  </a:lnTo>
                  <a:lnTo>
                    <a:pt x="5011" y="326"/>
                  </a:lnTo>
                  <a:lnTo>
                    <a:pt x="4960" y="506"/>
                  </a:lnTo>
                  <a:lnTo>
                    <a:pt x="4909" y="723"/>
                  </a:lnTo>
                  <a:lnTo>
                    <a:pt x="4858" y="940"/>
                  </a:lnTo>
                  <a:lnTo>
                    <a:pt x="4822" y="1230"/>
                  </a:lnTo>
                  <a:lnTo>
                    <a:pt x="73" y="39711"/>
                  </a:lnTo>
                  <a:lnTo>
                    <a:pt x="51" y="39964"/>
                  </a:lnTo>
                  <a:lnTo>
                    <a:pt x="30" y="40181"/>
                  </a:lnTo>
                  <a:lnTo>
                    <a:pt x="15" y="40434"/>
                  </a:lnTo>
                  <a:lnTo>
                    <a:pt x="8" y="40687"/>
                  </a:lnTo>
                  <a:lnTo>
                    <a:pt x="0" y="40904"/>
                  </a:lnTo>
                  <a:lnTo>
                    <a:pt x="0" y="41157"/>
                  </a:lnTo>
                  <a:lnTo>
                    <a:pt x="8" y="41410"/>
                  </a:lnTo>
                  <a:lnTo>
                    <a:pt x="15" y="41664"/>
                  </a:lnTo>
                  <a:lnTo>
                    <a:pt x="30" y="41881"/>
                  </a:lnTo>
                  <a:lnTo>
                    <a:pt x="44" y="42098"/>
                  </a:lnTo>
                  <a:lnTo>
                    <a:pt x="73" y="42315"/>
                  </a:lnTo>
                  <a:lnTo>
                    <a:pt x="95" y="42532"/>
                  </a:lnTo>
                  <a:lnTo>
                    <a:pt x="132" y="42749"/>
                  </a:lnTo>
                  <a:lnTo>
                    <a:pt x="161" y="42929"/>
                  </a:lnTo>
                  <a:lnTo>
                    <a:pt x="205" y="43074"/>
                  </a:lnTo>
                  <a:lnTo>
                    <a:pt x="248" y="43219"/>
                  </a:lnTo>
                  <a:lnTo>
                    <a:pt x="292" y="43363"/>
                  </a:lnTo>
                  <a:lnTo>
                    <a:pt x="343" y="43436"/>
                  </a:lnTo>
                  <a:lnTo>
                    <a:pt x="387" y="43508"/>
                  </a:lnTo>
                  <a:lnTo>
                    <a:pt x="438" y="43580"/>
                  </a:lnTo>
                  <a:lnTo>
                    <a:pt x="584" y="43580"/>
                  </a:lnTo>
                  <a:lnTo>
                    <a:pt x="635" y="43508"/>
                  </a:lnTo>
                  <a:lnTo>
                    <a:pt x="679" y="43472"/>
                  </a:lnTo>
                  <a:lnTo>
                    <a:pt x="730" y="43363"/>
                  </a:lnTo>
                  <a:lnTo>
                    <a:pt x="774" y="43255"/>
                  </a:lnTo>
                  <a:lnTo>
                    <a:pt x="810" y="43110"/>
                  </a:lnTo>
                  <a:lnTo>
                    <a:pt x="854" y="42966"/>
                  </a:lnTo>
                  <a:lnTo>
                    <a:pt x="890" y="42785"/>
                  </a:lnTo>
                  <a:lnTo>
                    <a:pt x="927" y="42604"/>
                  </a:lnTo>
                  <a:lnTo>
                    <a:pt x="956" y="42387"/>
                  </a:lnTo>
                  <a:lnTo>
                    <a:pt x="5697" y="3906"/>
                  </a:lnTo>
                  <a:lnTo>
                    <a:pt x="5726" y="3653"/>
                  </a:lnTo>
                  <a:lnTo>
                    <a:pt x="5741" y="3436"/>
                  </a:lnTo>
                  <a:lnTo>
                    <a:pt x="5756" y="3183"/>
                  </a:lnTo>
                  <a:lnTo>
                    <a:pt x="5770" y="2930"/>
                  </a:lnTo>
                  <a:lnTo>
                    <a:pt x="5770" y="2676"/>
                  </a:lnTo>
                  <a:lnTo>
                    <a:pt x="5770" y="2459"/>
                  </a:lnTo>
                  <a:lnTo>
                    <a:pt x="5770" y="2206"/>
                  </a:lnTo>
                  <a:lnTo>
                    <a:pt x="5763" y="1953"/>
                  </a:lnTo>
                  <a:lnTo>
                    <a:pt x="5748" y="1736"/>
                  </a:lnTo>
                  <a:lnTo>
                    <a:pt x="5726" y="1519"/>
                  </a:lnTo>
                  <a:lnTo>
                    <a:pt x="5704" y="1266"/>
                  </a:lnTo>
                  <a:lnTo>
                    <a:pt x="5675" y="1085"/>
                  </a:lnTo>
                  <a:lnTo>
                    <a:pt x="5646" y="868"/>
                  </a:lnTo>
                  <a:lnTo>
                    <a:pt x="5610" y="687"/>
                  </a:lnTo>
                  <a:lnTo>
                    <a:pt x="5573" y="543"/>
                  </a:lnTo>
                  <a:lnTo>
                    <a:pt x="5529" y="398"/>
                  </a:lnTo>
                  <a:lnTo>
                    <a:pt x="5464" y="217"/>
                  </a:lnTo>
                  <a:lnTo>
                    <a:pt x="5398" y="109"/>
                  </a:lnTo>
                  <a:lnTo>
                    <a:pt x="5332" y="36"/>
                  </a:lnTo>
                  <a:lnTo>
                    <a:pt x="525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rot="10800000">
              <a:off x="-697008" y="4197855"/>
              <a:ext cx="242035" cy="145938"/>
            </a:xfrm>
            <a:custGeom>
              <a:avLst/>
              <a:gdLst/>
              <a:ahLst/>
              <a:cxnLst/>
              <a:rect l="l" t="t" r="r" b="b"/>
              <a:pathLst>
                <a:path w="9513" h="23220" extrusionOk="0">
                  <a:moveTo>
                    <a:pt x="8943" y="1"/>
                  </a:moveTo>
                  <a:lnTo>
                    <a:pt x="8892" y="37"/>
                  </a:lnTo>
                  <a:lnTo>
                    <a:pt x="8841" y="109"/>
                  </a:lnTo>
                  <a:lnTo>
                    <a:pt x="8790" y="182"/>
                  </a:lnTo>
                  <a:lnTo>
                    <a:pt x="307" y="18337"/>
                  </a:lnTo>
                  <a:lnTo>
                    <a:pt x="263" y="18446"/>
                  </a:lnTo>
                  <a:lnTo>
                    <a:pt x="219" y="18590"/>
                  </a:lnTo>
                  <a:lnTo>
                    <a:pt x="176" y="18735"/>
                  </a:lnTo>
                  <a:lnTo>
                    <a:pt x="139" y="18916"/>
                  </a:lnTo>
                  <a:lnTo>
                    <a:pt x="110" y="19097"/>
                  </a:lnTo>
                  <a:lnTo>
                    <a:pt x="81" y="19314"/>
                  </a:lnTo>
                  <a:lnTo>
                    <a:pt x="52" y="19494"/>
                  </a:lnTo>
                  <a:lnTo>
                    <a:pt x="37" y="19748"/>
                  </a:lnTo>
                  <a:lnTo>
                    <a:pt x="15" y="19965"/>
                  </a:lnTo>
                  <a:lnTo>
                    <a:pt x="8" y="20218"/>
                  </a:lnTo>
                  <a:lnTo>
                    <a:pt x="0" y="20435"/>
                  </a:lnTo>
                  <a:lnTo>
                    <a:pt x="0" y="20688"/>
                  </a:lnTo>
                  <a:lnTo>
                    <a:pt x="0" y="20941"/>
                  </a:lnTo>
                  <a:lnTo>
                    <a:pt x="8" y="21194"/>
                  </a:lnTo>
                  <a:lnTo>
                    <a:pt x="22" y="21447"/>
                  </a:lnTo>
                  <a:lnTo>
                    <a:pt x="37" y="21701"/>
                  </a:lnTo>
                  <a:lnTo>
                    <a:pt x="66" y="21918"/>
                  </a:lnTo>
                  <a:lnTo>
                    <a:pt x="88" y="22135"/>
                  </a:lnTo>
                  <a:lnTo>
                    <a:pt x="124" y="22315"/>
                  </a:lnTo>
                  <a:lnTo>
                    <a:pt x="161" y="22496"/>
                  </a:lnTo>
                  <a:lnTo>
                    <a:pt x="197" y="22677"/>
                  </a:lnTo>
                  <a:lnTo>
                    <a:pt x="234" y="22822"/>
                  </a:lnTo>
                  <a:lnTo>
                    <a:pt x="278" y="22930"/>
                  </a:lnTo>
                  <a:lnTo>
                    <a:pt x="321" y="23039"/>
                  </a:lnTo>
                  <a:lnTo>
                    <a:pt x="372" y="23111"/>
                  </a:lnTo>
                  <a:lnTo>
                    <a:pt x="416" y="23183"/>
                  </a:lnTo>
                  <a:lnTo>
                    <a:pt x="467" y="23220"/>
                  </a:lnTo>
                  <a:lnTo>
                    <a:pt x="569" y="23220"/>
                  </a:lnTo>
                  <a:lnTo>
                    <a:pt x="620" y="23183"/>
                  </a:lnTo>
                  <a:lnTo>
                    <a:pt x="664" y="23111"/>
                  </a:lnTo>
                  <a:lnTo>
                    <a:pt x="715" y="23003"/>
                  </a:lnTo>
                  <a:lnTo>
                    <a:pt x="9199" y="4883"/>
                  </a:lnTo>
                  <a:lnTo>
                    <a:pt x="9250" y="4775"/>
                  </a:lnTo>
                  <a:lnTo>
                    <a:pt x="9293" y="4630"/>
                  </a:lnTo>
                  <a:lnTo>
                    <a:pt x="9330" y="4485"/>
                  </a:lnTo>
                  <a:lnTo>
                    <a:pt x="9366" y="4305"/>
                  </a:lnTo>
                  <a:lnTo>
                    <a:pt x="9403" y="4124"/>
                  </a:lnTo>
                  <a:lnTo>
                    <a:pt x="9432" y="3907"/>
                  </a:lnTo>
                  <a:lnTo>
                    <a:pt x="9454" y="3726"/>
                  </a:lnTo>
                  <a:lnTo>
                    <a:pt x="9476" y="3473"/>
                  </a:lnTo>
                  <a:lnTo>
                    <a:pt x="9490" y="3256"/>
                  </a:lnTo>
                  <a:lnTo>
                    <a:pt x="9505" y="3003"/>
                  </a:lnTo>
                  <a:lnTo>
                    <a:pt x="9505" y="2786"/>
                  </a:lnTo>
                  <a:lnTo>
                    <a:pt x="9512" y="2532"/>
                  </a:lnTo>
                  <a:lnTo>
                    <a:pt x="9505" y="2279"/>
                  </a:lnTo>
                  <a:lnTo>
                    <a:pt x="9498" y="2026"/>
                  </a:lnTo>
                  <a:lnTo>
                    <a:pt x="9483" y="1773"/>
                  </a:lnTo>
                  <a:lnTo>
                    <a:pt x="9468" y="1520"/>
                  </a:lnTo>
                  <a:lnTo>
                    <a:pt x="9432" y="1194"/>
                  </a:lnTo>
                  <a:lnTo>
                    <a:pt x="9388" y="869"/>
                  </a:lnTo>
                  <a:lnTo>
                    <a:pt x="9337" y="616"/>
                  </a:lnTo>
                  <a:lnTo>
                    <a:pt x="9271" y="399"/>
                  </a:lnTo>
                  <a:lnTo>
                    <a:pt x="9213" y="218"/>
                  </a:lnTo>
                  <a:lnTo>
                    <a:pt x="9140" y="109"/>
                  </a:lnTo>
                  <a:lnTo>
                    <a:pt x="9067" y="37"/>
                  </a:lnTo>
                  <a:lnTo>
                    <a:pt x="899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rot="10800000">
              <a:off x="-754152" y="4007828"/>
              <a:ext cx="211020" cy="209806"/>
            </a:xfrm>
            <a:custGeom>
              <a:avLst/>
              <a:gdLst/>
              <a:ahLst/>
              <a:cxnLst/>
              <a:rect l="l" t="t" r="r" b="b"/>
              <a:pathLst>
                <a:path w="8294" h="33382" extrusionOk="0">
                  <a:moveTo>
                    <a:pt x="7776" y="0"/>
                  </a:moveTo>
                  <a:lnTo>
                    <a:pt x="7696" y="36"/>
                  </a:lnTo>
                  <a:lnTo>
                    <a:pt x="7615" y="109"/>
                  </a:lnTo>
                  <a:lnTo>
                    <a:pt x="7535" y="289"/>
                  </a:lnTo>
                  <a:lnTo>
                    <a:pt x="7462" y="543"/>
                  </a:lnTo>
                  <a:lnTo>
                    <a:pt x="190" y="28825"/>
                  </a:lnTo>
                  <a:lnTo>
                    <a:pt x="153" y="29005"/>
                  </a:lnTo>
                  <a:lnTo>
                    <a:pt x="117" y="29186"/>
                  </a:lnTo>
                  <a:lnTo>
                    <a:pt x="88" y="29367"/>
                  </a:lnTo>
                  <a:lnTo>
                    <a:pt x="59" y="29584"/>
                  </a:lnTo>
                  <a:lnTo>
                    <a:pt x="37" y="29801"/>
                  </a:lnTo>
                  <a:lnTo>
                    <a:pt x="22" y="30054"/>
                  </a:lnTo>
                  <a:lnTo>
                    <a:pt x="8" y="30271"/>
                  </a:lnTo>
                  <a:lnTo>
                    <a:pt x="0" y="30524"/>
                  </a:lnTo>
                  <a:lnTo>
                    <a:pt x="0" y="30778"/>
                  </a:lnTo>
                  <a:lnTo>
                    <a:pt x="0" y="30995"/>
                  </a:lnTo>
                  <a:lnTo>
                    <a:pt x="8" y="31248"/>
                  </a:lnTo>
                  <a:lnTo>
                    <a:pt x="15" y="31501"/>
                  </a:lnTo>
                  <a:lnTo>
                    <a:pt x="29" y="31718"/>
                  </a:lnTo>
                  <a:lnTo>
                    <a:pt x="51" y="31971"/>
                  </a:lnTo>
                  <a:lnTo>
                    <a:pt x="73" y="32188"/>
                  </a:lnTo>
                  <a:lnTo>
                    <a:pt x="110" y="32405"/>
                  </a:lnTo>
                  <a:lnTo>
                    <a:pt x="139" y="32586"/>
                  </a:lnTo>
                  <a:lnTo>
                    <a:pt x="183" y="32767"/>
                  </a:lnTo>
                  <a:lnTo>
                    <a:pt x="219" y="32911"/>
                  </a:lnTo>
                  <a:lnTo>
                    <a:pt x="263" y="33056"/>
                  </a:lnTo>
                  <a:lnTo>
                    <a:pt x="307" y="33165"/>
                  </a:lnTo>
                  <a:lnTo>
                    <a:pt x="350" y="33237"/>
                  </a:lnTo>
                  <a:lnTo>
                    <a:pt x="401" y="33309"/>
                  </a:lnTo>
                  <a:lnTo>
                    <a:pt x="452" y="33345"/>
                  </a:lnTo>
                  <a:lnTo>
                    <a:pt x="496" y="33382"/>
                  </a:lnTo>
                  <a:lnTo>
                    <a:pt x="547" y="33345"/>
                  </a:lnTo>
                  <a:lnTo>
                    <a:pt x="598" y="33345"/>
                  </a:lnTo>
                  <a:lnTo>
                    <a:pt x="649" y="33273"/>
                  </a:lnTo>
                  <a:lnTo>
                    <a:pt x="693" y="33201"/>
                  </a:lnTo>
                  <a:lnTo>
                    <a:pt x="737" y="33092"/>
                  </a:lnTo>
                  <a:lnTo>
                    <a:pt x="788" y="32984"/>
                  </a:lnTo>
                  <a:lnTo>
                    <a:pt x="824" y="32839"/>
                  </a:lnTo>
                  <a:lnTo>
                    <a:pt x="8097" y="4557"/>
                  </a:lnTo>
                  <a:lnTo>
                    <a:pt x="8133" y="4376"/>
                  </a:lnTo>
                  <a:lnTo>
                    <a:pt x="8170" y="4195"/>
                  </a:lnTo>
                  <a:lnTo>
                    <a:pt x="8206" y="3978"/>
                  </a:lnTo>
                  <a:lnTo>
                    <a:pt x="8228" y="3761"/>
                  </a:lnTo>
                  <a:lnTo>
                    <a:pt x="8250" y="3544"/>
                  </a:lnTo>
                  <a:lnTo>
                    <a:pt x="8272" y="3327"/>
                  </a:lnTo>
                  <a:lnTo>
                    <a:pt x="8279" y="3074"/>
                  </a:lnTo>
                  <a:lnTo>
                    <a:pt x="8287" y="2857"/>
                  </a:lnTo>
                  <a:lnTo>
                    <a:pt x="8294" y="2604"/>
                  </a:lnTo>
                  <a:lnTo>
                    <a:pt x="8294" y="2351"/>
                  </a:lnTo>
                  <a:lnTo>
                    <a:pt x="8287" y="2098"/>
                  </a:lnTo>
                  <a:lnTo>
                    <a:pt x="8279" y="1881"/>
                  </a:lnTo>
                  <a:lnTo>
                    <a:pt x="8257" y="1628"/>
                  </a:lnTo>
                  <a:lnTo>
                    <a:pt x="8243" y="1411"/>
                  </a:lnTo>
                  <a:lnTo>
                    <a:pt x="8214" y="1194"/>
                  </a:lnTo>
                  <a:lnTo>
                    <a:pt x="8184" y="977"/>
                  </a:lnTo>
                  <a:lnTo>
                    <a:pt x="8141" y="723"/>
                  </a:lnTo>
                  <a:lnTo>
                    <a:pt x="8097" y="543"/>
                  </a:lnTo>
                  <a:lnTo>
                    <a:pt x="8053" y="362"/>
                  </a:lnTo>
                  <a:lnTo>
                    <a:pt x="8002" y="253"/>
                  </a:lnTo>
                  <a:lnTo>
                    <a:pt x="7951" y="145"/>
                  </a:lnTo>
                  <a:lnTo>
                    <a:pt x="7893" y="36"/>
                  </a:lnTo>
                  <a:lnTo>
                    <a:pt x="783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10800000">
              <a:off x="-661363" y="4398792"/>
              <a:ext cx="260404" cy="100472"/>
            </a:xfrm>
            <a:custGeom>
              <a:avLst/>
              <a:gdLst/>
              <a:ahLst/>
              <a:cxnLst/>
              <a:rect l="l" t="t" r="r" b="b"/>
              <a:pathLst>
                <a:path w="10235" h="15986" extrusionOk="0">
                  <a:moveTo>
                    <a:pt x="9666" y="0"/>
                  </a:moveTo>
                  <a:lnTo>
                    <a:pt x="9600" y="36"/>
                  </a:lnTo>
                  <a:lnTo>
                    <a:pt x="395" y="10958"/>
                  </a:lnTo>
                  <a:lnTo>
                    <a:pt x="344" y="11031"/>
                  </a:lnTo>
                  <a:lnTo>
                    <a:pt x="300" y="11103"/>
                  </a:lnTo>
                  <a:lnTo>
                    <a:pt x="256" y="11248"/>
                  </a:lnTo>
                  <a:lnTo>
                    <a:pt x="212" y="11356"/>
                  </a:lnTo>
                  <a:lnTo>
                    <a:pt x="176" y="11537"/>
                  </a:lnTo>
                  <a:lnTo>
                    <a:pt x="139" y="11718"/>
                  </a:lnTo>
                  <a:lnTo>
                    <a:pt x="103" y="11899"/>
                  </a:lnTo>
                  <a:lnTo>
                    <a:pt x="74" y="12080"/>
                  </a:lnTo>
                  <a:lnTo>
                    <a:pt x="52" y="12297"/>
                  </a:lnTo>
                  <a:lnTo>
                    <a:pt x="37" y="12550"/>
                  </a:lnTo>
                  <a:lnTo>
                    <a:pt x="15" y="12767"/>
                  </a:lnTo>
                  <a:lnTo>
                    <a:pt x="8" y="13020"/>
                  </a:lnTo>
                  <a:lnTo>
                    <a:pt x="1" y="13273"/>
                  </a:lnTo>
                  <a:lnTo>
                    <a:pt x="1" y="13490"/>
                  </a:lnTo>
                  <a:lnTo>
                    <a:pt x="8" y="13779"/>
                  </a:lnTo>
                  <a:lnTo>
                    <a:pt x="15" y="14033"/>
                  </a:lnTo>
                  <a:lnTo>
                    <a:pt x="30" y="14250"/>
                  </a:lnTo>
                  <a:lnTo>
                    <a:pt x="52" y="14503"/>
                  </a:lnTo>
                  <a:lnTo>
                    <a:pt x="74" y="14720"/>
                  </a:lnTo>
                  <a:lnTo>
                    <a:pt x="103" y="14937"/>
                  </a:lnTo>
                  <a:lnTo>
                    <a:pt x="132" y="15118"/>
                  </a:lnTo>
                  <a:lnTo>
                    <a:pt x="169" y="15298"/>
                  </a:lnTo>
                  <a:lnTo>
                    <a:pt x="205" y="15443"/>
                  </a:lnTo>
                  <a:lnTo>
                    <a:pt x="242" y="15588"/>
                  </a:lnTo>
                  <a:lnTo>
                    <a:pt x="285" y="15696"/>
                  </a:lnTo>
                  <a:lnTo>
                    <a:pt x="329" y="15805"/>
                  </a:lnTo>
                  <a:lnTo>
                    <a:pt x="380" y="15877"/>
                  </a:lnTo>
                  <a:lnTo>
                    <a:pt x="431" y="15949"/>
                  </a:lnTo>
                  <a:lnTo>
                    <a:pt x="475" y="15986"/>
                  </a:lnTo>
                  <a:lnTo>
                    <a:pt x="526" y="15986"/>
                  </a:lnTo>
                  <a:lnTo>
                    <a:pt x="584" y="15949"/>
                  </a:lnTo>
                  <a:lnTo>
                    <a:pt x="635" y="15913"/>
                  </a:lnTo>
                  <a:lnTo>
                    <a:pt x="9841" y="5027"/>
                  </a:lnTo>
                  <a:lnTo>
                    <a:pt x="9892" y="4955"/>
                  </a:lnTo>
                  <a:lnTo>
                    <a:pt x="9943" y="4846"/>
                  </a:lnTo>
                  <a:lnTo>
                    <a:pt x="9987" y="4738"/>
                  </a:lnTo>
                  <a:lnTo>
                    <a:pt x="10023" y="4593"/>
                  </a:lnTo>
                  <a:lnTo>
                    <a:pt x="10067" y="4449"/>
                  </a:lnTo>
                  <a:lnTo>
                    <a:pt x="10103" y="4268"/>
                  </a:lnTo>
                  <a:lnTo>
                    <a:pt x="10133" y="4087"/>
                  </a:lnTo>
                  <a:lnTo>
                    <a:pt x="10162" y="3870"/>
                  </a:lnTo>
                  <a:lnTo>
                    <a:pt x="10184" y="3653"/>
                  </a:lnTo>
                  <a:lnTo>
                    <a:pt x="10206" y="3436"/>
                  </a:lnTo>
                  <a:lnTo>
                    <a:pt x="10220" y="3183"/>
                  </a:lnTo>
                  <a:lnTo>
                    <a:pt x="10227" y="2966"/>
                  </a:lnTo>
                  <a:lnTo>
                    <a:pt x="10235" y="2713"/>
                  </a:lnTo>
                  <a:lnTo>
                    <a:pt x="10235" y="2459"/>
                  </a:lnTo>
                  <a:lnTo>
                    <a:pt x="10235" y="2206"/>
                  </a:lnTo>
                  <a:lnTo>
                    <a:pt x="10220" y="1953"/>
                  </a:lnTo>
                  <a:lnTo>
                    <a:pt x="10198" y="1519"/>
                  </a:lnTo>
                  <a:lnTo>
                    <a:pt x="10154" y="1157"/>
                  </a:lnTo>
                  <a:lnTo>
                    <a:pt x="10103" y="796"/>
                  </a:lnTo>
                  <a:lnTo>
                    <a:pt x="10038" y="543"/>
                  </a:lnTo>
                  <a:lnTo>
                    <a:pt x="9965" y="289"/>
                  </a:lnTo>
                  <a:lnTo>
                    <a:pt x="9892" y="145"/>
                  </a:lnTo>
                  <a:lnTo>
                    <a:pt x="9812" y="36"/>
                  </a:lnTo>
                  <a:lnTo>
                    <a:pt x="972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rot="10800000">
              <a:off x="-600123" y="4780663"/>
              <a:ext cx="257809" cy="81837"/>
            </a:xfrm>
            <a:custGeom>
              <a:avLst/>
              <a:gdLst/>
              <a:ahLst/>
              <a:cxnLst/>
              <a:rect l="l" t="t" r="r" b="b"/>
              <a:pathLst>
                <a:path w="10133" h="13021" extrusionOk="0">
                  <a:moveTo>
                    <a:pt x="519" y="0"/>
                  </a:moveTo>
                  <a:lnTo>
                    <a:pt x="424" y="36"/>
                  </a:lnTo>
                  <a:lnTo>
                    <a:pt x="336" y="181"/>
                  </a:lnTo>
                  <a:lnTo>
                    <a:pt x="256" y="362"/>
                  </a:lnTo>
                  <a:lnTo>
                    <a:pt x="190" y="615"/>
                  </a:lnTo>
                  <a:lnTo>
                    <a:pt x="125" y="904"/>
                  </a:lnTo>
                  <a:lnTo>
                    <a:pt x="74" y="1266"/>
                  </a:lnTo>
                  <a:lnTo>
                    <a:pt x="37" y="1664"/>
                  </a:lnTo>
                  <a:lnTo>
                    <a:pt x="8" y="2134"/>
                  </a:lnTo>
                  <a:lnTo>
                    <a:pt x="1" y="2387"/>
                  </a:lnTo>
                  <a:lnTo>
                    <a:pt x="1" y="2640"/>
                  </a:lnTo>
                  <a:lnTo>
                    <a:pt x="8" y="2894"/>
                  </a:lnTo>
                  <a:lnTo>
                    <a:pt x="15" y="3147"/>
                  </a:lnTo>
                  <a:lnTo>
                    <a:pt x="30" y="3364"/>
                  </a:lnTo>
                  <a:lnTo>
                    <a:pt x="45" y="3617"/>
                  </a:lnTo>
                  <a:lnTo>
                    <a:pt x="66" y="3834"/>
                  </a:lnTo>
                  <a:lnTo>
                    <a:pt x="96" y="4015"/>
                  </a:lnTo>
                  <a:lnTo>
                    <a:pt x="125" y="4232"/>
                  </a:lnTo>
                  <a:lnTo>
                    <a:pt x="161" y="4413"/>
                  </a:lnTo>
                  <a:lnTo>
                    <a:pt x="198" y="4557"/>
                  </a:lnTo>
                  <a:lnTo>
                    <a:pt x="234" y="4702"/>
                  </a:lnTo>
                  <a:lnTo>
                    <a:pt x="278" y="4810"/>
                  </a:lnTo>
                  <a:lnTo>
                    <a:pt x="329" y="4919"/>
                  </a:lnTo>
                  <a:lnTo>
                    <a:pt x="380" y="5027"/>
                  </a:lnTo>
                  <a:lnTo>
                    <a:pt x="431" y="5064"/>
                  </a:lnTo>
                  <a:lnTo>
                    <a:pt x="9527" y="12984"/>
                  </a:lnTo>
                  <a:lnTo>
                    <a:pt x="9578" y="12984"/>
                  </a:lnTo>
                  <a:lnTo>
                    <a:pt x="9629" y="13020"/>
                  </a:lnTo>
                  <a:lnTo>
                    <a:pt x="9680" y="12984"/>
                  </a:lnTo>
                  <a:lnTo>
                    <a:pt x="9731" y="12948"/>
                  </a:lnTo>
                  <a:lnTo>
                    <a:pt x="9775" y="12876"/>
                  </a:lnTo>
                  <a:lnTo>
                    <a:pt x="9826" y="12803"/>
                  </a:lnTo>
                  <a:lnTo>
                    <a:pt x="9870" y="12695"/>
                  </a:lnTo>
                  <a:lnTo>
                    <a:pt x="9914" y="12550"/>
                  </a:lnTo>
                  <a:lnTo>
                    <a:pt x="9950" y="12405"/>
                  </a:lnTo>
                  <a:lnTo>
                    <a:pt x="9987" y="12225"/>
                  </a:lnTo>
                  <a:lnTo>
                    <a:pt x="10016" y="12044"/>
                  </a:lnTo>
                  <a:lnTo>
                    <a:pt x="10045" y="11827"/>
                  </a:lnTo>
                  <a:lnTo>
                    <a:pt x="10074" y="11610"/>
                  </a:lnTo>
                  <a:lnTo>
                    <a:pt x="10096" y="11393"/>
                  </a:lnTo>
                  <a:lnTo>
                    <a:pt x="10111" y="11140"/>
                  </a:lnTo>
                  <a:lnTo>
                    <a:pt x="10125" y="10886"/>
                  </a:lnTo>
                  <a:lnTo>
                    <a:pt x="10133" y="10633"/>
                  </a:lnTo>
                  <a:lnTo>
                    <a:pt x="10133" y="10380"/>
                  </a:lnTo>
                  <a:lnTo>
                    <a:pt x="10125" y="10127"/>
                  </a:lnTo>
                  <a:lnTo>
                    <a:pt x="10118" y="9874"/>
                  </a:lnTo>
                  <a:lnTo>
                    <a:pt x="10103" y="9657"/>
                  </a:lnTo>
                  <a:lnTo>
                    <a:pt x="10089" y="9404"/>
                  </a:lnTo>
                  <a:lnTo>
                    <a:pt x="10067" y="9187"/>
                  </a:lnTo>
                  <a:lnTo>
                    <a:pt x="10038" y="9006"/>
                  </a:lnTo>
                  <a:lnTo>
                    <a:pt x="10009" y="8789"/>
                  </a:lnTo>
                  <a:lnTo>
                    <a:pt x="9972" y="8608"/>
                  </a:lnTo>
                  <a:lnTo>
                    <a:pt x="9936" y="8463"/>
                  </a:lnTo>
                  <a:lnTo>
                    <a:pt x="9892" y="8319"/>
                  </a:lnTo>
                  <a:lnTo>
                    <a:pt x="9848" y="8174"/>
                  </a:lnTo>
                  <a:lnTo>
                    <a:pt x="9804" y="8102"/>
                  </a:lnTo>
                  <a:lnTo>
                    <a:pt x="9753" y="7993"/>
                  </a:lnTo>
                  <a:lnTo>
                    <a:pt x="9702" y="7957"/>
                  </a:lnTo>
                  <a:lnTo>
                    <a:pt x="606" y="36"/>
                  </a:lnTo>
                  <a:lnTo>
                    <a:pt x="51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rot="10800000">
              <a:off x="-591397" y="4612457"/>
              <a:ext cx="260404" cy="56376"/>
            </a:xfrm>
            <a:custGeom>
              <a:avLst/>
              <a:gdLst/>
              <a:ahLst/>
              <a:cxnLst/>
              <a:rect l="l" t="t" r="r" b="b"/>
              <a:pathLst>
                <a:path w="10235" h="8970" extrusionOk="0">
                  <a:moveTo>
                    <a:pt x="9680" y="0"/>
                  </a:moveTo>
                  <a:lnTo>
                    <a:pt x="475" y="3870"/>
                  </a:lnTo>
                  <a:lnTo>
                    <a:pt x="417" y="3906"/>
                  </a:lnTo>
                  <a:lnTo>
                    <a:pt x="373" y="3978"/>
                  </a:lnTo>
                  <a:lnTo>
                    <a:pt x="322" y="4051"/>
                  </a:lnTo>
                  <a:lnTo>
                    <a:pt x="278" y="4159"/>
                  </a:lnTo>
                  <a:lnTo>
                    <a:pt x="234" y="4304"/>
                  </a:lnTo>
                  <a:lnTo>
                    <a:pt x="191" y="4448"/>
                  </a:lnTo>
                  <a:lnTo>
                    <a:pt x="154" y="4593"/>
                  </a:lnTo>
                  <a:lnTo>
                    <a:pt x="125" y="4774"/>
                  </a:lnTo>
                  <a:lnTo>
                    <a:pt x="96" y="4991"/>
                  </a:lnTo>
                  <a:lnTo>
                    <a:pt x="67" y="5172"/>
                  </a:lnTo>
                  <a:lnTo>
                    <a:pt x="45" y="5389"/>
                  </a:lnTo>
                  <a:lnTo>
                    <a:pt x="23" y="5642"/>
                  </a:lnTo>
                  <a:lnTo>
                    <a:pt x="15" y="5859"/>
                  </a:lnTo>
                  <a:lnTo>
                    <a:pt x="8" y="6112"/>
                  </a:lnTo>
                  <a:lnTo>
                    <a:pt x="1" y="6365"/>
                  </a:lnTo>
                  <a:lnTo>
                    <a:pt x="1" y="6655"/>
                  </a:lnTo>
                  <a:lnTo>
                    <a:pt x="23" y="7161"/>
                  </a:lnTo>
                  <a:lnTo>
                    <a:pt x="37" y="7378"/>
                  </a:lnTo>
                  <a:lnTo>
                    <a:pt x="52" y="7595"/>
                  </a:lnTo>
                  <a:lnTo>
                    <a:pt x="74" y="7812"/>
                  </a:lnTo>
                  <a:lnTo>
                    <a:pt x="103" y="8029"/>
                  </a:lnTo>
                  <a:lnTo>
                    <a:pt x="132" y="8210"/>
                  </a:lnTo>
                  <a:lnTo>
                    <a:pt x="161" y="8391"/>
                  </a:lnTo>
                  <a:lnTo>
                    <a:pt x="198" y="8535"/>
                  </a:lnTo>
                  <a:lnTo>
                    <a:pt x="242" y="8644"/>
                  </a:lnTo>
                  <a:lnTo>
                    <a:pt x="285" y="8752"/>
                  </a:lnTo>
                  <a:lnTo>
                    <a:pt x="336" y="8861"/>
                  </a:lnTo>
                  <a:lnTo>
                    <a:pt x="387" y="8933"/>
                  </a:lnTo>
                  <a:lnTo>
                    <a:pt x="439" y="8969"/>
                  </a:lnTo>
                  <a:lnTo>
                    <a:pt x="563" y="8969"/>
                  </a:lnTo>
                  <a:lnTo>
                    <a:pt x="9768" y="5099"/>
                  </a:lnTo>
                  <a:lnTo>
                    <a:pt x="9819" y="5063"/>
                  </a:lnTo>
                  <a:lnTo>
                    <a:pt x="9870" y="4991"/>
                  </a:lnTo>
                  <a:lnTo>
                    <a:pt x="9914" y="4919"/>
                  </a:lnTo>
                  <a:lnTo>
                    <a:pt x="9965" y="4810"/>
                  </a:lnTo>
                  <a:lnTo>
                    <a:pt x="10001" y="4665"/>
                  </a:lnTo>
                  <a:lnTo>
                    <a:pt x="10045" y="4521"/>
                  </a:lnTo>
                  <a:lnTo>
                    <a:pt x="10082" y="4376"/>
                  </a:lnTo>
                  <a:lnTo>
                    <a:pt x="10118" y="4195"/>
                  </a:lnTo>
                  <a:lnTo>
                    <a:pt x="10147" y="3978"/>
                  </a:lnTo>
                  <a:lnTo>
                    <a:pt x="10169" y="3797"/>
                  </a:lnTo>
                  <a:lnTo>
                    <a:pt x="10191" y="3580"/>
                  </a:lnTo>
                  <a:lnTo>
                    <a:pt x="10213" y="3327"/>
                  </a:lnTo>
                  <a:lnTo>
                    <a:pt x="10227" y="3074"/>
                  </a:lnTo>
                  <a:lnTo>
                    <a:pt x="10235" y="2857"/>
                  </a:lnTo>
                  <a:lnTo>
                    <a:pt x="10235" y="2568"/>
                  </a:lnTo>
                  <a:lnTo>
                    <a:pt x="10235" y="2315"/>
                  </a:lnTo>
                  <a:lnTo>
                    <a:pt x="10227" y="2061"/>
                  </a:lnTo>
                  <a:lnTo>
                    <a:pt x="10220" y="1844"/>
                  </a:lnTo>
                  <a:lnTo>
                    <a:pt x="10198" y="1627"/>
                  </a:lnTo>
                  <a:lnTo>
                    <a:pt x="10184" y="1410"/>
                  </a:lnTo>
                  <a:lnTo>
                    <a:pt x="10162" y="1193"/>
                  </a:lnTo>
                  <a:lnTo>
                    <a:pt x="10133" y="1013"/>
                  </a:lnTo>
                  <a:lnTo>
                    <a:pt x="10067" y="651"/>
                  </a:lnTo>
                  <a:lnTo>
                    <a:pt x="9994" y="398"/>
                  </a:lnTo>
                  <a:lnTo>
                    <a:pt x="9914" y="181"/>
                  </a:lnTo>
                  <a:lnTo>
                    <a:pt x="9863" y="109"/>
                  </a:lnTo>
                  <a:lnTo>
                    <a:pt x="9819" y="36"/>
                  </a:lnTo>
                  <a:lnTo>
                    <a:pt x="976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rot="10800000">
              <a:off x="-640017" y="5003196"/>
              <a:ext cx="232926" cy="100705"/>
            </a:xfrm>
            <a:custGeom>
              <a:avLst/>
              <a:gdLst/>
              <a:ahLst/>
              <a:cxnLst/>
              <a:rect l="l" t="t" r="r" b="b"/>
              <a:pathLst>
                <a:path w="9155" h="16023" extrusionOk="0">
                  <a:moveTo>
                    <a:pt x="518" y="1"/>
                  </a:moveTo>
                  <a:lnTo>
                    <a:pt x="431" y="37"/>
                  </a:lnTo>
                  <a:lnTo>
                    <a:pt x="351" y="145"/>
                  </a:lnTo>
                  <a:lnTo>
                    <a:pt x="278" y="290"/>
                  </a:lnTo>
                  <a:lnTo>
                    <a:pt x="205" y="543"/>
                  </a:lnTo>
                  <a:lnTo>
                    <a:pt x="146" y="796"/>
                  </a:lnTo>
                  <a:lnTo>
                    <a:pt x="88" y="1122"/>
                  </a:lnTo>
                  <a:lnTo>
                    <a:pt x="52" y="1484"/>
                  </a:lnTo>
                  <a:lnTo>
                    <a:pt x="15" y="1881"/>
                  </a:lnTo>
                  <a:lnTo>
                    <a:pt x="8" y="2135"/>
                  </a:lnTo>
                  <a:lnTo>
                    <a:pt x="1" y="2388"/>
                  </a:lnTo>
                  <a:lnTo>
                    <a:pt x="1" y="2641"/>
                  </a:lnTo>
                  <a:lnTo>
                    <a:pt x="8" y="2894"/>
                  </a:lnTo>
                  <a:lnTo>
                    <a:pt x="15" y="3147"/>
                  </a:lnTo>
                  <a:lnTo>
                    <a:pt x="30" y="3364"/>
                  </a:lnTo>
                  <a:lnTo>
                    <a:pt x="44" y="3617"/>
                  </a:lnTo>
                  <a:lnTo>
                    <a:pt x="66" y="3834"/>
                  </a:lnTo>
                  <a:lnTo>
                    <a:pt x="95" y="4015"/>
                  </a:lnTo>
                  <a:lnTo>
                    <a:pt x="125" y="4232"/>
                  </a:lnTo>
                  <a:lnTo>
                    <a:pt x="161" y="4413"/>
                  </a:lnTo>
                  <a:lnTo>
                    <a:pt x="197" y="4558"/>
                  </a:lnTo>
                  <a:lnTo>
                    <a:pt x="241" y="4702"/>
                  </a:lnTo>
                  <a:lnTo>
                    <a:pt x="285" y="4847"/>
                  </a:lnTo>
                  <a:lnTo>
                    <a:pt x="329" y="4956"/>
                  </a:lnTo>
                  <a:lnTo>
                    <a:pt x="380" y="5028"/>
                  </a:lnTo>
                  <a:lnTo>
                    <a:pt x="8506" y="15950"/>
                  </a:lnTo>
                  <a:lnTo>
                    <a:pt x="8557" y="15986"/>
                  </a:lnTo>
                  <a:lnTo>
                    <a:pt x="8608" y="16022"/>
                  </a:lnTo>
                  <a:lnTo>
                    <a:pt x="8659" y="16022"/>
                  </a:lnTo>
                  <a:lnTo>
                    <a:pt x="8710" y="15986"/>
                  </a:lnTo>
                  <a:lnTo>
                    <a:pt x="8754" y="15950"/>
                  </a:lnTo>
                  <a:lnTo>
                    <a:pt x="8805" y="15878"/>
                  </a:lnTo>
                  <a:lnTo>
                    <a:pt x="8848" y="15805"/>
                  </a:lnTo>
                  <a:lnTo>
                    <a:pt x="8892" y="15697"/>
                  </a:lnTo>
                  <a:lnTo>
                    <a:pt x="8936" y="15552"/>
                  </a:lnTo>
                  <a:lnTo>
                    <a:pt x="8972" y="15408"/>
                  </a:lnTo>
                  <a:lnTo>
                    <a:pt x="9009" y="15227"/>
                  </a:lnTo>
                  <a:lnTo>
                    <a:pt x="9045" y="15046"/>
                  </a:lnTo>
                  <a:lnTo>
                    <a:pt x="9075" y="14829"/>
                  </a:lnTo>
                  <a:lnTo>
                    <a:pt x="9096" y="14612"/>
                  </a:lnTo>
                  <a:lnTo>
                    <a:pt x="9118" y="14395"/>
                  </a:lnTo>
                  <a:lnTo>
                    <a:pt x="9133" y="14142"/>
                  </a:lnTo>
                  <a:lnTo>
                    <a:pt x="9148" y="13889"/>
                  </a:lnTo>
                  <a:lnTo>
                    <a:pt x="9155" y="13635"/>
                  </a:lnTo>
                  <a:lnTo>
                    <a:pt x="9155" y="13382"/>
                  </a:lnTo>
                  <a:lnTo>
                    <a:pt x="9148" y="13129"/>
                  </a:lnTo>
                  <a:lnTo>
                    <a:pt x="9140" y="12876"/>
                  </a:lnTo>
                  <a:lnTo>
                    <a:pt x="9126" y="12659"/>
                  </a:lnTo>
                  <a:lnTo>
                    <a:pt x="9111" y="12406"/>
                  </a:lnTo>
                  <a:lnTo>
                    <a:pt x="9082" y="12189"/>
                  </a:lnTo>
                  <a:lnTo>
                    <a:pt x="9060" y="12008"/>
                  </a:lnTo>
                  <a:lnTo>
                    <a:pt x="9031" y="11791"/>
                  </a:lnTo>
                  <a:lnTo>
                    <a:pt x="8994" y="11610"/>
                  </a:lnTo>
                  <a:lnTo>
                    <a:pt x="8958" y="11465"/>
                  </a:lnTo>
                  <a:lnTo>
                    <a:pt x="8914" y="11321"/>
                  </a:lnTo>
                  <a:lnTo>
                    <a:pt x="8870" y="11176"/>
                  </a:lnTo>
                  <a:lnTo>
                    <a:pt x="8827" y="11104"/>
                  </a:lnTo>
                  <a:lnTo>
                    <a:pt x="8776" y="10995"/>
                  </a:lnTo>
                  <a:lnTo>
                    <a:pt x="650" y="109"/>
                  </a:lnTo>
                  <a:lnTo>
                    <a:pt x="584" y="37"/>
                  </a:lnTo>
                  <a:lnTo>
                    <a:pt x="518"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rot="10800000">
              <a:off x="-750819" y="5283010"/>
              <a:ext cx="204914" cy="218674"/>
            </a:xfrm>
            <a:custGeom>
              <a:avLst/>
              <a:gdLst/>
              <a:ahLst/>
              <a:cxnLst/>
              <a:rect l="l" t="t" r="r" b="b"/>
              <a:pathLst>
                <a:path w="8054" h="34793" extrusionOk="0">
                  <a:moveTo>
                    <a:pt x="460" y="1"/>
                  </a:moveTo>
                  <a:lnTo>
                    <a:pt x="402" y="37"/>
                  </a:lnTo>
                  <a:lnTo>
                    <a:pt x="351" y="109"/>
                  </a:lnTo>
                  <a:lnTo>
                    <a:pt x="300" y="218"/>
                  </a:lnTo>
                  <a:lnTo>
                    <a:pt x="249" y="326"/>
                  </a:lnTo>
                  <a:lnTo>
                    <a:pt x="205" y="507"/>
                  </a:lnTo>
                  <a:lnTo>
                    <a:pt x="161" y="688"/>
                  </a:lnTo>
                  <a:lnTo>
                    <a:pt x="117" y="869"/>
                  </a:lnTo>
                  <a:lnTo>
                    <a:pt x="88" y="1086"/>
                  </a:lnTo>
                  <a:lnTo>
                    <a:pt x="59" y="1303"/>
                  </a:lnTo>
                  <a:lnTo>
                    <a:pt x="37" y="1520"/>
                  </a:lnTo>
                  <a:lnTo>
                    <a:pt x="23" y="1773"/>
                  </a:lnTo>
                  <a:lnTo>
                    <a:pt x="8" y="2026"/>
                  </a:lnTo>
                  <a:lnTo>
                    <a:pt x="1" y="2243"/>
                  </a:lnTo>
                  <a:lnTo>
                    <a:pt x="1" y="2496"/>
                  </a:lnTo>
                  <a:lnTo>
                    <a:pt x="1" y="2749"/>
                  </a:lnTo>
                  <a:lnTo>
                    <a:pt x="8" y="2966"/>
                  </a:lnTo>
                  <a:lnTo>
                    <a:pt x="15" y="3220"/>
                  </a:lnTo>
                  <a:lnTo>
                    <a:pt x="30" y="3473"/>
                  </a:lnTo>
                  <a:lnTo>
                    <a:pt x="52" y="3690"/>
                  </a:lnTo>
                  <a:lnTo>
                    <a:pt x="74" y="3907"/>
                  </a:lnTo>
                  <a:lnTo>
                    <a:pt x="103" y="4088"/>
                  </a:lnTo>
                  <a:lnTo>
                    <a:pt x="139" y="4305"/>
                  </a:lnTo>
                  <a:lnTo>
                    <a:pt x="176" y="4485"/>
                  </a:lnTo>
                  <a:lnTo>
                    <a:pt x="7207" y="34178"/>
                  </a:lnTo>
                  <a:lnTo>
                    <a:pt x="7251" y="34359"/>
                  </a:lnTo>
                  <a:lnTo>
                    <a:pt x="7295" y="34467"/>
                  </a:lnTo>
                  <a:lnTo>
                    <a:pt x="7339" y="34576"/>
                  </a:lnTo>
                  <a:lnTo>
                    <a:pt x="7390" y="34684"/>
                  </a:lnTo>
                  <a:lnTo>
                    <a:pt x="7434" y="34720"/>
                  </a:lnTo>
                  <a:lnTo>
                    <a:pt x="7485" y="34793"/>
                  </a:lnTo>
                  <a:lnTo>
                    <a:pt x="7587" y="34793"/>
                  </a:lnTo>
                  <a:lnTo>
                    <a:pt x="7630" y="34757"/>
                  </a:lnTo>
                  <a:lnTo>
                    <a:pt x="7682" y="34684"/>
                  </a:lnTo>
                  <a:lnTo>
                    <a:pt x="7725" y="34612"/>
                  </a:lnTo>
                  <a:lnTo>
                    <a:pt x="7776" y="34540"/>
                  </a:lnTo>
                  <a:lnTo>
                    <a:pt x="7820" y="34395"/>
                  </a:lnTo>
                  <a:lnTo>
                    <a:pt x="7857" y="34250"/>
                  </a:lnTo>
                  <a:lnTo>
                    <a:pt x="7900" y="34106"/>
                  </a:lnTo>
                  <a:lnTo>
                    <a:pt x="7937" y="33889"/>
                  </a:lnTo>
                  <a:lnTo>
                    <a:pt x="7966" y="33708"/>
                  </a:lnTo>
                  <a:lnTo>
                    <a:pt x="7995" y="33491"/>
                  </a:lnTo>
                  <a:lnTo>
                    <a:pt x="8017" y="33238"/>
                  </a:lnTo>
                  <a:lnTo>
                    <a:pt x="8032" y="33021"/>
                  </a:lnTo>
                  <a:lnTo>
                    <a:pt x="8046" y="32767"/>
                  </a:lnTo>
                  <a:lnTo>
                    <a:pt x="8054" y="32550"/>
                  </a:lnTo>
                  <a:lnTo>
                    <a:pt x="8054" y="32297"/>
                  </a:lnTo>
                  <a:lnTo>
                    <a:pt x="8054" y="32044"/>
                  </a:lnTo>
                  <a:lnTo>
                    <a:pt x="8046" y="31791"/>
                  </a:lnTo>
                  <a:lnTo>
                    <a:pt x="8039" y="31574"/>
                  </a:lnTo>
                  <a:lnTo>
                    <a:pt x="8024" y="31321"/>
                  </a:lnTo>
                  <a:lnTo>
                    <a:pt x="8002" y="31104"/>
                  </a:lnTo>
                  <a:lnTo>
                    <a:pt x="7981" y="30887"/>
                  </a:lnTo>
                  <a:lnTo>
                    <a:pt x="7951" y="30670"/>
                  </a:lnTo>
                  <a:lnTo>
                    <a:pt x="7915" y="30489"/>
                  </a:lnTo>
                  <a:lnTo>
                    <a:pt x="7878" y="30308"/>
                  </a:lnTo>
                  <a:lnTo>
                    <a:pt x="847" y="616"/>
                  </a:lnTo>
                  <a:lnTo>
                    <a:pt x="810" y="471"/>
                  </a:lnTo>
                  <a:lnTo>
                    <a:pt x="767" y="326"/>
                  </a:lnTo>
                  <a:lnTo>
                    <a:pt x="686" y="145"/>
                  </a:lnTo>
                  <a:lnTo>
                    <a:pt x="599"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rot="10800000">
              <a:off x="-683829" y="5164356"/>
              <a:ext cx="238142" cy="156622"/>
            </a:xfrm>
            <a:custGeom>
              <a:avLst/>
              <a:gdLst/>
              <a:ahLst/>
              <a:cxnLst/>
              <a:rect l="l" t="t" r="r" b="b"/>
              <a:pathLst>
                <a:path w="9360" h="24920" extrusionOk="0">
                  <a:moveTo>
                    <a:pt x="519" y="1"/>
                  </a:moveTo>
                  <a:lnTo>
                    <a:pt x="446" y="37"/>
                  </a:lnTo>
                  <a:lnTo>
                    <a:pt x="373" y="109"/>
                  </a:lnTo>
                  <a:lnTo>
                    <a:pt x="307" y="218"/>
                  </a:lnTo>
                  <a:lnTo>
                    <a:pt x="249" y="399"/>
                  </a:lnTo>
                  <a:lnTo>
                    <a:pt x="190" y="580"/>
                  </a:lnTo>
                  <a:lnTo>
                    <a:pt x="139" y="833"/>
                  </a:lnTo>
                  <a:lnTo>
                    <a:pt x="88" y="1122"/>
                  </a:lnTo>
                  <a:lnTo>
                    <a:pt x="52" y="1448"/>
                  </a:lnTo>
                  <a:lnTo>
                    <a:pt x="30" y="1701"/>
                  </a:lnTo>
                  <a:lnTo>
                    <a:pt x="15" y="1918"/>
                  </a:lnTo>
                  <a:lnTo>
                    <a:pt x="8" y="2171"/>
                  </a:lnTo>
                  <a:lnTo>
                    <a:pt x="1" y="2424"/>
                  </a:lnTo>
                  <a:lnTo>
                    <a:pt x="1" y="2677"/>
                  </a:lnTo>
                  <a:lnTo>
                    <a:pt x="8" y="2930"/>
                  </a:lnTo>
                  <a:lnTo>
                    <a:pt x="15" y="3147"/>
                  </a:lnTo>
                  <a:lnTo>
                    <a:pt x="30" y="3401"/>
                  </a:lnTo>
                  <a:lnTo>
                    <a:pt x="52" y="3618"/>
                  </a:lnTo>
                  <a:lnTo>
                    <a:pt x="74" y="3835"/>
                  </a:lnTo>
                  <a:lnTo>
                    <a:pt x="103" y="4052"/>
                  </a:lnTo>
                  <a:lnTo>
                    <a:pt x="132" y="4232"/>
                  </a:lnTo>
                  <a:lnTo>
                    <a:pt x="169" y="4413"/>
                  </a:lnTo>
                  <a:lnTo>
                    <a:pt x="205" y="4594"/>
                  </a:lnTo>
                  <a:lnTo>
                    <a:pt x="249" y="4739"/>
                  </a:lnTo>
                  <a:lnTo>
                    <a:pt x="293" y="4847"/>
                  </a:lnTo>
                  <a:lnTo>
                    <a:pt x="8623" y="24666"/>
                  </a:lnTo>
                  <a:lnTo>
                    <a:pt x="8674" y="24775"/>
                  </a:lnTo>
                  <a:lnTo>
                    <a:pt x="8725" y="24847"/>
                  </a:lnTo>
                  <a:lnTo>
                    <a:pt x="8768" y="24883"/>
                  </a:lnTo>
                  <a:lnTo>
                    <a:pt x="8820" y="24920"/>
                  </a:lnTo>
                  <a:lnTo>
                    <a:pt x="8871" y="24920"/>
                  </a:lnTo>
                  <a:lnTo>
                    <a:pt x="8922" y="24883"/>
                  </a:lnTo>
                  <a:lnTo>
                    <a:pt x="8965" y="24847"/>
                  </a:lnTo>
                  <a:lnTo>
                    <a:pt x="9016" y="24775"/>
                  </a:lnTo>
                  <a:lnTo>
                    <a:pt x="9060" y="24666"/>
                  </a:lnTo>
                  <a:lnTo>
                    <a:pt x="9104" y="24558"/>
                  </a:lnTo>
                  <a:lnTo>
                    <a:pt x="9148" y="24413"/>
                  </a:lnTo>
                  <a:lnTo>
                    <a:pt x="9184" y="24269"/>
                  </a:lnTo>
                  <a:lnTo>
                    <a:pt x="9221" y="24088"/>
                  </a:lnTo>
                  <a:lnTo>
                    <a:pt x="9257" y="23907"/>
                  </a:lnTo>
                  <a:lnTo>
                    <a:pt x="9286" y="23690"/>
                  </a:lnTo>
                  <a:lnTo>
                    <a:pt x="9308" y="23473"/>
                  </a:lnTo>
                  <a:lnTo>
                    <a:pt x="9330" y="23220"/>
                  </a:lnTo>
                  <a:lnTo>
                    <a:pt x="9345" y="22967"/>
                  </a:lnTo>
                  <a:lnTo>
                    <a:pt x="9352" y="22750"/>
                  </a:lnTo>
                  <a:lnTo>
                    <a:pt x="9359" y="22496"/>
                  </a:lnTo>
                  <a:lnTo>
                    <a:pt x="9359" y="22243"/>
                  </a:lnTo>
                  <a:lnTo>
                    <a:pt x="9352" y="21990"/>
                  </a:lnTo>
                  <a:lnTo>
                    <a:pt x="9345" y="21737"/>
                  </a:lnTo>
                  <a:lnTo>
                    <a:pt x="9330" y="21520"/>
                  </a:lnTo>
                  <a:lnTo>
                    <a:pt x="9316" y="21303"/>
                  </a:lnTo>
                  <a:lnTo>
                    <a:pt x="9286" y="21086"/>
                  </a:lnTo>
                  <a:lnTo>
                    <a:pt x="9264" y="20869"/>
                  </a:lnTo>
                  <a:lnTo>
                    <a:pt x="9228" y="20688"/>
                  </a:lnTo>
                  <a:lnTo>
                    <a:pt x="9199" y="20507"/>
                  </a:lnTo>
                  <a:lnTo>
                    <a:pt x="9155" y="20326"/>
                  </a:lnTo>
                  <a:lnTo>
                    <a:pt x="9119" y="20182"/>
                  </a:lnTo>
                  <a:lnTo>
                    <a:pt x="9068" y="20073"/>
                  </a:lnTo>
                  <a:lnTo>
                    <a:pt x="737" y="254"/>
                  </a:lnTo>
                  <a:lnTo>
                    <a:pt x="686" y="146"/>
                  </a:lnTo>
                  <a:lnTo>
                    <a:pt x="628" y="73"/>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rot="10800000">
              <a:off x="-970184" y="5492357"/>
              <a:ext cx="139578" cy="254360"/>
            </a:xfrm>
            <a:custGeom>
              <a:avLst/>
              <a:gdLst/>
              <a:ahLst/>
              <a:cxnLst/>
              <a:rect l="l" t="t" r="r" b="b"/>
              <a:pathLst>
                <a:path w="5486" h="40471" extrusionOk="0">
                  <a:moveTo>
                    <a:pt x="445" y="0"/>
                  </a:moveTo>
                  <a:lnTo>
                    <a:pt x="372" y="73"/>
                  </a:lnTo>
                  <a:lnTo>
                    <a:pt x="306" y="181"/>
                  </a:lnTo>
                  <a:lnTo>
                    <a:pt x="241" y="362"/>
                  </a:lnTo>
                  <a:lnTo>
                    <a:pt x="197" y="507"/>
                  </a:lnTo>
                  <a:lnTo>
                    <a:pt x="161" y="688"/>
                  </a:lnTo>
                  <a:lnTo>
                    <a:pt x="124" y="868"/>
                  </a:lnTo>
                  <a:lnTo>
                    <a:pt x="95" y="1049"/>
                  </a:lnTo>
                  <a:lnTo>
                    <a:pt x="66" y="1266"/>
                  </a:lnTo>
                  <a:lnTo>
                    <a:pt x="44" y="1483"/>
                  </a:lnTo>
                  <a:lnTo>
                    <a:pt x="29" y="1700"/>
                  </a:lnTo>
                  <a:lnTo>
                    <a:pt x="15" y="1953"/>
                  </a:lnTo>
                  <a:lnTo>
                    <a:pt x="7" y="2207"/>
                  </a:lnTo>
                  <a:lnTo>
                    <a:pt x="0" y="2424"/>
                  </a:lnTo>
                  <a:lnTo>
                    <a:pt x="0" y="2677"/>
                  </a:lnTo>
                  <a:lnTo>
                    <a:pt x="7" y="2930"/>
                  </a:lnTo>
                  <a:lnTo>
                    <a:pt x="15" y="3183"/>
                  </a:lnTo>
                  <a:lnTo>
                    <a:pt x="29" y="3400"/>
                  </a:lnTo>
                  <a:lnTo>
                    <a:pt x="51" y="3653"/>
                  </a:lnTo>
                  <a:lnTo>
                    <a:pt x="80" y="3870"/>
                  </a:lnTo>
                  <a:lnTo>
                    <a:pt x="4530" y="39277"/>
                  </a:lnTo>
                  <a:lnTo>
                    <a:pt x="4566" y="39494"/>
                  </a:lnTo>
                  <a:lnTo>
                    <a:pt x="4595" y="39675"/>
                  </a:lnTo>
                  <a:lnTo>
                    <a:pt x="4632" y="39856"/>
                  </a:lnTo>
                  <a:lnTo>
                    <a:pt x="4676" y="40000"/>
                  </a:lnTo>
                  <a:lnTo>
                    <a:pt x="4712" y="40145"/>
                  </a:lnTo>
                  <a:lnTo>
                    <a:pt x="4763" y="40254"/>
                  </a:lnTo>
                  <a:lnTo>
                    <a:pt x="4807" y="40362"/>
                  </a:lnTo>
                  <a:lnTo>
                    <a:pt x="4851" y="40398"/>
                  </a:lnTo>
                  <a:lnTo>
                    <a:pt x="4902" y="40471"/>
                  </a:lnTo>
                  <a:lnTo>
                    <a:pt x="5004" y="40471"/>
                  </a:lnTo>
                  <a:lnTo>
                    <a:pt x="5048" y="40434"/>
                  </a:lnTo>
                  <a:lnTo>
                    <a:pt x="5099" y="40398"/>
                  </a:lnTo>
                  <a:lnTo>
                    <a:pt x="5150" y="40326"/>
                  </a:lnTo>
                  <a:lnTo>
                    <a:pt x="5194" y="40217"/>
                  </a:lnTo>
                  <a:lnTo>
                    <a:pt x="5237" y="40109"/>
                  </a:lnTo>
                  <a:lnTo>
                    <a:pt x="5281" y="39964"/>
                  </a:lnTo>
                  <a:lnTo>
                    <a:pt x="5325" y="39783"/>
                  </a:lnTo>
                  <a:lnTo>
                    <a:pt x="5361" y="39603"/>
                  </a:lnTo>
                  <a:lnTo>
                    <a:pt x="5391" y="39386"/>
                  </a:lnTo>
                  <a:lnTo>
                    <a:pt x="5412" y="39205"/>
                  </a:lnTo>
                  <a:lnTo>
                    <a:pt x="5442" y="38988"/>
                  </a:lnTo>
                  <a:lnTo>
                    <a:pt x="5456" y="38735"/>
                  </a:lnTo>
                  <a:lnTo>
                    <a:pt x="5471" y="38518"/>
                  </a:lnTo>
                  <a:lnTo>
                    <a:pt x="5478" y="38264"/>
                  </a:lnTo>
                  <a:lnTo>
                    <a:pt x="5485" y="38011"/>
                  </a:lnTo>
                  <a:lnTo>
                    <a:pt x="5485" y="37794"/>
                  </a:lnTo>
                  <a:lnTo>
                    <a:pt x="5478" y="37541"/>
                  </a:lnTo>
                  <a:lnTo>
                    <a:pt x="5463" y="37288"/>
                  </a:lnTo>
                  <a:lnTo>
                    <a:pt x="5449" y="37035"/>
                  </a:lnTo>
                  <a:lnTo>
                    <a:pt x="5434" y="36818"/>
                  </a:lnTo>
                  <a:lnTo>
                    <a:pt x="5405" y="36601"/>
                  </a:lnTo>
                  <a:lnTo>
                    <a:pt x="948" y="1194"/>
                  </a:lnTo>
                  <a:lnTo>
                    <a:pt x="912" y="905"/>
                  </a:lnTo>
                  <a:lnTo>
                    <a:pt x="868" y="651"/>
                  </a:lnTo>
                  <a:lnTo>
                    <a:pt x="817" y="471"/>
                  </a:lnTo>
                  <a:lnTo>
                    <a:pt x="759" y="290"/>
                  </a:lnTo>
                  <a:lnTo>
                    <a:pt x="700" y="145"/>
                  </a:lnTo>
                  <a:lnTo>
                    <a:pt x="642" y="73"/>
                  </a:lnTo>
                  <a:lnTo>
                    <a:pt x="576"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rot="10800000">
              <a:off x="-1091749" y="5573729"/>
              <a:ext cx="112125" cy="300052"/>
            </a:xfrm>
            <a:custGeom>
              <a:avLst/>
              <a:gdLst/>
              <a:ahLst/>
              <a:cxnLst/>
              <a:rect l="l" t="t" r="r" b="b"/>
              <a:pathLst>
                <a:path w="4407" h="47741" extrusionOk="0">
                  <a:moveTo>
                    <a:pt x="511" y="1"/>
                  </a:moveTo>
                  <a:lnTo>
                    <a:pt x="467" y="37"/>
                  </a:lnTo>
                  <a:lnTo>
                    <a:pt x="416" y="37"/>
                  </a:lnTo>
                  <a:lnTo>
                    <a:pt x="372" y="109"/>
                  </a:lnTo>
                  <a:lnTo>
                    <a:pt x="321" y="181"/>
                  </a:lnTo>
                  <a:lnTo>
                    <a:pt x="278" y="290"/>
                  </a:lnTo>
                  <a:lnTo>
                    <a:pt x="234" y="435"/>
                  </a:lnTo>
                  <a:lnTo>
                    <a:pt x="190" y="579"/>
                  </a:lnTo>
                  <a:lnTo>
                    <a:pt x="154" y="724"/>
                  </a:lnTo>
                  <a:lnTo>
                    <a:pt x="117" y="905"/>
                  </a:lnTo>
                  <a:lnTo>
                    <a:pt x="88" y="1122"/>
                  </a:lnTo>
                  <a:lnTo>
                    <a:pt x="66" y="1303"/>
                  </a:lnTo>
                  <a:lnTo>
                    <a:pt x="44" y="1556"/>
                  </a:lnTo>
                  <a:lnTo>
                    <a:pt x="22" y="1773"/>
                  </a:lnTo>
                  <a:lnTo>
                    <a:pt x="8" y="1990"/>
                  </a:lnTo>
                  <a:lnTo>
                    <a:pt x="0" y="2243"/>
                  </a:lnTo>
                  <a:lnTo>
                    <a:pt x="0" y="2496"/>
                  </a:lnTo>
                  <a:lnTo>
                    <a:pt x="0" y="2749"/>
                  </a:lnTo>
                  <a:lnTo>
                    <a:pt x="8" y="3002"/>
                  </a:lnTo>
                  <a:lnTo>
                    <a:pt x="15" y="3255"/>
                  </a:lnTo>
                  <a:lnTo>
                    <a:pt x="37" y="3509"/>
                  </a:lnTo>
                  <a:lnTo>
                    <a:pt x="3414" y="46113"/>
                  </a:lnTo>
                  <a:lnTo>
                    <a:pt x="3436" y="46366"/>
                  </a:lnTo>
                  <a:lnTo>
                    <a:pt x="3465" y="46583"/>
                  </a:lnTo>
                  <a:lnTo>
                    <a:pt x="3494" y="46800"/>
                  </a:lnTo>
                  <a:lnTo>
                    <a:pt x="3523" y="46981"/>
                  </a:lnTo>
                  <a:lnTo>
                    <a:pt x="3560" y="47125"/>
                  </a:lnTo>
                  <a:lnTo>
                    <a:pt x="3604" y="47306"/>
                  </a:lnTo>
                  <a:lnTo>
                    <a:pt x="3647" y="47415"/>
                  </a:lnTo>
                  <a:lnTo>
                    <a:pt x="3691" y="47523"/>
                  </a:lnTo>
                  <a:lnTo>
                    <a:pt x="3735" y="47632"/>
                  </a:lnTo>
                  <a:lnTo>
                    <a:pt x="3779" y="47668"/>
                  </a:lnTo>
                  <a:lnTo>
                    <a:pt x="3830" y="47740"/>
                  </a:lnTo>
                  <a:lnTo>
                    <a:pt x="3932" y="47740"/>
                  </a:lnTo>
                  <a:lnTo>
                    <a:pt x="3983" y="47704"/>
                  </a:lnTo>
                  <a:lnTo>
                    <a:pt x="4034" y="47632"/>
                  </a:lnTo>
                  <a:lnTo>
                    <a:pt x="4085" y="47559"/>
                  </a:lnTo>
                  <a:lnTo>
                    <a:pt x="4129" y="47451"/>
                  </a:lnTo>
                  <a:lnTo>
                    <a:pt x="4173" y="47306"/>
                  </a:lnTo>
                  <a:lnTo>
                    <a:pt x="4216" y="47161"/>
                  </a:lnTo>
                  <a:lnTo>
                    <a:pt x="4253" y="47017"/>
                  </a:lnTo>
                  <a:lnTo>
                    <a:pt x="4289" y="46836"/>
                  </a:lnTo>
                  <a:lnTo>
                    <a:pt x="4319" y="46619"/>
                  </a:lnTo>
                  <a:lnTo>
                    <a:pt x="4348" y="46438"/>
                  </a:lnTo>
                  <a:lnTo>
                    <a:pt x="4370" y="46221"/>
                  </a:lnTo>
                  <a:lnTo>
                    <a:pt x="4384" y="45968"/>
                  </a:lnTo>
                  <a:lnTo>
                    <a:pt x="4399" y="45751"/>
                  </a:lnTo>
                  <a:lnTo>
                    <a:pt x="4406" y="45498"/>
                  </a:lnTo>
                  <a:lnTo>
                    <a:pt x="4406" y="45245"/>
                  </a:lnTo>
                  <a:lnTo>
                    <a:pt x="4406" y="44991"/>
                  </a:lnTo>
                  <a:lnTo>
                    <a:pt x="4399" y="44738"/>
                  </a:lnTo>
                  <a:lnTo>
                    <a:pt x="4391" y="44485"/>
                  </a:lnTo>
                  <a:lnTo>
                    <a:pt x="4370" y="44268"/>
                  </a:lnTo>
                  <a:lnTo>
                    <a:pt x="992" y="1628"/>
                  </a:lnTo>
                  <a:lnTo>
                    <a:pt x="956" y="1266"/>
                  </a:lnTo>
                  <a:lnTo>
                    <a:pt x="912" y="941"/>
                  </a:lnTo>
                  <a:lnTo>
                    <a:pt x="861" y="688"/>
                  </a:lnTo>
                  <a:lnTo>
                    <a:pt x="795" y="435"/>
                  </a:lnTo>
                  <a:lnTo>
                    <a:pt x="730" y="254"/>
                  </a:lnTo>
                  <a:lnTo>
                    <a:pt x="664" y="109"/>
                  </a:lnTo>
                  <a:lnTo>
                    <a:pt x="591"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rot="10800000">
              <a:off x="-849180" y="5390754"/>
              <a:ext cx="191557" cy="246177"/>
            </a:xfrm>
            <a:custGeom>
              <a:avLst/>
              <a:gdLst/>
              <a:ahLst/>
              <a:cxnLst/>
              <a:rect l="l" t="t" r="r" b="b"/>
              <a:pathLst>
                <a:path w="7529" h="39169" extrusionOk="0">
                  <a:moveTo>
                    <a:pt x="519" y="1"/>
                  </a:moveTo>
                  <a:lnTo>
                    <a:pt x="468" y="37"/>
                  </a:lnTo>
                  <a:lnTo>
                    <a:pt x="424" y="73"/>
                  </a:lnTo>
                  <a:lnTo>
                    <a:pt x="373" y="109"/>
                  </a:lnTo>
                  <a:lnTo>
                    <a:pt x="329" y="182"/>
                  </a:lnTo>
                  <a:lnTo>
                    <a:pt x="285" y="290"/>
                  </a:lnTo>
                  <a:lnTo>
                    <a:pt x="242" y="399"/>
                  </a:lnTo>
                  <a:lnTo>
                    <a:pt x="205" y="543"/>
                  </a:lnTo>
                  <a:lnTo>
                    <a:pt x="161" y="724"/>
                  </a:lnTo>
                  <a:lnTo>
                    <a:pt x="125" y="905"/>
                  </a:lnTo>
                  <a:lnTo>
                    <a:pt x="96" y="1122"/>
                  </a:lnTo>
                  <a:lnTo>
                    <a:pt x="66" y="1303"/>
                  </a:lnTo>
                  <a:lnTo>
                    <a:pt x="45" y="1556"/>
                  </a:lnTo>
                  <a:lnTo>
                    <a:pt x="30" y="1773"/>
                  </a:lnTo>
                  <a:lnTo>
                    <a:pt x="15" y="2026"/>
                  </a:lnTo>
                  <a:lnTo>
                    <a:pt x="8" y="2243"/>
                  </a:lnTo>
                  <a:lnTo>
                    <a:pt x="1" y="2496"/>
                  </a:lnTo>
                  <a:lnTo>
                    <a:pt x="1" y="2749"/>
                  </a:lnTo>
                  <a:lnTo>
                    <a:pt x="8" y="2966"/>
                  </a:lnTo>
                  <a:lnTo>
                    <a:pt x="23" y="3220"/>
                  </a:lnTo>
                  <a:lnTo>
                    <a:pt x="37" y="3473"/>
                  </a:lnTo>
                  <a:lnTo>
                    <a:pt x="52" y="3690"/>
                  </a:lnTo>
                  <a:lnTo>
                    <a:pt x="81" y="3907"/>
                  </a:lnTo>
                  <a:lnTo>
                    <a:pt x="110" y="4124"/>
                  </a:lnTo>
                  <a:lnTo>
                    <a:pt x="147" y="4305"/>
                  </a:lnTo>
                  <a:lnTo>
                    <a:pt x="6639" y="38373"/>
                  </a:lnTo>
                  <a:lnTo>
                    <a:pt x="6675" y="38554"/>
                  </a:lnTo>
                  <a:lnTo>
                    <a:pt x="6719" y="38699"/>
                  </a:lnTo>
                  <a:lnTo>
                    <a:pt x="6763" y="38843"/>
                  </a:lnTo>
                  <a:lnTo>
                    <a:pt x="6806" y="38952"/>
                  </a:lnTo>
                  <a:lnTo>
                    <a:pt x="6850" y="39024"/>
                  </a:lnTo>
                  <a:lnTo>
                    <a:pt x="6901" y="39097"/>
                  </a:lnTo>
                  <a:lnTo>
                    <a:pt x="6952" y="39133"/>
                  </a:lnTo>
                  <a:lnTo>
                    <a:pt x="6996" y="39169"/>
                  </a:lnTo>
                  <a:lnTo>
                    <a:pt x="7047" y="39133"/>
                  </a:lnTo>
                  <a:lnTo>
                    <a:pt x="7098" y="39133"/>
                  </a:lnTo>
                  <a:lnTo>
                    <a:pt x="7142" y="39060"/>
                  </a:lnTo>
                  <a:lnTo>
                    <a:pt x="7193" y="38988"/>
                  </a:lnTo>
                  <a:lnTo>
                    <a:pt x="7237" y="38880"/>
                  </a:lnTo>
                  <a:lnTo>
                    <a:pt x="7280" y="38771"/>
                  </a:lnTo>
                  <a:lnTo>
                    <a:pt x="7324" y="38626"/>
                  </a:lnTo>
                  <a:lnTo>
                    <a:pt x="7368" y="38446"/>
                  </a:lnTo>
                  <a:lnTo>
                    <a:pt x="7404" y="38265"/>
                  </a:lnTo>
                  <a:lnTo>
                    <a:pt x="7434" y="38084"/>
                  </a:lnTo>
                  <a:lnTo>
                    <a:pt x="7463" y="37867"/>
                  </a:lnTo>
                  <a:lnTo>
                    <a:pt x="7485" y="37614"/>
                  </a:lnTo>
                  <a:lnTo>
                    <a:pt x="7499" y="37397"/>
                  </a:lnTo>
                  <a:lnTo>
                    <a:pt x="7514" y="37180"/>
                  </a:lnTo>
                  <a:lnTo>
                    <a:pt x="7521" y="36927"/>
                  </a:lnTo>
                  <a:lnTo>
                    <a:pt x="7528" y="36673"/>
                  </a:lnTo>
                  <a:lnTo>
                    <a:pt x="7521" y="36420"/>
                  </a:lnTo>
                  <a:lnTo>
                    <a:pt x="7521" y="36203"/>
                  </a:lnTo>
                  <a:lnTo>
                    <a:pt x="7507" y="35950"/>
                  </a:lnTo>
                  <a:lnTo>
                    <a:pt x="7492" y="35697"/>
                  </a:lnTo>
                  <a:lnTo>
                    <a:pt x="7470" y="35480"/>
                  </a:lnTo>
                  <a:lnTo>
                    <a:pt x="7448" y="35263"/>
                  </a:lnTo>
                  <a:lnTo>
                    <a:pt x="7419" y="35046"/>
                  </a:lnTo>
                  <a:lnTo>
                    <a:pt x="7383" y="34865"/>
                  </a:lnTo>
                  <a:lnTo>
                    <a:pt x="891" y="796"/>
                  </a:lnTo>
                  <a:lnTo>
                    <a:pt x="847" y="616"/>
                  </a:lnTo>
                  <a:lnTo>
                    <a:pt x="810" y="471"/>
                  </a:lnTo>
                  <a:lnTo>
                    <a:pt x="767" y="326"/>
                  </a:lnTo>
                  <a:lnTo>
                    <a:pt x="716" y="218"/>
                  </a:lnTo>
                  <a:lnTo>
                    <a:pt x="665" y="145"/>
                  </a:lnTo>
                  <a:lnTo>
                    <a:pt x="621" y="73"/>
                  </a:lnTo>
                  <a:lnTo>
                    <a:pt x="570" y="37"/>
                  </a:lnTo>
                  <a:lnTo>
                    <a:pt x="51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rot="10800000">
              <a:off x="-1282517" y="3673918"/>
              <a:ext cx="38266" cy="319592"/>
            </a:xfrm>
            <a:custGeom>
              <a:avLst/>
              <a:gdLst/>
              <a:ahLst/>
              <a:cxnLst/>
              <a:rect l="l" t="t" r="r" b="b"/>
              <a:pathLst>
                <a:path w="1504" h="50850" extrusionOk="0">
                  <a:moveTo>
                    <a:pt x="482" y="0"/>
                  </a:moveTo>
                  <a:lnTo>
                    <a:pt x="431" y="36"/>
                  </a:lnTo>
                  <a:lnTo>
                    <a:pt x="380" y="72"/>
                  </a:lnTo>
                  <a:lnTo>
                    <a:pt x="329" y="145"/>
                  </a:lnTo>
                  <a:lnTo>
                    <a:pt x="285" y="253"/>
                  </a:lnTo>
                  <a:lnTo>
                    <a:pt x="242" y="362"/>
                  </a:lnTo>
                  <a:lnTo>
                    <a:pt x="198" y="506"/>
                  </a:lnTo>
                  <a:lnTo>
                    <a:pt x="161" y="651"/>
                  </a:lnTo>
                  <a:lnTo>
                    <a:pt x="132" y="832"/>
                  </a:lnTo>
                  <a:lnTo>
                    <a:pt x="96" y="1013"/>
                  </a:lnTo>
                  <a:lnTo>
                    <a:pt x="67" y="1230"/>
                  </a:lnTo>
                  <a:lnTo>
                    <a:pt x="45" y="1447"/>
                  </a:lnTo>
                  <a:lnTo>
                    <a:pt x="30" y="1664"/>
                  </a:lnTo>
                  <a:lnTo>
                    <a:pt x="16" y="1917"/>
                  </a:lnTo>
                  <a:lnTo>
                    <a:pt x="1" y="2134"/>
                  </a:lnTo>
                  <a:lnTo>
                    <a:pt x="1" y="2423"/>
                  </a:lnTo>
                  <a:lnTo>
                    <a:pt x="1" y="2676"/>
                  </a:lnTo>
                  <a:lnTo>
                    <a:pt x="482" y="48427"/>
                  </a:lnTo>
                  <a:lnTo>
                    <a:pt x="482" y="48680"/>
                  </a:lnTo>
                  <a:lnTo>
                    <a:pt x="490" y="48933"/>
                  </a:lnTo>
                  <a:lnTo>
                    <a:pt x="504" y="49186"/>
                  </a:lnTo>
                  <a:lnTo>
                    <a:pt x="526" y="49403"/>
                  </a:lnTo>
                  <a:lnTo>
                    <a:pt x="548" y="49620"/>
                  </a:lnTo>
                  <a:lnTo>
                    <a:pt x="570" y="49837"/>
                  </a:lnTo>
                  <a:lnTo>
                    <a:pt x="599" y="50054"/>
                  </a:lnTo>
                  <a:lnTo>
                    <a:pt x="636" y="50235"/>
                  </a:lnTo>
                  <a:lnTo>
                    <a:pt x="672" y="50380"/>
                  </a:lnTo>
                  <a:lnTo>
                    <a:pt x="709" y="50524"/>
                  </a:lnTo>
                  <a:lnTo>
                    <a:pt x="752" y="50633"/>
                  </a:lnTo>
                  <a:lnTo>
                    <a:pt x="803" y="50741"/>
                  </a:lnTo>
                  <a:lnTo>
                    <a:pt x="847" y="50777"/>
                  </a:lnTo>
                  <a:lnTo>
                    <a:pt x="905" y="50850"/>
                  </a:lnTo>
                  <a:lnTo>
                    <a:pt x="957" y="50850"/>
                  </a:lnTo>
                  <a:lnTo>
                    <a:pt x="1015" y="50814"/>
                  </a:lnTo>
                  <a:lnTo>
                    <a:pt x="1073" y="50777"/>
                  </a:lnTo>
                  <a:lnTo>
                    <a:pt x="1124" y="50741"/>
                  </a:lnTo>
                  <a:lnTo>
                    <a:pt x="1168" y="50669"/>
                  </a:lnTo>
                  <a:lnTo>
                    <a:pt x="1219" y="50561"/>
                  </a:lnTo>
                  <a:lnTo>
                    <a:pt x="1263" y="50452"/>
                  </a:lnTo>
                  <a:lnTo>
                    <a:pt x="1299" y="50307"/>
                  </a:lnTo>
                  <a:lnTo>
                    <a:pt x="1336" y="50163"/>
                  </a:lnTo>
                  <a:lnTo>
                    <a:pt x="1372" y="49982"/>
                  </a:lnTo>
                  <a:lnTo>
                    <a:pt x="1401" y="49801"/>
                  </a:lnTo>
                  <a:lnTo>
                    <a:pt x="1431" y="49584"/>
                  </a:lnTo>
                  <a:lnTo>
                    <a:pt x="1453" y="49367"/>
                  </a:lnTo>
                  <a:lnTo>
                    <a:pt x="1474" y="49150"/>
                  </a:lnTo>
                  <a:lnTo>
                    <a:pt x="1489" y="48897"/>
                  </a:lnTo>
                  <a:lnTo>
                    <a:pt x="1496" y="48680"/>
                  </a:lnTo>
                  <a:lnTo>
                    <a:pt x="1504" y="48391"/>
                  </a:lnTo>
                  <a:lnTo>
                    <a:pt x="1504" y="48137"/>
                  </a:lnTo>
                  <a:lnTo>
                    <a:pt x="1022" y="2387"/>
                  </a:lnTo>
                  <a:lnTo>
                    <a:pt x="1022" y="2134"/>
                  </a:lnTo>
                  <a:lnTo>
                    <a:pt x="1008" y="1917"/>
                  </a:lnTo>
                  <a:lnTo>
                    <a:pt x="993" y="1664"/>
                  </a:lnTo>
                  <a:lnTo>
                    <a:pt x="978" y="1447"/>
                  </a:lnTo>
                  <a:lnTo>
                    <a:pt x="957" y="1230"/>
                  </a:lnTo>
                  <a:lnTo>
                    <a:pt x="927" y="1049"/>
                  </a:lnTo>
                  <a:lnTo>
                    <a:pt x="898" y="868"/>
                  </a:lnTo>
                  <a:lnTo>
                    <a:pt x="862" y="687"/>
                  </a:lnTo>
                  <a:lnTo>
                    <a:pt x="825" y="543"/>
                  </a:lnTo>
                  <a:lnTo>
                    <a:pt x="789" y="398"/>
                  </a:lnTo>
                  <a:lnTo>
                    <a:pt x="745" y="289"/>
                  </a:lnTo>
                  <a:lnTo>
                    <a:pt x="701" y="181"/>
                  </a:lnTo>
                  <a:lnTo>
                    <a:pt x="657" y="109"/>
                  </a:lnTo>
                  <a:lnTo>
                    <a:pt x="614" y="36"/>
                  </a:lnTo>
                  <a:lnTo>
                    <a:pt x="56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64;p2"/>
          <p:cNvSpPr/>
          <p:nvPr/>
        </p:nvSpPr>
        <p:spPr>
          <a:xfrm>
            <a:off x="10548402" y="-12"/>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8565481" y="42131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481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3"/>
          <p:cNvSpPr/>
          <p:nvPr/>
        </p:nvSpPr>
        <p:spPr>
          <a:xfrm>
            <a:off x="-482600" y="-330200"/>
            <a:ext cx="4318000" cy="7416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3"/>
          <p:cNvSpPr txBox="1">
            <a:spLocks noGrp="1"/>
          </p:cNvSpPr>
          <p:nvPr>
            <p:ph type="title"/>
          </p:nvPr>
        </p:nvSpPr>
        <p:spPr>
          <a:xfrm>
            <a:off x="5418300" y="2867800"/>
            <a:ext cx="58136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800">
                <a:solidFill>
                  <a:schemeClr val="accent2"/>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418400" y="1783767"/>
            <a:ext cx="58136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5418400" y="4176233"/>
            <a:ext cx="58136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1" name="Google Shape;71;p3"/>
          <p:cNvSpPr/>
          <p:nvPr/>
        </p:nvSpPr>
        <p:spPr>
          <a:xfrm>
            <a:off x="5748932" y="262134"/>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359083" y="5839950"/>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57690" flipH="1">
            <a:off x="7343064" y="884513"/>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10756497" y="5468200"/>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859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78" name="Google Shape;78;p4"/>
          <p:cNvSpPr/>
          <p:nvPr/>
        </p:nvSpPr>
        <p:spPr>
          <a:xfrm>
            <a:off x="10381741" y="721601"/>
            <a:ext cx="1397152" cy="91575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11152655" y="5849219"/>
            <a:ext cx="588975" cy="546557"/>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10809801" y="3279455"/>
            <a:ext cx="844480" cy="706947"/>
          </a:xfrm>
          <a:custGeom>
            <a:avLst/>
            <a:gdLst/>
            <a:ahLst/>
            <a:cxnLst/>
            <a:rect l="l" t="t" r="r" b="b"/>
            <a:pathLst>
              <a:path w="73969" h="27472" extrusionOk="0">
                <a:moveTo>
                  <a:pt x="29896" y="0"/>
                </a:moveTo>
                <a:lnTo>
                  <a:pt x="27258" y="11290"/>
                </a:lnTo>
                <a:lnTo>
                  <a:pt x="0" y="13519"/>
                </a:lnTo>
                <a:lnTo>
                  <a:pt x="24286" y="18230"/>
                </a:lnTo>
                <a:lnTo>
                  <a:pt x="22919" y="27471"/>
                </a:lnTo>
                <a:lnTo>
                  <a:pt x="38034" y="19780"/>
                </a:lnTo>
                <a:lnTo>
                  <a:pt x="39353" y="20069"/>
                </a:lnTo>
                <a:lnTo>
                  <a:pt x="42833" y="20814"/>
                </a:lnTo>
                <a:lnTo>
                  <a:pt x="47745" y="21859"/>
                </a:lnTo>
                <a:lnTo>
                  <a:pt x="50510" y="22442"/>
                </a:lnTo>
                <a:lnTo>
                  <a:pt x="53339" y="23037"/>
                </a:lnTo>
                <a:lnTo>
                  <a:pt x="56184" y="23626"/>
                </a:lnTo>
                <a:lnTo>
                  <a:pt x="58902" y="24185"/>
                </a:lnTo>
                <a:lnTo>
                  <a:pt x="61445" y="24695"/>
                </a:lnTo>
                <a:lnTo>
                  <a:pt x="63702" y="25140"/>
                </a:lnTo>
                <a:lnTo>
                  <a:pt x="64687" y="25326"/>
                </a:lnTo>
                <a:lnTo>
                  <a:pt x="65577" y="25488"/>
                </a:lnTo>
                <a:lnTo>
                  <a:pt x="66356" y="25621"/>
                </a:lnTo>
                <a:lnTo>
                  <a:pt x="66992" y="25729"/>
                </a:lnTo>
                <a:lnTo>
                  <a:pt x="67500" y="25801"/>
                </a:lnTo>
                <a:lnTo>
                  <a:pt x="67691" y="25825"/>
                </a:lnTo>
                <a:lnTo>
                  <a:pt x="67850" y="25837"/>
                </a:lnTo>
                <a:lnTo>
                  <a:pt x="67961" y="25837"/>
                </a:lnTo>
                <a:lnTo>
                  <a:pt x="68025" y="25831"/>
                </a:lnTo>
                <a:lnTo>
                  <a:pt x="68057" y="25825"/>
                </a:lnTo>
                <a:lnTo>
                  <a:pt x="68057" y="25819"/>
                </a:lnTo>
                <a:lnTo>
                  <a:pt x="68057" y="25807"/>
                </a:lnTo>
                <a:lnTo>
                  <a:pt x="68041" y="25789"/>
                </a:lnTo>
                <a:lnTo>
                  <a:pt x="67755" y="25566"/>
                </a:lnTo>
                <a:lnTo>
                  <a:pt x="67182" y="25152"/>
                </a:lnTo>
                <a:lnTo>
                  <a:pt x="65434" y="23896"/>
                </a:lnTo>
                <a:lnTo>
                  <a:pt x="63082" y="22232"/>
                </a:lnTo>
                <a:lnTo>
                  <a:pt x="60475" y="20381"/>
                </a:lnTo>
                <a:lnTo>
                  <a:pt x="55675" y="16998"/>
                </a:lnTo>
                <a:lnTo>
                  <a:pt x="53514" y="15484"/>
                </a:lnTo>
                <a:lnTo>
                  <a:pt x="73969" y="9464"/>
                </a:lnTo>
                <a:lnTo>
                  <a:pt x="46330" y="10305"/>
                </a:lnTo>
                <a:lnTo>
                  <a:pt x="2989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 name="Google Shape;81;p4"/>
          <p:cNvGrpSpPr/>
          <p:nvPr/>
        </p:nvGrpSpPr>
        <p:grpSpPr>
          <a:xfrm>
            <a:off x="960005" y="721585"/>
            <a:ext cx="588953" cy="507167"/>
            <a:chOff x="-13144872" y="3615925"/>
            <a:chExt cx="441715" cy="380375"/>
          </a:xfrm>
        </p:grpSpPr>
        <p:sp>
          <p:nvSpPr>
            <p:cNvPr id="82" name="Google Shape;82;p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 name="Google Shape;86;p4"/>
          <p:cNvSpPr/>
          <p:nvPr/>
        </p:nvSpPr>
        <p:spPr>
          <a:xfrm>
            <a:off x="319687" y="44471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8161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7"/>
        <p:cNvGrpSpPr/>
        <p:nvPr/>
      </p:nvGrpSpPr>
      <p:grpSpPr>
        <a:xfrm>
          <a:off x="0" y="0"/>
          <a:ext cx="0" cy="0"/>
          <a:chOff x="0" y="0"/>
          <a:chExt cx="0" cy="0"/>
        </a:xfrm>
      </p:grpSpPr>
      <p:sp>
        <p:nvSpPr>
          <p:cNvPr id="88" name="Google Shape;88;p5"/>
          <p:cNvSpPr txBox="1">
            <a:spLocks noGrp="1"/>
          </p:cNvSpPr>
          <p:nvPr>
            <p:ph type="subTitle" idx="1"/>
          </p:nvPr>
        </p:nvSpPr>
        <p:spPr>
          <a:xfrm>
            <a:off x="1751100" y="3105400"/>
            <a:ext cx="3876800" cy="9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89" name="Google Shape;89;p5"/>
          <p:cNvSpPr txBox="1">
            <a:spLocks noGrp="1"/>
          </p:cNvSpPr>
          <p:nvPr>
            <p:ph type="subTitle" idx="2"/>
          </p:nvPr>
        </p:nvSpPr>
        <p:spPr>
          <a:xfrm>
            <a:off x="6564100" y="3105400"/>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90" name="Google Shape;90;p5"/>
          <p:cNvSpPr txBox="1">
            <a:spLocks noGrp="1"/>
          </p:cNvSpPr>
          <p:nvPr>
            <p:ph type="subTitle" idx="3"/>
          </p:nvPr>
        </p:nvSpPr>
        <p:spPr>
          <a:xfrm>
            <a:off x="1558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5"/>
          <p:cNvSpPr txBox="1">
            <a:spLocks noGrp="1"/>
          </p:cNvSpPr>
          <p:nvPr>
            <p:ph type="subTitle" idx="4"/>
          </p:nvPr>
        </p:nvSpPr>
        <p:spPr>
          <a:xfrm>
            <a:off x="6371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5"/>
          <p:cNvSpPr/>
          <p:nvPr/>
        </p:nvSpPr>
        <p:spPr>
          <a:xfrm rot="10800000">
            <a:off x="10048044" y="1740305"/>
            <a:ext cx="1183955" cy="650760"/>
          </a:xfrm>
          <a:custGeom>
            <a:avLst/>
            <a:gdLst/>
            <a:ahLst/>
            <a:cxnLst/>
            <a:rect l="l" t="t" r="r" b="b"/>
            <a:pathLst>
              <a:path w="71871" h="159892" extrusionOk="0">
                <a:moveTo>
                  <a:pt x="62104" y="49078"/>
                </a:moveTo>
                <a:lnTo>
                  <a:pt x="62191" y="49114"/>
                </a:lnTo>
                <a:lnTo>
                  <a:pt x="62279" y="49151"/>
                </a:lnTo>
                <a:lnTo>
                  <a:pt x="62359" y="49223"/>
                </a:lnTo>
                <a:lnTo>
                  <a:pt x="62432" y="49331"/>
                </a:lnTo>
                <a:lnTo>
                  <a:pt x="62505" y="49440"/>
                </a:lnTo>
                <a:lnTo>
                  <a:pt x="62578" y="49585"/>
                </a:lnTo>
                <a:lnTo>
                  <a:pt x="62644" y="49729"/>
                </a:lnTo>
                <a:lnTo>
                  <a:pt x="62709" y="49910"/>
                </a:lnTo>
                <a:lnTo>
                  <a:pt x="62768" y="50127"/>
                </a:lnTo>
                <a:lnTo>
                  <a:pt x="62819" y="50344"/>
                </a:lnTo>
                <a:lnTo>
                  <a:pt x="62877" y="50597"/>
                </a:lnTo>
                <a:lnTo>
                  <a:pt x="62921" y="50850"/>
                </a:lnTo>
                <a:lnTo>
                  <a:pt x="62972" y="51140"/>
                </a:lnTo>
                <a:lnTo>
                  <a:pt x="63038" y="51682"/>
                </a:lnTo>
                <a:lnTo>
                  <a:pt x="63103" y="52261"/>
                </a:lnTo>
                <a:lnTo>
                  <a:pt x="63154" y="52912"/>
                </a:lnTo>
                <a:lnTo>
                  <a:pt x="63205" y="53599"/>
                </a:lnTo>
                <a:lnTo>
                  <a:pt x="63242" y="54358"/>
                </a:lnTo>
                <a:lnTo>
                  <a:pt x="63264" y="55190"/>
                </a:lnTo>
                <a:lnTo>
                  <a:pt x="63286" y="56022"/>
                </a:lnTo>
                <a:lnTo>
                  <a:pt x="63300" y="56962"/>
                </a:lnTo>
                <a:lnTo>
                  <a:pt x="63300" y="57903"/>
                </a:lnTo>
                <a:lnTo>
                  <a:pt x="63293" y="58915"/>
                </a:lnTo>
                <a:lnTo>
                  <a:pt x="63278" y="59928"/>
                </a:lnTo>
                <a:lnTo>
                  <a:pt x="63256" y="61013"/>
                </a:lnTo>
                <a:lnTo>
                  <a:pt x="63227" y="62170"/>
                </a:lnTo>
                <a:lnTo>
                  <a:pt x="63184" y="63328"/>
                </a:lnTo>
                <a:lnTo>
                  <a:pt x="63140" y="64521"/>
                </a:lnTo>
                <a:lnTo>
                  <a:pt x="63081" y="65751"/>
                </a:lnTo>
                <a:lnTo>
                  <a:pt x="62848" y="64847"/>
                </a:lnTo>
                <a:lnTo>
                  <a:pt x="62622" y="63943"/>
                </a:lnTo>
                <a:lnTo>
                  <a:pt x="62410" y="62966"/>
                </a:lnTo>
                <a:lnTo>
                  <a:pt x="62213" y="61990"/>
                </a:lnTo>
                <a:lnTo>
                  <a:pt x="62031" y="60977"/>
                </a:lnTo>
                <a:lnTo>
                  <a:pt x="61863" y="59964"/>
                </a:lnTo>
                <a:lnTo>
                  <a:pt x="61710" y="58988"/>
                </a:lnTo>
                <a:lnTo>
                  <a:pt x="61571" y="57975"/>
                </a:lnTo>
                <a:lnTo>
                  <a:pt x="61455" y="56999"/>
                </a:lnTo>
                <a:lnTo>
                  <a:pt x="61353" y="56022"/>
                </a:lnTo>
                <a:lnTo>
                  <a:pt x="61272" y="55118"/>
                </a:lnTo>
                <a:lnTo>
                  <a:pt x="61207" y="54214"/>
                </a:lnTo>
                <a:lnTo>
                  <a:pt x="61156" y="53382"/>
                </a:lnTo>
                <a:lnTo>
                  <a:pt x="61141" y="52948"/>
                </a:lnTo>
                <a:lnTo>
                  <a:pt x="61134" y="52586"/>
                </a:lnTo>
                <a:lnTo>
                  <a:pt x="61127" y="52189"/>
                </a:lnTo>
                <a:lnTo>
                  <a:pt x="61127" y="51827"/>
                </a:lnTo>
                <a:lnTo>
                  <a:pt x="61134" y="51501"/>
                </a:lnTo>
                <a:lnTo>
                  <a:pt x="61148" y="51176"/>
                </a:lnTo>
                <a:lnTo>
                  <a:pt x="61156" y="50959"/>
                </a:lnTo>
                <a:lnTo>
                  <a:pt x="61178" y="50670"/>
                </a:lnTo>
                <a:lnTo>
                  <a:pt x="61214" y="50380"/>
                </a:lnTo>
                <a:lnTo>
                  <a:pt x="61236" y="50236"/>
                </a:lnTo>
                <a:lnTo>
                  <a:pt x="61272" y="50055"/>
                </a:lnTo>
                <a:lnTo>
                  <a:pt x="61309" y="49910"/>
                </a:lnTo>
                <a:lnTo>
                  <a:pt x="61353" y="49765"/>
                </a:lnTo>
                <a:lnTo>
                  <a:pt x="61404" y="49621"/>
                </a:lnTo>
                <a:lnTo>
                  <a:pt x="61469" y="49476"/>
                </a:lnTo>
                <a:lnTo>
                  <a:pt x="61542" y="49368"/>
                </a:lnTo>
                <a:lnTo>
                  <a:pt x="61623" y="49259"/>
                </a:lnTo>
                <a:lnTo>
                  <a:pt x="61717" y="49187"/>
                </a:lnTo>
                <a:lnTo>
                  <a:pt x="61827" y="49114"/>
                </a:lnTo>
                <a:lnTo>
                  <a:pt x="62016" y="49078"/>
                </a:lnTo>
                <a:close/>
                <a:moveTo>
                  <a:pt x="9388" y="48970"/>
                </a:moveTo>
                <a:lnTo>
                  <a:pt x="9534" y="49006"/>
                </a:lnTo>
                <a:lnTo>
                  <a:pt x="9680" y="49078"/>
                </a:lnTo>
                <a:lnTo>
                  <a:pt x="9833" y="49187"/>
                </a:lnTo>
                <a:lnTo>
                  <a:pt x="9994" y="49368"/>
                </a:lnTo>
                <a:lnTo>
                  <a:pt x="10154" y="49621"/>
                </a:lnTo>
                <a:lnTo>
                  <a:pt x="10315" y="49874"/>
                </a:lnTo>
                <a:lnTo>
                  <a:pt x="10475" y="50236"/>
                </a:lnTo>
                <a:lnTo>
                  <a:pt x="10636" y="50633"/>
                </a:lnTo>
                <a:lnTo>
                  <a:pt x="10796" y="51067"/>
                </a:lnTo>
                <a:lnTo>
                  <a:pt x="10949" y="51574"/>
                </a:lnTo>
                <a:lnTo>
                  <a:pt x="11102" y="52152"/>
                </a:lnTo>
                <a:lnTo>
                  <a:pt x="11248" y="52767"/>
                </a:lnTo>
                <a:lnTo>
                  <a:pt x="11380" y="53454"/>
                </a:lnTo>
                <a:lnTo>
                  <a:pt x="11511" y="54178"/>
                </a:lnTo>
                <a:lnTo>
                  <a:pt x="11635" y="54973"/>
                </a:lnTo>
                <a:lnTo>
                  <a:pt x="11744" y="55805"/>
                </a:lnTo>
                <a:lnTo>
                  <a:pt x="11832" y="56637"/>
                </a:lnTo>
                <a:lnTo>
                  <a:pt x="11912" y="57505"/>
                </a:lnTo>
                <a:lnTo>
                  <a:pt x="11970" y="58409"/>
                </a:lnTo>
                <a:lnTo>
                  <a:pt x="12022" y="59313"/>
                </a:lnTo>
                <a:lnTo>
                  <a:pt x="12051" y="60217"/>
                </a:lnTo>
                <a:lnTo>
                  <a:pt x="12073" y="61158"/>
                </a:lnTo>
                <a:lnTo>
                  <a:pt x="12080" y="62134"/>
                </a:lnTo>
                <a:lnTo>
                  <a:pt x="12073" y="63111"/>
                </a:lnTo>
                <a:lnTo>
                  <a:pt x="12051" y="64123"/>
                </a:lnTo>
                <a:lnTo>
                  <a:pt x="12014" y="65136"/>
                </a:lnTo>
                <a:lnTo>
                  <a:pt x="11963" y="66185"/>
                </a:lnTo>
                <a:lnTo>
                  <a:pt x="11905" y="67234"/>
                </a:lnTo>
                <a:lnTo>
                  <a:pt x="11825" y="68283"/>
                </a:lnTo>
                <a:lnTo>
                  <a:pt x="11730" y="69368"/>
                </a:lnTo>
                <a:lnTo>
                  <a:pt x="11628" y="70452"/>
                </a:lnTo>
                <a:lnTo>
                  <a:pt x="11511" y="71574"/>
                </a:lnTo>
                <a:lnTo>
                  <a:pt x="11387" y="72586"/>
                </a:lnTo>
                <a:lnTo>
                  <a:pt x="11248" y="73599"/>
                </a:lnTo>
                <a:lnTo>
                  <a:pt x="11110" y="74503"/>
                </a:lnTo>
                <a:lnTo>
                  <a:pt x="10957" y="75371"/>
                </a:lnTo>
                <a:lnTo>
                  <a:pt x="10796" y="76203"/>
                </a:lnTo>
                <a:lnTo>
                  <a:pt x="10628" y="76962"/>
                </a:lnTo>
                <a:lnTo>
                  <a:pt x="10446" y="77650"/>
                </a:lnTo>
                <a:lnTo>
                  <a:pt x="10264" y="78301"/>
                </a:lnTo>
                <a:lnTo>
                  <a:pt x="10081" y="76456"/>
                </a:lnTo>
                <a:lnTo>
                  <a:pt x="9906" y="74684"/>
                </a:lnTo>
                <a:lnTo>
                  <a:pt x="9746" y="72948"/>
                </a:lnTo>
                <a:lnTo>
                  <a:pt x="9593" y="71284"/>
                </a:lnTo>
                <a:lnTo>
                  <a:pt x="9323" y="68246"/>
                </a:lnTo>
                <a:lnTo>
                  <a:pt x="9104" y="65534"/>
                </a:lnTo>
                <a:lnTo>
                  <a:pt x="8929" y="63328"/>
                </a:lnTo>
                <a:lnTo>
                  <a:pt x="8797" y="61628"/>
                </a:lnTo>
                <a:lnTo>
                  <a:pt x="8688" y="60145"/>
                </a:lnTo>
                <a:lnTo>
                  <a:pt x="8622" y="59386"/>
                </a:lnTo>
                <a:lnTo>
                  <a:pt x="8557" y="58626"/>
                </a:lnTo>
                <a:lnTo>
                  <a:pt x="8506" y="57903"/>
                </a:lnTo>
                <a:lnTo>
                  <a:pt x="8462" y="57179"/>
                </a:lnTo>
                <a:lnTo>
                  <a:pt x="8418" y="56492"/>
                </a:lnTo>
                <a:lnTo>
                  <a:pt x="8389" y="55841"/>
                </a:lnTo>
                <a:lnTo>
                  <a:pt x="8360" y="55226"/>
                </a:lnTo>
                <a:lnTo>
                  <a:pt x="8345" y="54612"/>
                </a:lnTo>
                <a:lnTo>
                  <a:pt x="8331" y="54069"/>
                </a:lnTo>
                <a:lnTo>
                  <a:pt x="8331" y="53527"/>
                </a:lnTo>
                <a:lnTo>
                  <a:pt x="8338" y="53020"/>
                </a:lnTo>
                <a:lnTo>
                  <a:pt x="8345" y="52514"/>
                </a:lnTo>
                <a:lnTo>
                  <a:pt x="8367" y="52080"/>
                </a:lnTo>
                <a:lnTo>
                  <a:pt x="8389" y="51646"/>
                </a:lnTo>
                <a:lnTo>
                  <a:pt x="8425" y="51248"/>
                </a:lnTo>
                <a:lnTo>
                  <a:pt x="8469" y="50887"/>
                </a:lnTo>
                <a:lnTo>
                  <a:pt x="8513" y="50597"/>
                </a:lnTo>
                <a:lnTo>
                  <a:pt x="8557" y="50344"/>
                </a:lnTo>
                <a:lnTo>
                  <a:pt x="8608" y="50091"/>
                </a:lnTo>
                <a:lnTo>
                  <a:pt x="8666" y="49874"/>
                </a:lnTo>
                <a:lnTo>
                  <a:pt x="8725" y="49693"/>
                </a:lnTo>
                <a:lnTo>
                  <a:pt x="8790" y="49548"/>
                </a:lnTo>
                <a:lnTo>
                  <a:pt x="8849" y="49404"/>
                </a:lnTo>
                <a:lnTo>
                  <a:pt x="8914" y="49295"/>
                </a:lnTo>
                <a:lnTo>
                  <a:pt x="9045" y="49114"/>
                </a:lnTo>
                <a:lnTo>
                  <a:pt x="9169" y="49042"/>
                </a:lnTo>
                <a:lnTo>
                  <a:pt x="9286" y="48970"/>
                </a:lnTo>
                <a:close/>
                <a:moveTo>
                  <a:pt x="20439" y="72369"/>
                </a:moveTo>
                <a:lnTo>
                  <a:pt x="20570" y="72405"/>
                </a:lnTo>
                <a:lnTo>
                  <a:pt x="20702" y="72478"/>
                </a:lnTo>
                <a:lnTo>
                  <a:pt x="20840" y="72586"/>
                </a:lnTo>
                <a:lnTo>
                  <a:pt x="20979" y="72731"/>
                </a:lnTo>
                <a:lnTo>
                  <a:pt x="21110" y="72876"/>
                </a:lnTo>
                <a:lnTo>
                  <a:pt x="21256" y="73056"/>
                </a:lnTo>
                <a:lnTo>
                  <a:pt x="21395" y="73237"/>
                </a:lnTo>
                <a:lnTo>
                  <a:pt x="21533" y="73490"/>
                </a:lnTo>
                <a:lnTo>
                  <a:pt x="21672" y="73744"/>
                </a:lnTo>
                <a:lnTo>
                  <a:pt x="21810" y="74033"/>
                </a:lnTo>
                <a:lnTo>
                  <a:pt x="21949" y="74322"/>
                </a:lnTo>
                <a:lnTo>
                  <a:pt x="22088" y="74648"/>
                </a:lnTo>
                <a:lnTo>
                  <a:pt x="22219" y="75009"/>
                </a:lnTo>
                <a:lnTo>
                  <a:pt x="22350" y="75371"/>
                </a:lnTo>
                <a:lnTo>
                  <a:pt x="22482" y="75769"/>
                </a:lnTo>
                <a:lnTo>
                  <a:pt x="22613" y="76167"/>
                </a:lnTo>
                <a:lnTo>
                  <a:pt x="22737" y="76601"/>
                </a:lnTo>
                <a:lnTo>
                  <a:pt x="22861" y="77071"/>
                </a:lnTo>
                <a:lnTo>
                  <a:pt x="22978" y="77541"/>
                </a:lnTo>
                <a:lnTo>
                  <a:pt x="23094" y="78047"/>
                </a:lnTo>
                <a:lnTo>
                  <a:pt x="23204" y="78554"/>
                </a:lnTo>
                <a:lnTo>
                  <a:pt x="23306" y="79060"/>
                </a:lnTo>
                <a:lnTo>
                  <a:pt x="23408" y="79639"/>
                </a:lnTo>
                <a:lnTo>
                  <a:pt x="23503" y="80181"/>
                </a:lnTo>
                <a:lnTo>
                  <a:pt x="23598" y="80760"/>
                </a:lnTo>
                <a:lnTo>
                  <a:pt x="23678" y="81375"/>
                </a:lnTo>
                <a:lnTo>
                  <a:pt x="23758" y="81990"/>
                </a:lnTo>
                <a:lnTo>
                  <a:pt x="23831" y="82604"/>
                </a:lnTo>
                <a:lnTo>
                  <a:pt x="23889" y="83255"/>
                </a:lnTo>
                <a:lnTo>
                  <a:pt x="23948" y="83906"/>
                </a:lnTo>
                <a:lnTo>
                  <a:pt x="23999" y="84557"/>
                </a:lnTo>
                <a:lnTo>
                  <a:pt x="24035" y="85245"/>
                </a:lnTo>
                <a:lnTo>
                  <a:pt x="24072" y="85932"/>
                </a:lnTo>
                <a:lnTo>
                  <a:pt x="24094" y="86619"/>
                </a:lnTo>
                <a:lnTo>
                  <a:pt x="24108" y="87306"/>
                </a:lnTo>
                <a:lnTo>
                  <a:pt x="24115" y="87993"/>
                </a:lnTo>
                <a:lnTo>
                  <a:pt x="24115" y="88680"/>
                </a:lnTo>
                <a:lnTo>
                  <a:pt x="24108" y="89404"/>
                </a:lnTo>
                <a:lnTo>
                  <a:pt x="24094" y="90091"/>
                </a:lnTo>
                <a:lnTo>
                  <a:pt x="24064" y="90814"/>
                </a:lnTo>
                <a:lnTo>
                  <a:pt x="24035" y="91537"/>
                </a:lnTo>
                <a:lnTo>
                  <a:pt x="23991" y="92261"/>
                </a:lnTo>
                <a:lnTo>
                  <a:pt x="23948" y="92984"/>
                </a:lnTo>
                <a:lnTo>
                  <a:pt x="23889" y="93707"/>
                </a:lnTo>
                <a:lnTo>
                  <a:pt x="23824" y="94431"/>
                </a:lnTo>
                <a:lnTo>
                  <a:pt x="23751" y="95154"/>
                </a:lnTo>
                <a:lnTo>
                  <a:pt x="23670" y="95914"/>
                </a:lnTo>
                <a:lnTo>
                  <a:pt x="23583" y="96637"/>
                </a:lnTo>
                <a:lnTo>
                  <a:pt x="23488" y="97396"/>
                </a:lnTo>
                <a:lnTo>
                  <a:pt x="23386" y="98120"/>
                </a:lnTo>
                <a:lnTo>
                  <a:pt x="23269" y="98879"/>
                </a:lnTo>
                <a:lnTo>
                  <a:pt x="23153" y="99639"/>
                </a:lnTo>
                <a:lnTo>
                  <a:pt x="23021" y="100362"/>
                </a:lnTo>
                <a:lnTo>
                  <a:pt x="22890" y="101122"/>
                </a:lnTo>
                <a:lnTo>
                  <a:pt x="22744" y="101881"/>
                </a:lnTo>
                <a:lnTo>
                  <a:pt x="22591" y="102640"/>
                </a:lnTo>
                <a:lnTo>
                  <a:pt x="22438" y="103400"/>
                </a:lnTo>
                <a:lnTo>
                  <a:pt x="22270" y="104159"/>
                </a:lnTo>
                <a:lnTo>
                  <a:pt x="22095" y="104919"/>
                </a:lnTo>
                <a:lnTo>
                  <a:pt x="21913" y="105678"/>
                </a:lnTo>
                <a:lnTo>
                  <a:pt x="21723" y="106438"/>
                </a:lnTo>
                <a:lnTo>
                  <a:pt x="21526" y="107234"/>
                </a:lnTo>
                <a:lnTo>
                  <a:pt x="21322" y="107993"/>
                </a:lnTo>
                <a:lnTo>
                  <a:pt x="21139" y="108608"/>
                </a:lnTo>
                <a:lnTo>
                  <a:pt x="20964" y="109223"/>
                </a:lnTo>
                <a:lnTo>
                  <a:pt x="20789" y="109801"/>
                </a:lnTo>
                <a:lnTo>
                  <a:pt x="20614" y="110308"/>
                </a:lnTo>
                <a:lnTo>
                  <a:pt x="20432" y="110814"/>
                </a:lnTo>
                <a:lnTo>
                  <a:pt x="20257" y="111284"/>
                </a:lnTo>
                <a:lnTo>
                  <a:pt x="20082" y="111718"/>
                </a:lnTo>
                <a:lnTo>
                  <a:pt x="19907" y="112116"/>
                </a:lnTo>
                <a:lnTo>
                  <a:pt x="19834" y="110669"/>
                </a:lnTo>
                <a:lnTo>
                  <a:pt x="19768" y="109223"/>
                </a:lnTo>
                <a:lnTo>
                  <a:pt x="19710" y="107776"/>
                </a:lnTo>
                <a:lnTo>
                  <a:pt x="19659" y="106329"/>
                </a:lnTo>
                <a:lnTo>
                  <a:pt x="19564" y="103436"/>
                </a:lnTo>
                <a:lnTo>
                  <a:pt x="19484" y="100579"/>
                </a:lnTo>
                <a:lnTo>
                  <a:pt x="19418" y="97794"/>
                </a:lnTo>
                <a:lnTo>
                  <a:pt x="19367" y="95046"/>
                </a:lnTo>
                <a:lnTo>
                  <a:pt x="19323" y="92405"/>
                </a:lnTo>
                <a:lnTo>
                  <a:pt x="19294" y="89874"/>
                </a:lnTo>
                <a:lnTo>
                  <a:pt x="19279" y="87451"/>
                </a:lnTo>
                <a:lnTo>
                  <a:pt x="19265" y="85172"/>
                </a:lnTo>
                <a:lnTo>
                  <a:pt x="19265" y="83038"/>
                </a:lnTo>
                <a:lnTo>
                  <a:pt x="19265" y="81085"/>
                </a:lnTo>
                <a:lnTo>
                  <a:pt x="19279" y="77830"/>
                </a:lnTo>
                <a:lnTo>
                  <a:pt x="19301" y="75480"/>
                </a:lnTo>
                <a:lnTo>
                  <a:pt x="19308" y="75118"/>
                </a:lnTo>
                <a:lnTo>
                  <a:pt x="19323" y="74756"/>
                </a:lnTo>
                <a:lnTo>
                  <a:pt x="19345" y="74431"/>
                </a:lnTo>
                <a:lnTo>
                  <a:pt x="19374" y="74105"/>
                </a:lnTo>
                <a:lnTo>
                  <a:pt x="19418" y="73852"/>
                </a:lnTo>
                <a:lnTo>
                  <a:pt x="19462" y="73599"/>
                </a:lnTo>
                <a:lnTo>
                  <a:pt x="19513" y="73346"/>
                </a:lnTo>
                <a:lnTo>
                  <a:pt x="19571" y="73129"/>
                </a:lnTo>
                <a:lnTo>
                  <a:pt x="19637" y="72948"/>
                </a:lnTo>
                <a:lnTo>
                  <a:pt x="19710" y="72803"/>
                </a:lnTo>
                <a:lnTo>
                  <a:pt x="19790" y="72659"/>
                </a:lnTo>
                <a:lnTo>
                  <a:pt x="19885" y="72550"/>
                </a:lnTo>
                <a:lnTo>
                  <a:pt x="19980" y="72478"/>
                </a:lnTo>
                <a:lnTo>
                  <a:pt x="20082" y="72405"/>
                </a:lnTo>
                <a:lnTo>
                  <a:pt x="20191" y="72369"/>
                </a:lnTo>
                <a:close/>
                <a:moveTo>
                  <a:pt x="35436" y="99024"/>
                </a:moveTo>
                <a:lnTo>
                  <a:pt x="35677" y="99132"/>
                </a:lnTo>
                <a:lnTo>
                  <a:pt x="35910" y="99313"/>
                </a:lnTo>
                <a:lnTo>
                  <a:pt x="36129" y="99494"/>
                </a:lnTo>
                <a:lnTo>
                  <a:pt x="36341" y="99711"/>
                </a:lnTo>
                <a:lnTo>
                  <a:pt x="36538" y="99964"/>
                </a:lnTo>
                <a:lnTo>
                  <a:pt x="36720" y="100254"/>
                </a:lnTo>
                <a:lnTo>
                  <a:pt x="36888" y="100543"/>
                </a:lnTo>
                <a:lnTo>
                  <a:pt x="37048" y="100905"/>
                </a:lnTo>
                <a:lnTo>
                  <a:pt x="37187" y="101266"/>
                </a:lnTo>
                <a:lnTo>
                  <a:pt x="37318" y="101628"/>
                </a:lnTo>
                <a:lnTo>
                  <a:pt x="37435" y="102062"/>
                </a:lnTo>
                <a:lnTo>
                  <a:pt x="37530" y="102496"/>
                </a:lnTo>
                <a:lnTo>
                  <a:pt x="37617" y="102930"/>
                </a:lnTo>
                <a:lnTo>
                  <a:pt x="37683" y="103436"/>
                </a:lnTo>
                <a:lnTo>
                  <a:pt x="37734" y="103906"/>
                </a:lnTo>
                <a:lnTo>
                  <a:pt x="37763" y="104449"/>
                </a:lnTo>
                <a:lnTo>
                  <a:pt x="37778" y="104774"/>
                </a:lnTo>
                <a:lnTo>
                  <a:pt x="37785" y="105208"/>
                </a:lnTo>
                <a:lnTo>
                  <a:pt x="37785" y="105751"/>
                </a:lnTo>
                <a:lnTo>
                  <a:pt x="37763" y="106366"/>
                </a:lnTo>
                <a:lnTo>
                  <a:pt x="37727" y="107089"/>
                </a:lnTo>
                <a:lnTo>
                  <a:pt x="37668" y="107885"/>
                </a:lnTo>
                <a:lnTo>
                  <a:pt x="37632" y="108319"/>
                </a:lnTo>
                <a:lnTo>
                  <a:pt x="37581" y="108789"/>
                </a:lnTo>
                <a:lnTo>
                  <a:pt x="37530" y="109295"/>
                </a:lnTo>
                <a:lnTo>
                  <a:pt x="37464" y="109801"/>
                </a:lnTo>
                <a:lnTo>
                  <a:pt x="37398" y="110344"/>
                </a:lnTo>
                <a:lnTo>
                  <a:pt x="37311" y="110923"/>
                </a:lnTo>
                <a:lnTo>
                  <a:pt x="37223" y="111501"/>
                </a:lnTo>
                <a:lnTo>
                  <a:pt x="37121" y="112116"/>
                </a:lnTo>
                <a:lnTo>
                  <a:pt x="37012" y="112767"/>
                </a:lnTo>
                <a:lnTo>
                  <a:pt x="36888" y="113418"/>
                </a:lnTo>
                <a:lnTo>
                  <a:pt x="36756" y="114105"/>
                </a:lnTo>
                <a:lnTo>
                  <a:pt x="36603" y="114829"/>
                </a:lnTo>
                <a:lnTo>
                  <a:pt x="36443" y="115552"/>
                </a:lnTo>
                <a:lnTo>
                  <a:pt x="36275" y="116311"/>
                </a:lnTo>
                <a:lnTo>
                  <a:pt x="36085" y="117107"/>
                </a:lnTo>
                <a:lnTo>
                  <a:pt x="35881" y="117903"/>
                </a:lnTo>
                <a:lnTo>
                  <a:pt x="35662" y="118734"/>
                </a:lnTo>
                <a:lnTo>
                  <a:pt x="35429" y="119602"/>
                </a:lnTo>
                <a:lnTo>
                  <a:pt x="35181" y="120470"/>
                </a:lnTo>
                <a:lnTo>
                  <a:pt x="34918" y="121375"/>
                </a:lnTo>
                <a:lnTo>
                  <a:pt x="34816" y="119602"/>
                </a:lnTo>
                <a:lnTo>
                  <a:pt x="34729" y="117830"/>
                </a:lnTo>
                <a:lnTo>
                  <a:pt x="34656" y="116131"/>
                </a:lnTo>
                <a:lnTo>
                  <a:pt x="34597" y="114503"/>
                </a:lnTo>
                <a:lnTo>
                  <a:pt x="34554" y="112912"/>
                </a:lnTo>
                <a:lnTo>
                  <a:pt x="34524" y="111393"/>
                </a:lnTo>
                <a:lnTo>
                  <a:pt x="34510" y="109910"/>
                </a:lnTo>
                <a:lnTo>
                  <a:pt x="34502" y="108536"/>
                </a:lnTo>
                <a:lnTo>
                  <a:pt x="34510" y="107234"/>
                </a:lnTo>
                <a:lnTo>
                  <a:pt x="34532" y="106004"/>
                </a:lnTo>
                <a:lnTo>
                  <a:pt x="34561" y="104847"/>
                </a:lnTo>
                <a:lnTo>
                  <a:pt x="34605" y="103798"/>
                </a:lnTo>
                <a:lnTo>
                  <a:pt x="34656" y="102857"/>
                </a:lnTo>
                <a:lnTo>
                  <a:pt x="34721" y="101989"/>
                </a:lnTo>
                <a:lnTo>
                  <a:pt x="34787" y="101230"/>
                </a:lnTo>
                <a:lnTo>
                  <a:pt x="34831" y="100905"/>
                </a:lnTo>
                <a:lnTo>
                  <a:pt x="34867" y="100579"/>
                </a:lnTo>
                <a:lnTo>
                  <a:pt x="34926" y="100217"/>
                </a:lnTo>
                <a:lnTo>
                  <a:pt x="34984" y="99892"/>
                </a:lnTo>
                <a:lnTo>
                  <a:pt x="35050" y="99603"/>
                </a:lnTo>
                <a:lnTo>
                  <a:pt x="35115" y="99386"/>
                </a:lnTo>
                <a:lnTo>
                  <a:pt x="35188" y="99241"/>
                </a:lnTo>
                <a:lnTo>
                  <a:pt x="35268" y="99132"/>
                </a:lnTo>
                <a:lnTo>
                  <a:pt x="35349" y="99060"/>
                </a:lnTo>
                <a:lnTo>
                  <a:pt x="35436" y="99024"/>
                </a:lnTo>
                <a:close/>
                <a:moveTo>
                  <a:pt x="50236" y="88644"/>
                </a:moveTo>
                <a:lnTo>
                  <a:pt x="50331" y="88680"/>
                </a:lnTo>
                <a:lnTo>
                  <a:pt x="50513" y="88789"/>
                </a:lnTo>
                <a:lnTo>
                  <a:pt x="50696" y="89006"/>
                </a:lnTo>
                <a:lnTo>
                  <a:pt x="50878" y="89295"/>
                </a:lnTo>
                <a:lnTo>
                  <a:pt x="51053" y="89657"/>
                </a:lnTo>
                <a:lnTo>
                  <a:pt x="51228" y="90127"/>
                </a:lnTo>
                <a:lnTo>
                  <a:pt x="51396" y="90633"/>
                </a:lnTo>
                <a:lnTo>
                  <a:pt x="51564" y="91248"/>
                </a:lnTo>
                <a:lnTo>
                  <a:pt x="51724" y="91935"/>
                </a:lnTo>
                <a:lnTo>
                  <a:pt x="51885" y="92695"/>
                </a:lnTo>
                <a:lnTo>
                  <a:pt x="52031" y="93527"/>
                </a:lnTo>
                <a:lnTo>
                  <a:pt x="52176" y="94395"/>
                </a:lnTo>
                <a:lnTo>
                  <a:pt x="52315" y="95371"/>
                </a:lnTo>
                <a:lnTo>
                  <a:pt x="52446" y="96420"/>
                </a:lnTo>
                <a:lnTo>
                  <a:pt x="52519" y="96999"/>
                </a:lnTo>
                <a:lnTo>
                  <a:pt x="52585" y="97650"/>
                </a:lnTo>
                <a:lnTo>
                  <a:pt x="52651" y="98337"/>
                </a:lnTo>
                <a:lnTo>
                  <a:pt x="52716" y="99024"/>
                </a:lnTo>
                <a:lnTo>
                  <a:pt x="52775" y="99747"/>
                </a:lnTo>
                <a:lnTo>
                  <a:pt x="52833" y="100471"/>
                </a:lnTo>
                <a:lnTo>
                  <a:pt x="52884" y="101266"/>
                </a:lnTo>
                <a:lnTo>
                  <a:pt x="52935" y="102062"/>
                </a:lnTo>
                <a:lnTo>
                  <a:pt x="52986" y="102857"/>
                </a:lnTo>
                <a:lnTo>
                  <a:pt x="53030" y="103689"/>
                </a:lnTo>
                <a:lnTo>
                  <a:pt x="53066" y="104557"/>
                </a:lnTo>
                <a:lnTo>
                  <a:pt x="53103" y="105461"/>
                </a:lnTo>
                <a:lnTo>
                  <a:pt x="53132" y="106329"/>
                </a:lnTo>
                <a:lnTo>
                  <a:pt x="53154" y="107270"/>
                </a:lnTo>
                <a:lnTo>
                  <a:pt x="53176" y="108210"/>
                </a:lnTo>
                <a:lnTo>
                  <a:pt x="53190" y="109150"/>
                </a:lnTo>
                <a:lnTo>
                  <a:pt x="53198" y="110127"/>
                </a:lnTo>
                <a:lnTo>
                  <a:pt x="53198" y="111103"/>
                </a:lnTo>
                <a:lnTo>
                  <a:pt x="53198" y="112116"/>
                </a:lnTo>
                <a:lnTo>
                  <a:pt x="53190" y="113129"/>
                </a:lnTo>
                <a:lnTo>
                  <a:pt x="53168" y="114141"/>
                </a:lnTo>
                <a:lnTo>
                  <a:pt x="53147" y="115190"/>
                </a:lnTo>
                <a:lnTo>
                  <a:pt x="53117" y="116239"/>
                </a:lnTo>
                <a:lnTo>
                  <a:pt x="53081" y="117288"/>
                </a:lnTo>
                <a:lnTo>
                  <a:pt x="53037" y="118337"/>
                </a:lnTo>
                <a:lnTo>
                  <a:pt x="52986" y="119422"/>
                </a:lnTo>
                <a:lnTo>
                  <a:pt x="52928" y="120507"/>
                </a:lnTo>
                <a:lnTo>
                  <a:pt x="52855" y="121592"/>
                </a:lnTo>
                <a:lnTo>
                  <a:pt x="52782" y="122713"/>
                </a:lnTo>
                <a:lnTo>
                  <a:pt x="52694" y="123798"/>
                </a:lnTo>
                <a:lnTo>
                  <a:pt x="52600" y="124919"/>
                </a:lnTo>
                <a:lnTo>
                  <a:pt x="52497" y="126004"/>
                </a:lnTo>
                <a:lnTo>
                  <a:pt x="52286" y="125751"/>
                </a:lnTo>
                <a:lnTo>
                  <a:pt x="52074" y="125425"/>
                </a:lnTo>
                <a:lnTo>
                  <a:pt x="51877" y="125027"/>
                </a:lnTo>
                <a:lnTo>
                  <a:pt x="51680" y="124557"/>
                </a:lnTo>
                <a:lnTo>
                  <a:pt x="51484" y="124051"/>
                </a:lnTo>
                <a:lnTo>
                  <a:pt x="51301" y="123508"/>
                </a:lnTo>
                <a:lnTo>
                  <a:pt x="51119" y="122894"/>
                </a:lnTo>
                <a:lnTo>
                  <a:pt x="50944" y="122206"/>
                </a:lnTo>
                <a:lnTo>
                  <a:pt x="50769" y="121483"/>
                </a:lnTo>
                <a:lnTo>
                  <a:pt x="50608" y="120724"/>
                </a:lnTo>
                <a:lnTo>
                  <a:pt x="50448" y="119928"/>
                </a:lnTo>
                <a:lnTo>
                  <a:pt x="50295" y="119096"/>
                </a:lnTo>
                <a:lnTo>
                  <a:pt x="50149" y="118228"/>
                </a:lnTo>
                <a:lnTo>
                  <a:pt x="50003" y="117360"/>
                </a:lnTo>
                <a:lnTo>
                  <a:pt x="49871" y="116420"/>
                </a:lnTo>
                <a:lnTo>
                  <a:pt x="49740" y="115480"/>
                </a:lnTo>
                <a:lnTo>
                  <a:pt x="49616" y="114503"/>
                </a:lnTo>
                <a:lnTo>
                  <a:pt x="49499" y="113527"/>
                </a:lnTo>
                <a:lnTo>
                  <a:pt x="49390" y="112514"/>
                </a:lnTo>
                <a:lnTo>
                  <a:pt x="49288" y="111501"/>
                </a:lnTo>
                <a:lnTo>
                  <a:pt x="49193" y="110452"/>
                </a:lnTo>
                <a:lnTo>
                  <a:pt x="49106" y="109404"/>
                </a:lnTo>
                <a:lnTo>
                  <a:pt x="49018" y="108391"/>
                </a:lnTo>
                <a:lnTo>
                  <a:pt x="48945" y="107342"/>
                </a:lnTo>
                <a:lnTo>
                  <a:pt x="48879" y="106293"/>
                </a:lnTo>
                <a:lnTo>
                  <a:pt x="48821" y="105281"/>
                </a:lnTo>
                <a:lnTo>
                  <a:pt x="48770" y="104232"/>
                </a:lnTo>
                <a:lnTo>
                  <a:pt x="48719" y="103219"/>
                </a:lnTo>
                <a:lnTo>
                  <a:pt x="48683" y="102243"/>
                </a:lnTo>
                <a:lnTo>
                  <a:pt x="48653" y="101230"/>
                </a:lnTo>
                <a:lnTo>
                  <a:pt x="48639" y="100290"/>
                </a:lnTo>
                <a:lnTo>
                  <a:pt x="48624" y="99349"/>
                </a:lnTo>
                <a:lnTo>
                  <a:pt x="48617" y="98662"/>
                </a:lnTo>
                <a:lnTo>
                  <a:pt x="48617" y="97939"/>
                </a:lnTo>
                <a:lnTo>
                  <a:pt x="48624" y="97179"/>
                </a:lnTo>
                <a:lnTo>
                  <a:pt x="48639" y="96384"/>
                </a:lnTo>
                <a:lnTo>
                  <a:pt x="48661" y="95588"/>
                </a:lnTo>
                <a:lnTo>
                  <a:pt x="48690" y="94792"/>
                </a:lnTo>
                <a:lnTo>
                  <a:pt x="48726" y="93961"/>
                </a:lnTo>
                <a:lnTo>
                  <a:pt x="48785" y="93201"/>
                </a:lnTo>
                <a:lnTo>
                  <a:pt x="48850" y="92442"/>
                </a:lnTo>
                <a:lnTo>
                  <a:pt x="48887" y="92080"/>
                </a:lnTo>
                <a:lnTo>
                  <a:pt x="48923" y="91718"/>
                </a:lnTo>
                <a:lnTo>
                  <a:pt x="48974" y="91393"/>
                </a:lnTo>
                <a:lnTo>
                  <a:pt x="49018" y="91067"/>
                </a:lnTo>
                <a:lnTo>
                  <a:pt x="49076" y="90742"/>
                </a:lnTo>
                <a:lnTo>
                  <a:pt x="49135" y="90452"/>
                </a:lnTo>
                <a:lnTo>
                  <a:pt x="49193" y="90163"/>
                </a:lnTo>
                <a:lnTo>
                  <a:pt x="49259" y="89910"/>
                </a:lnTo>
                <a:lnTo>
                  <a:pt x="49332" y="89657"/>
                </a:lnTo>
                <a:lnTo>
                  <a:pt x="49412" y="89476"/>
                </a:lnTo>
                <a:lnTo>
                  <a:pt x="49492" y="89259"/>
                </a:lnTo>
                <a:lnTo>
                  <a:pt x="49580" y="89114"/>
                </a:lnTo>
                <a:lnTo>
                  <a:pt x="49667" y="88970"/>
                </a:lnTo>
                <a:lnTo>
                  <a:pt x="49769" y="88861"/>
                </a:lnTo>
                <a:lnTo>
                  <a:pt x="49864" y="88753"/>
                </a:lnTo>
                <a:lnTo>
                  <a:pt x="49959" y="88716"/>
                </a:lnTo>
                <a:lnTo>
                  <a:pt x="50047" y="88680"/>
                </a:lnTo>
                <a:lnTo>
                  <a:pt x="50141" y="88644"/>
                </a:lnTo>
                <a:close/>
                <a:moveTo>
                  <a:pt x="17682" y="5100"/>
                </a:moveTo>
                <a:lnTo>
                  <a:pt x="18936" y="5136"/>
                </a:lnTo>
                <a:lnTo>
                  <a:pt x="20220" y="5245"/>
                </a:lnTo>
                <a:lnTo>
                  <a:pt x="21519" y="5426"/>
                </a:lnTo>
                <a:lnTo>
                  <a:pt x="22839" y="5679"/>
                </a:lnTo>
                <a:lnTo>
                  <a:pt x="24181" y="6004"/>
                </a:lnTo>
                <a:lnTo>
                  <a:pt x="25523" y="6366"/>
                </a:lnTo>
                <a:lnTo>
                  <a:pt x="26880" y="6764"/>
                </a:lnTo>
                <a:lnTo>
                  <a:pt x="28244" y="7198"/>
                </a:lnTo>
                <a:lnTo>
                  <a:pt x="29615" y="7668"/>
                </a:lnTo>
                <a:lnTo>
                  <a:pt x="30979" y="8174"/>
                </a:lnTo>
                <a:lnTo>
                  <a:pt x="32343" y="8717"/>
                </a:lnTo>
                <a:lnTo>
                  <a:pt x="33700" y="9259"/>
                </a:lnTo>
                <a:lnTo>
                  <a:pt x="36377" y="10416"/>
                </a:lnTo>
                <a:lnTo>
                  <a:pt x="39003" y="11574"/>
                </a:lnTo>
                <a:lnTo>
                  <a:pt x="42307" y="13020"/>
                </a:lnTo>
                <a:lnTo>
                  <a:pt x="43912" y="13671"/>
                </a:lnTo>
                <a:lnTo>
                  <a:pt x="45473" y="14322"/>
                </a:lnTo>
                <a:lnTo>
                  <a:pt x="46990" y="14901"/>
                </a:lnTo>
                <a:lnTo>
                  <a:pt x="48449" y="15371"/>
                </a:lnTo>
                <a:lnTo>
                  <a:pt x="49850" y="15805"/>
                </a:lnTo>
                <a:lnTo>
                  <a:pt x="51177" y="16131"/>
                </a:lnTo>
                <a:lnTo>
                  <a:pt x="52176" y="16384"/>
                </a:lnTo>
                <a:lnTo>
                  <a:pt x="53161" y="16673"/>
                </a:lnTo>
                <a:lnTo>
                  <a:pt x="54117" y="16999"/>
                </a:lnTo>
                <a:lnTo>
                  <a:pt x="55058" y="17397"/>
                </a:lnTo>
                <a:lnTo>
                  <a:pt x="55969" y="17831"/>
                </a:lnTo>
                <a:lnTo>
                  <a:pt x="56867" y="18337"/>
                </a:lnTo>
                <a:lnTo>
                  <a:pt x="57742" y="18879"/>
                </a:lnTo>
                <a:lnTo>
                  <a:pt x="58588" y="19458"/>
                </a:lnTo>
                <a:lnTo>
                  <a:pt x="59412" y="20073"/>
                </a:lnTo>
                <a:lnTo>
                  <a:pt x="60215" y="20760"/>
                </a:lnTo>
                <a:lnTo>
                  <a:pt x="60988" y="21447"/>
                </a:lnTo>
                <a:lnTo>
                  <a:pt x="61739" y="22207"/>
                </a:lnTo>
                <a:lnTo>
                  <a:pt x="62469" y="23038"/>
                </a:lnTo>
                <a:lnTo>
                  <a:pt x="63169" y="23870"/>
                </a:lnTo>
                <a:lnTo>
                  <a:pt x="63840" y="24738"/>
                </a:lnTo>
                <a:lnTo>
                  <a:pt x="64489" y="25679"/>
                </a:lnTo>
                <a:lnTo>
                  <a:pt x="65102" y="26619"/>
                </a:lnTo>
                <a:lnTo>
                  <a:pt x="65693" y="27632"/>
                </a:lnTo>
                <a:lnTo>
                  <a:pt x="66254" y="28680"/>
                </a:lnTo>
                <a:lnTo>
                  <a:pt x="66524" y="29223"/>
                </a:lnTo>
                <a:lnTo>
                  <a:pt x="66787" y="29765"/>
                </a:lnTo>
                <a:lnTo>
                  <a:pt x="67042" y="30308"/>
                </a:lnTo>
                <a:lnTo>
                  <a:pt x="67283" y="30850"/>
                </a:lnTo>
                <a:lnTo>
                  <a:pt x="67524" y="31429"/>
                </a:lnTo>
                <a:lnTo>
                  <a:pt x="67757" y="32008"/>
                </a:lnTo>
                <a:lnTo>
                  <a:pt x="67983" y="32586"/>
                </a:lnTo>
                <a:lnTo>
                  <a:pt x="68195" y="33201"/>
                </a:lnTo>
                <a:lnTo>
                  <a:pt x="68406" y="33780"/>
                </a:lnTo>
                <a:lnTo>
                  <a:pt x="68603" y="34395"/>
                </a:lnTo>
                <a:lnTo>
                  <a:pt x="68793" y="35010"/>
                </a:lnTo>
                <a:lnTo>
                  <a:pt x="68982" y="35661"/>
                </a:lnTo>
                <a:lnTo>
                  <a:pt x="69158" y="36275"/>
                </a:lnTo>
                <a:lnTo>
                  <a:pt x="69325" y="36926"/>
                </a:lnTo>
                <a:lnTo>
                  <a:pt x="69478" y="37577"/>
                </a:lnTo>
                <a:lnTo>
                  <a:pt x="69632" y="38228"/>
                </a:lnTo>
                <a:lnTo>
                  <a:pt x="69778" y="38915"/>
                </a:lnTo>
                <a:lnTo>
                  <a:pt x="69909" y="39566"/>
                </a:lnTo>
                <a:lnTo>
                  <a:pt x="70033" y="40254"/>
                </a:lnTo>
                <a:lnTo>
                  <a:pt x="70150" y="40941"/>
                </a:lnTo>
                <a:lnTo>
                  <a:pt x="70259" y="41628"/>
                </a:lnTo>
                <a:lnTo>
                  <a:pt x="70361" y="42351"/>
                </a:lnTo>
                <a:lnTo>
                  <a:pt x="70449" y="43038"/>
                </a:lnTo>
                <a:lnTo>
                  <a:pt x="70529" y="43762"/>
                </a:lnTo>
                <a:lnTo>
                  <a:pt x="70602" y="44485"/>
                </a:lnTo>
                <a:lnTo>
                  <a:pt x="70667" y="45208"/>
                </a:lnTo>
                <a:lnTo>
                  <a:pt x="70704" y="45751"/>
                </a:lnTo>
                <a:lnTo>
                  <a:pt x="70740" y="46257"/>
                </a:lnTo>
                <a:lnTo>
                  <a:pt x="70770" y="46800"/>
                </a:lnTo>
                <a:lnTo>
                  <a:pt x="70791" y="47342"/>
                </a:lnTo>
                <a:lnTo>
                  <a:pt x="70813" y="47885"/>
                </a:lnTo>
                <a:lnTo>
                  <a:pt x="70828" y="48427"/>
                </a:lnTo>
                <a:lnTo>
                  <a:pt x="70835" y="48970"/>
                </a:lnTo>
                <a:lnTo>
                  <a:pt x="70842" y="49512"/>
                </a:lnTo>
                <a:lnTo>
                  <a:pt x="70842" y="50055"/>
                </a:lnTo>
                <a:lnTo>
                  <a:pt x="70835" y="50597"/>
                </a:lnTo>
                <a:lnTo>
                  <a:pt x="70821" y="51176"/>
                </a:lnTo>
                <a:lnTo>
                  <a:pt x="70806" y="51718"/>
                </a:lnTo>
                <a:lnTo>
                  <a:pt x="70784" y="52297"/>
                </a:lnTo>
                <a:lnTo>
                  <a:pt x="70762" y="52840"/>
                </a:lnTo>
                <a:lnTo>
                  <a:pt x="70726" y="53418"/>
                </a:lnTo>
                <a:lnTo>
                  <a:pt x="70689" y="53961"/>
                </a:lnTo>
                <a:lnTo>
                  <a:pt x="70653" y="54539"/>
                </a:lnTo>
                <a:lnTo>
                  <a:pt x="70602" y="55118"/>
                </a:lnTo>
                <a:lnTo>
                  <a:pt x="70500" y="56275"/>
                </a:lnTo>
                <a:lnTo>
                  <a:pt x="70368" y="57433"/>
                </a:lnTo>
                <a:lnTo>
                  <a:pt x="70222" y="58626"/>
                </a:lnTo>
                <a:lnTo>
                  <a:pt x="70055" y="59820"/>
                </a:lnTo>
                <a:lnTo>
                  <a:pt x="69865" y="61013"/>
                </a:lnTo>
                <a:lnTo>
                  <a:pt x="69661" y="62207"/>
                </a:lnTo>
                <a:lnTo>
                  <a:pt x="69435" y="63436"/>
                </a:lnTo>
                <a:lnTo>
                  <a:pt x="69282" y="64160"/>
                </a:lnTo>
                <a:lnTo>
                  <a:pt x="69136" y="64847"/>
                </a:lnTo>
                <a:lnTo>
                  <a:pt x="68982" y="65498"/>
                </a:lnTo>
                <a:lnTo>
                  <a:pt x="68829" y="66113"/>
                </a:lnTo>
                <a:lnTo>
                  <a:pt x="68669" y="66727"/>
                </a:lnTo>
                <a:lnTo>
                  <a:pt x="68516" y="67270"/>
                </a:lnTo>
                <a:lnTo>
                  <a:pt x="68355" y="67776"/>
                </a:lnTo>
                <a:lnTo>
                  <a:pt x="68195" y="68246"/>
                </a:lnTo>
                <a:lnTo>
                  <a:pt x="68027" y="68680"/>
                </a:lnTo>
                <a:lnTo>
                  <a:pt x="67866" y="69078"/>
                </a:lnTo>
                <a:lnTo>
                  <a:pt x="67699" y="69440"/>
                </a:lnTo>
                <a:lnTo>
                  <a:pt x="67531" y="69765"/>
                </a:lnTo>
                <a:lnTo>
                  <a:pt x="67363" y="70055"/>
                </a:lnTo>
                <a:lnTo>
                  <a:pt x="67188" y="70308"/>
                </a:lnTo>
                <a:lnTo>
                  <a:pt x="67020" y="70525"/>
                </a:lnTo>
                <a:lnTo>
                  <a:pt x="66845" y="70706"/>
                </a:lnTo>
                <a:lnTo>
                  <a:pt x="66670" y="70850"/>
                </a:lnTo>
                <a:lnTo>
                  <a:pt x="66495" y="70959"/>
                </a:lnTo>
                <a:lnTo>
                  <a:pt x="66320" y="70995"/>
                </a:lnTo>
                <a:lnTo>
                  <a:pt x="66145" y="71031"/>
                </a:lnTo>
                <a:lnTo>
                  <a:pt x="65970" y="71031"/>
                </a:lnTo>
                <a:lnTo>
                  <a:pt x="65795" y="70995"/>
                </a:lnTo>
                <a:lnTo>
                  <a:pt x="65612" y="70923"/>
                </a:lnTo>
                <a:lnTo>
                  <a:pt x="65437" y="70778"/>
                </a:lnTo>
                <a:lnTo>
                  <a:pt x="65255" y="70633"/>
                </a:lnTo>
                <a:lnTo>
                  <a:pt x="65080" y="70452"/>
                </a:lnTo>
                <a:lnTo>
                  <a:pt x="64898" y="70199"/>
                </a:lnTo>
                <a:lnTo>
                  <a:pt x="64715" y="69946"/>
                </a:lnTo>
                <a:lnTo>
                  <a:pt x="64540" y="69657"/>
                </a:lnTo>
                <a:lnTo>
                  <a:pt x="64358" y="69295"/>
                </a:lnTo>
                <a:lnTo>
                  <a:pt x="64176" y="68934"/>
                </a:lnTo>
                <a:lnTo>
                  <a:pt x="64000" y="68500"/>
                </a:lnTo>
                <a:lnTo>
                  <a:pt x="64088" y="66836"/>
                </a:lnTo>
                <a:lnTo>
                  <a:pt x="64161" y="65172"/>
                </a:lnTo>
                <a:lnTo>
                  <a:pt x="64219" y="63617"/>
                </a:lnTo>
                <a:lnTo>
                  <a:pt x="64270" y="62062"/>
                </a:lnTo>
                <a:lnTo>
                  <a:pt x="64300" y="60579"/>
                </a:lnTo>
                <a:lnTo>
                  <a:pt x="64321" y="59169"/>
                </a:lnTo>
                <a:lnTo>
                  <a:pt x="64329" y="57794"/>
                </a:lnTo>
                <a:lnTo>
                  <a:pt x="64321" y="56492"/>
                </a:lnTo>
                <a:lnTo>
                  <a:pt x="64307" y="55226"/>
                </a:lnTo>
                <a:lnTo>
                  <a:pt x="64270" y="54033"/>
                </a:lnTo>
                <a:lnTo>
                  <a:pt x="64227" y="52876"/>
                </a:lnTo>
                <a:lnTo>
                  <a:pt x="64168" y="51791"/>
                </a:lnTo>
                <a:lnTo>
                  <a:pt x="64095" y="50778"/>
                </a:lnTo>
                <a:lnTo>
                  <a:pt x="64008" y="49838"/>
                </a:lnTo>
                <a:lnTo>
                  <a:pt x="63957" y="49368"/>
                </a:lnTo>
                <a:lnTo>
                  <a:pt x="63906" y="48934"/>
                </a:lnTo>
                <a:lnTo>
                  <a:pt x="63855" y="48500"/>
                </a:lnTo>
                <a:lnTo>
                  <a:pt x="63796" y="48102"/>
                </a:lnTo>
                <a:lnTo>
                  <a:pt x="63709" y="47559"/>
                </a:lnTo>
                <a:lnTo>
                  <a:pt x="63614" y="47053"/>
                </a:lnTo>
                <a:lnTo>
                  <a:pt x="63519" y="46583"/>
                </a:lnTo>
                <a:lnTo>
                  <a:pt x="63410" y="46149"/>
                </a:lnTo>
                <a:lnTo>
                  <a:pt x="63300" y="45751"/>
                </a:lnTo>
                <a:lnTo>
                  <a:pt x="63184" y="45389"/>
                </a:lnTo>
                <a:lnTo>
                  <a:pt x="63067" y="45064"/>
                </a:lnTo>
                <a:lnTo>
                  <a:pt x="62936" y="44811"/>
                </a:lnTo>
                <a:lnTo>
                  <a:pt x="62804" y="44557"/>
                </a:lnTo>
                <a:lnTo>
                  <a:pt x="62666" y="44377"/>
                </a:lnTo>
                <a:lnTo>
                  <a:pt x="62527" y="44196"/>
                </a:lnTo>
                <a:lnTo>
                  <a:pt x="62381" y="44087"/>
                </a:lnTo>
                <a:lnTo>
                  <a:pt x="62228" y="44015"/>
                </a:lnTo>
                <a:lnTo>
                  <a:pt x="62067" y="43979"/>
                </a:lnTo>
                <a:lnTo>
                  <a:pt x="61907" y="43979"/>
                </a:lnTo>
                <a:lnTo>
                  <a:pt x="61739" y="44051"/>
                </a:lnTo>
                <a:lnTo>
                  <a:pt x="61579" y="44123"/>
                </a:lnTo>
                <a:lnTo>
                  <a:pt x="61426" y="44268"/>
                </a:lnTo>
                <a:lnTo>
                  <a:pt x="61287" y="44449"/>
                </a:lnTo>
                <a:lnTo>
                  <a:pt x="61148" y="44666"/>
                </a:lnTo>
                <a:lnTo>
                  <a:pt x="61017" y="44919"/>
                </a:lnTo>
                <a:lnTo>
                  <a:pt x="60893" y="45208"/>
                </a:lnTo>
                <a:lnTo>
                  <a:pt x="60784" y="45534"/>
                </a:lnTo>
                <a:lnTo>
                  <a:pt x="60674" y="45896"/>
                </a:lnTo>
                <a:lnTo>
                  <a:pt x="60579" y="46293"/>
                </a:lnTo>
                <a:lnTo>
                  <a:pt x="60485" y="46727"/>
                </a:lnTo>
                <a:lnTo>
                  <a:pt x="60404" y="47234"/>
                </a:lnTo>
                <a:lnTo>
                  <a:pt x="60339" y="47740"/>
                </a:lnTo>
                <a:lnTo>
                  <a:pt x="60273" y="48283"/>
                </a:lnTo>
                <a:lnTo>
                  <a:pt x="60222" y="48825"/>
                </a:lnTo>
                <a:lnTo>
                  <a:pt x="60178" y="49440"/>
                </a:lnTo>
                <a:lnTo>
                  <a:pt x="60142" y="50091"/>
                </a:lnTo>
                <a:lnTo>
                  <a:pt x="60120" y="50670"/>
                </a:lnTo>
                <a:lnTo>
                  <a:pt x="60105" y="51248"/>
                </a:lnTo>
                <a:lnTo>
                  <a:pt x="60105" y="51863"/>
                </a:lnTo>
                <a:lnTo>
                  <a:pt x="60105" y="52514"/>
                </a:lnTo>
                <a:lnTo>
                  <a:pt x="60113" y="53165"/>
                </a:lnTo>
                <a:lnTo>
                  <a:pt x="60135" y="53816"/>
                </a:lnTo>
                <a:lnTo>
                  <a:pt x="60156" y="54467"/>
                </a:lnTo>
                <a:lnTo>
                  <a:pt x="60193" y="55118"/>
                </a:lnTo>
                <a:lnTo>
                  <a:pt x="60229" y="55805"/>
                </a:lnTo>
                <a:lnTo>
                  <a:pt x="60280" y="56492"/>
                </a:lnTo>
                <a:lnTo>
                  <a:pt x="60331" y="57179"/>
                </a:lnTo>
                <a:lnTo>
                  <a:pt x="60397" y="57867"/>
                </a:lnTo>
                <a:lnTo>
                  <a:pt x="60463" y="58590"/>
                </a:lnTo>
                <a:lnTo>
                  <a:pt x="60536" y="59277"/>
                </a:lnTo>
                <a:lnTo>
                  <a:pt x="60616" y="59964"/>
                </a:lnTo>
                <a:lnTo>
                  <a:pt x="60703" y="60688"/>
                </a:lnTo>
                <a:lnTo>
                  <a:pt x="60791" y="61375"/>
                </a:lnTo>
                <a:lnTo>
                  <a:pt x="60893" y="62062"/>
                </a:lnTo>
                <a:lnTo>
                  <a:pt x="60995" y="62785"/>
                </a:lnTo>
                <a:lnTo>
                  <a:pt x="61105" y="63472"/>
                </a:lnTo>
                <a:lnTo>
                  <a:pt x="61214" y="64123"/>
                </a:lnTo>
                <a:lnTo>
                  <a:pt x="61338" y="64811"/>
                </a:lnTo>
                <a:lnTo>
                  <a:pt x="61462" y="65498"/>
                </a:lnTo>
                <a:lnTo>
                  <a:pt x="61593" y="66149"/>
                </a:lnTo>
                <a:lnTo>
                  <a:pt x="61725" y="66800"/>
                </a:lnTo>
                <a:lnTo>
                  <a:pt x="61863" y="67415"/>
                </a:lnTo>
                <a:lnTo>
                  <a:pt x="62002" y="68029"/>
                </a:lnTo>
                <a:lnTo>
                  <a:pt x="62148" y="68644"/>
                </a:lnTo>
                <a:lnTo>
                  <a:pt x="62301" y="69223"/>
                </a:lnTo>
                <a:lnTo>
                  <a:pt x="62454" y="69802"/>
                </a:lnTo>
                <a:lnTo>
                  <a:pt x="62615" y="70380"/>
                </a:lnTo>
                <a:lnTo>
                  <a:pt x="62775" y="70923"/>
                </a:lnTo>
                <a:lnTo>
                  <a:pt x="62680" y="72261"/>
                </a:lnTo>
                <a:lnTo>
                  <a:pt x="62578" y="73635"/>
                </a:lnTo>
                <a:lnTo>
                  <a:pt x="62469" y="75009"/>
                </a:lnTo>
                <a:lnTo>
                  <a:pt x="62352" y="76384"/>
                </a:lnTo>
                <a:lnTo>
                  <a:pt x="62228" y="77794"/>
                </a:lnTo>
                <a:lnTo>
                  <a:pt x="62104" y="79205"/>
                </a:lnTo>
                <a:lnTo>
                  <a:pt x="61965" y="80651"/>
                </a:lnTo>
                <a:lnTo>
                  <a:pt x="61819" y="82062"/>
                </a:lnTo>
                <a:lnTo>
                  <a:pt x="61674" y="83509"/>
                </a:lnTo>
                <a:lnTo>
                  <a:pt x="61520" y="84955"/>
                </a:lnTo>
                <a:lnTo>
                  <a:pt x="61360" y="86402"/>
                </a:lnTo>
                <a:lnTo>
                  <a:pt x="61192" y="87885"/>
                </a:lnTo>
                <a:lnTo>
                  <a:pt x="61017" y="89331"/>
                </a:lnTo>
                <a:lnTo>
                  <a:pt x="60842" y="90814"/>
                </a:lnTo>
                <a:lnTo>
                  <a:pt x="60660" y="92261"/>
                </a:lnTo>
                <a:lnTo>
                  <a:pt x="60470" y="93744"/>
                </a:lnTo>
                <a:lnTo>
                  <a:pt x="60076" y="96673"/>
                </a:lnTo>
                <a:lnTo>
                  <a:pt x="59660" y="99639"/>
                </a:lnTo>
                <a:lnTo>
                  <a:pt x="59230" y="102568"/>
                </a:lnTo>
                <a:lnTo>
                  <a:pt x="58778" y="105461"/>
                </a:lnTo>
                <a:lnTo>
                  <a:pt x="58304" y="108355"/>
                </a:lnTo>
                <a:lnTo>
                  <a:pt x="57822" y="111176"/>
                </a:lnTo>
                <a:lnTo>
                  <a:pt x="57319" y="113997"/>
                </a:lnTo>
                <a:lnTo>
                  <a:pt x="57064" y="115371"/>
                </a:lnTo>
                <a:lnTo>
                  <a:pt x="56801" y="116745"/>
                </a:lnTo>
                <a:lnTo>
                  <a:pt x="56597" y="117758"/>
                </a:lnTo>
                <a:lnTo>
                  <a:pt x="56400" y="118734"/>
                </a:lnTo>
                <a:lnTo>
                  <a:pt x="56196" y="119639"/>
                </a:lnTo>
                <a:lnTo>
                  <a:pt x="55991" y="120507"/>
                </a:lnTo>
                <a:lnTo>
                  <a:pt x="55794" y="121302"/>
                </a:lnTo>
                <a:lnTo>
                  <a:pt x="55590" y="122026"/>
                </a:lnTo>
                <a:lnTo>
                  <a:pt x="55393" y="122713"/>
                </a:lnTo>
                <a:lnTo>
                  <a:pt x="55189" y="123328"/>
                </a:lnTo>
                <a:lnTo>
                  <a:pt x="54992" y="123906"/>
                </a:lnTo>
                <a:lnTo>
                  <a:pt x="54788" y="124413"/>
                </a:lnTo>
                <a:lnTo>
                  <a:pt x="54591" y="124847"/>
                </a:lnTo>
                <a:lnTo>
                  <a:pt x="54394" y="125244"/>
                </a:lnTo>
                <a:lnTo>
                  <a:pt x="54190" y="125570"/>
                </a:lnTo>
                <a:lnTo>
                  <a:pt x="53993" y="125859"/>
                </a:lnTo>
                <a:lnTo>
                  <a:pt x="53796" y="126076"/>
                </a:lnTo>
                <a:lnTo>
                  <a:pt x="53599" y="126221"/>
                </a:lnTo>
                <a:lnTo>
                  <a:pt x="53686" y="125208"/>
                </a:lnTo>
                <a:lnTo>
                  <a:pt x="53759" y="124159"/>
                </a:lnTo>
                <a:lnTo>
                  <a:pt x="53832" y="123111"/>
                </a:lnTo>
                <a:lnTo>
                  <a:pt x="53898" y="122098"/>
                </a:lnTo>
                <a:lnTo>
                  <a:pt x="53956" y="121013"/>
                </a:lnTo>
                <a:lnTo>
                  <a:pt x="54007" y="119964"/>
                </a:lnTo>
                <a:lnTo>
                  <a:pt x="54058" y="118915"/>
                </a:lnTo>
                <a:lnTo>
                  <a:pt x="54102" y="117866"/>
                </a:lnTo>
                <a:lnTo>
                  <a:pt x="54131" y="116782"/>
                </a:lnTo>
                <a:lnTo>
                  <a:pt x="54168" y="115733"/>
                </a:lnTo>
                <a:lnTo>
                  <a:pt x="54190" y="114648"/>
                </a:lnTo>
                <a:lnTo>
                  <a:pt x="54204" y="113599"/>
                </a:lnTo>
                <a:lnTo>
                  <a:pt x="54219" y="112514"/>
                </a:lnTo>
                <a:lnTo>
                  <a:pt x="54226" y="111465"/>
                </a:lnTo>
                <a:lnTo>
                  <a:pt x="54226" y="110416"/>
                </a:lnTo>
                <a:lnTo>
                  <a:pt x="54219" y="109367"/>
                </a:lnTo>
                <a:lnTo>
                  <a:pt x="54212" y="108319"/>
                </a:lnTo>
                <a:lnTo>
                  <a:pt x="54190" y="107270"/>
                </a:lnTo>
                <a:lnTo>
                  <a:pt x="54168" y="106257"/>
                </a:lnTo>
                <a:lnTo>
                  <a:pt x="54139" y="105208"/>
                </a:lnTo>
                <a:lnTo>
                  <a:pt x="54102" y="104196"/>
                </a:lnTo>
                <a:lnTo>
                  <a:pt x="54066" y="103183"/>
                </a:lnTo>
                <a:lnTo>
                  <a:pt x="54015" y="102206"/>
                </a:lnTo>
                <a:lnTo>
                  <a:pt x="53964" y="101194"/>
                </a:lnTo>
                <a:lnTo>
                  <a:pt x="53905" y="100217"/>
                </a:lnTo>
                <a:lnTo>
                  <a:pt x="53840" y="99277"/>
                </a:lnTo>
                <a:lnTo>
                  <a:pt x="53774" y="98301"/>
                </a:lnTo>
                <a:lnTo>
                  <a:pt x="53694" y="97360"/>
                </a:lnTo>
                <a:lnTo>
                  <a:pt x="53613" y="96456"/>
                </a:lnTo>
                <a:lnTo>
                  <a:pt x="53526" y="95552"/>
                </a:lnTo>
                <a:lnTo>
                  <a:pt x="53431" y="94684"/>
                </a:lnTo>
                <a:lnTo>
                  <a:pt x="53329" y="93780"/>
                </a:lnTo>
                <a:lnTo>
                  <a:pt x="53176" y="92622"/>
                </a:lnTo>
                <a:lnTo>
                  <a:pt x="53023" y="91501"/>
                </a:lnTo>
                <a:lnTo>
                  <a:pt x="52855" y="90452"/>
                </a:lnTo>
                <a:lnTo>
                  <a:pt x="52680" y="89440"/>
                </a:lnTo>
                <a:lnTo>
                  <a:pt x="52497" y="88536"/>
                </a:lnTo>
                <a:lnTo>
                  <a:pt x="52308" y="87704"/>
                </a:lnTo>
                <a:lnTo>
                  <a:pt x="52118" y="86944"/>
                </a:lnTo>
                <a:lnTo>
                  <a:pt x="51914" y="86221"/>
                </a:lnTo>
                <a:lnTo>
                  <a:pt x="51710" y="85606"/>
                </a:lnTo>
                <a:lnTo>
                  <a:pt x="51498" y="85064"/>
                </a:lnTo>
                <a:lnTo>
                  <a:pt x="51287" y="84630"/>
                </a:lnTo>
                <a:lnTo>
                  <a:pt x="51068" y="84232"/>
                </a:lnTo>
                <a:lnTo>
                  <a:pt x="50842" y="83943"/>
                </a:lnTo>
                <a:lnTo>
                  <a:pt x="50623" y="83726"/>
                </a:lnTo>
                <a:lnTo>
                  <a:pt x="50389" y="83581"/>
                </a:lnTo>
                <a:lnTo>
                  <a:pt x="50280" y="83581"/>
                </a:lnTo>
                <a:lnTo>
                  <a:pt x="50163" y="83545"/>
                </a:lnTo>
                <a:lnTo>
                  <a:pt x="50010" y="83581"/>
                </a:lnTo>
                <a:lnTo>
                  <a:pt x="49864" y="83617"/>
                </a:lnTo>
                <a:lnTo>
                  <a:pt x="49718" y="83726"/>
                </a:lnTo>
                <a:lnTo>
                  <a:pt x="49565" y="83834"/>
                </a:lnTo>
                <a:lnTo>
                  <a:pt x="49441" y="83979"/>
                </a:lnTo>
                <a:lnTo>
                  <a:pt x="49324" y="84160"/>
                </a:lnTo>
                <a:lnTo>
                  <a:pt x="49215" y="84340"/>
                </a:lnTo>
                <a:lnTo>
                  <a:pt x="49098" y="84557"/>
                </a:lnTo>
                <a:lnTo>
                  <a:pt x="48996" y="84774"/>
                </a:lnTo>
                <a:lnTo>
                  <a:pt x="48887" y="85064"/>
                </a:lnTo>
                <a:lnTo>
                  <a:pt x="48792" y="85353"/>
                </a:lnTo>
                <a:lnTo>
                  <a:pt x="48690" y="85642"/>
                </a:lnTo>
                <a:lnTo>
                  <a:pt x="48602" y="86004"/>
                </a:lnTo>
                <a:lnTo>
                  <a:pt x="48507" y="86366"/>
                </a:lnTo>
                <a:lnTo>
                  <a:pt x="48427" y="86727"/>
                </a:lnTo>
                <a:lnTo>
                  <a:pt x="48347" y="87125"/>
                </a:lnTo>
                <a:lnTo>
                  <a:pt x="48267" y="87559"/>
                </a:lnTo>
                <a:lnTo>
                  <a:pt x="48194" y="88029"/>
                </a:lnTo>
                <a:lnTo>
                  <a:pt x="48121" y="88499"/>
                </a:lnTo>
                <a:lnTo>
                  <a:pt x="48055" y="89006"/>
                </a:lnTo>
                <a:lnTo>
                  <a:pt x="47997" y="89512"/>
                </a:lnTo>
                <a:lnTo>
                  <a:pt x="47938" y="90055"/>
                </a:lnTo>
                <a:lnTo>
                  <a:pt x="47887" y="90597"/>
                </a:lnTo>
                <a:lnTo>
                  <a:pt x="47836" y="91176"/>
                </a:lnTo>
                <a:lnTo>
                  <a:pt x="47793" y="91791"/>
                </a:lnTo>
                <a:lnTo>
                  <a:pt x="47756" y="92405"/>
                </a:lnTo>
                <a:lnTo>
                  <a:pt x="47720" y="93020"/>
                </a:lnTo>
                <a:lnTo>
                  <a:pt x="47683" y="93707"/>
                </a:lnTo>
                <a:lnTo>
                  <a:pt x="47661" y="94358"/>
                </a:lnTo>
                <a:lnTo>
                  <a:pt x="47632" y="95046"/>
                </a:lnTo>
                <a:lnTo>
                  <a:pt x="47618" y="95769"/>
                </a:lnTo>
                <a:lnTo>
                  <a:pt x="47603" y="96492"/>
                </a:lnTo>
                <a:lnTo>
                  <a:pt x="47596" y="97252"/>
                </a:lnTo>
                <a:lnTo>
                  <a:pt x="47588" y="98011"/>
                </a:lnTo>
                <a:lnTo>
                  <a:pt x="47588" y="98771"/>
                </a:lnTo>
                <a:lnTo>
                  <a:pt x="47596" y="99566"/>
                </a:lnTo>
                <a:lnTo>
                  <a:pt x="47610" y="100760"/>
                </a:lnTo>
                <a:lnTo>
                  <a:pt x="47639" y="101953"/>
                </a:lnTo>
                <a:lnTo>
                  <a:pt x="47669" y="103147"/>
                </a:lnTo>
                <a:lnTo>
                  <a:pt x="47712" y="104376"/>
                </a:lnTo>
                <a:lnTo>
                  <a:pt x="47771" y="105570"/>
                </a:lnTo>
                <a:lnTo>
                  <a:pt x="47829" y="106800"/>
                </a:lnTo>
                <a:lnTo>
                  <a:pt x="47902" y="107993"/>
                </a:lnTo>
                <a:lnTo>
                  <a:pt x="47982" y="109187"/>
                </a:lnTo>
                <a:lnTo>
                  <a:pt x="48070" y="110416"/>
                </a:lnTo>
                <a:lnTo>
                  <a:pt x="48165" y="111610"/>
                </a:lnTo>
                <a:lnTo>
                  <a:pt x="48267" y="112767"/>
                </a:lnTo>
                <a:lnTo>
                  <a:pt x="48376" y="113924"/>
                </a:lnTo>
                <a:lnTo>
                  <a:pt x="48493" y="115082"/>
                </a:lnTo>
                <a:lnTo>
                  <a:pt x="48624" y="116203"/>
                </a:lnTo>
                <a:lnTo>
                  <a:pt x="48755" y="117324"/>
                </a:lnTo>
                <a:lnTo>
                  <a:pt x="48894" y="118409"/>
                </a:lnTo>
                <a:lnTo>
                  <a:pt x="49047" y="119458"/>
                </a:lnTo>
                <a:lnTo>
                  <a:pt x="49200" y="120507"/>
                </a:lnTo>
                <a:lnTo>
                  <a:pt x="49361" y="121483"/>
                </a:lnTo>
                <a:lnTo>
                  <a:pt x="49529" y="122460"/>
                </a:lnTo>
                <a:lnTo>
                  <a:pt x="49704" y="123400"/>
                </a:lnTo>
                <a:lnTo>
                  <a:pt x="49879" y="124304"/>
                </a:lnTo>
                <a:lnTo>
                  <a:pt x="50068" y="125136"/>
                </a:lnTo>
                <a:lnTo>
                  <a:pt x="50258" y="125968"/>
                </a:lnTo>
                <a:lnTo>
                  <a:pt x="50455" y="126727"/>
                </a:lnTo>
                <a:lnTo>
                  <a:pt x="50652" y="127414"/>
                </a:lnTo>
                <a:lnTo>
                  <a:pt x="50863" y="128102"/>
                </a:lnTo>
                <a:lnTo>
                  <a:pt x="51075" y="128716"/>
                </a:lnTo>
                <a:lnTo>
                  <a:pt x="51287" y="129259"/>
                </a:lnTo>
                <a:lnTo>
                  <a:pt x="51513" y="129765"/>
                </a:lnTo>
                <a:lnTo>
                  <a:pt x="51739" y="130199"/>
                </a:lnTo>
                <a:lnTo>
                  <a:pt x="51965" y="130597"/>
                </a:lnTo>
                <a:lnTo>
                  <a:pt x="51848" y="131429"/>
                </a:lnTo>
                <a:lnTo>
                  <a:pt x="51732" y="132261"/>
                </a:lnTo>
                <a:lnTo>
                  <a:pt x="51608" y="133056"/>
                </a:lnTo>
                <a:lnTo>
                  <a:pt x="51476" y="133852"/>
                </a:lnTo>
                <a:lnTo>
                  <a:pt x="51345" y="134648"/>
                </a:lnTo>
                <a:lnTo>
                  <a:pt x="51206" y="135443"/>
                </a:lnTo>
                <a:lnTo>
                  <a:pt x="51060" y="136203"/>
                </a:lnTo>
                <a:lnTo>
                  <a:pt x="50915" y="136962"/>
                </a:lnTo>
                <a:lnTo>
                  <a:pt x="50761" y="137686"/>
                </a:lnTo>
                <a:lnTo>
                  <a:pt x="50608" y="138445"/>
                </a:lnTo>
                <a:lnTo>
                  <a:pt x="50448" y="139168"/>
                </a:lnTo>
                <a:lnTo>
                  <a:pt x="50280" y="139892"/>
                </a:lnTo>
                <a:lnTo>
                  <a:pt x="50112" y="140579"/>
                </a:lnTo>
                <a:lnTo>
                  <a:pt x="49937" y="141266"/>
                </a:lnTo>
                <a:lnTo>
                  <a:pt x="49755" y="141953"/>
                </a:lnTo>
                <a:lnTo>
                  <a:pt x="49572" y="142640"/>
                </a:lnTo>
                <a:lnTo>
                  <a:pt x="49383" y="143291"/>
                </a:lnTo>
                <a:lnTo>
                  <a:pt x="49193" y="143942"/>
                </a:lnTo>
                <a:lnTo>
                  <a:pt x="48799" y="145172"/>
                </a:lnTo>
                <a:lnTo>
                  <a:pt x="48383" y="146402"/>
                </a:lnTo>
                <a:lnTo>
                  <a:pt x="47953" y="147523"/>
                </a:lnTo>
                <a:lnTo>
                  <a:pt x="47508" y="148644"/>
                </a:lnTo>
                <a:lnTo>
                  <a:pt x="47049" y="149693"/>
                </a:lnTo>
                <a:lnTo>
                  <a:pt x="46567" y="150705"/>
                </a:lnTo>
                <a:lnTo>
                  <a:pt x="46078" y="151646"/>
                </a:lnTo>
                <a:lnTo>
                  <a:pt x="45648" y="152369"/>
                </a:lnTo>
                <a:lnTo>
                  <a:pt x="45437" y="152695"/>
                </a:lnTo>
                <a:lnTo>
                  <a:pt x="45225" y="153020"/>
                </a:lnTo>
                <a:lnTo>
                  <a:pt x="45013" y="153309"/>
                </a:lnTo>
                <a:lnTo>
                  <a:pt x="44802" y="153563"/>
                </a:lnTo>
                <a:lnTo>
                  <a:pt x="44590" y="153780"/>
                </a:lnTo>
                <a:lnTo>
                  <a:pt x="44386" y="153997"/>
                </a:lnTo>
                <a:lnTo>
                  <a:pt x="44182" y="154177"/>
                </a:lnTo>
                <a:lnTo>
                  <a:pt x="43978" y="154358"/>
                </a:lnTo>
                <a:lnTo>
                  <a:pt x="43773" y="154503"/>
                </a:lnTo>
                <a:lnTo>
                  <a:pt x="43569" y="154611"/>
                </a:lnTo>
                <a:lnTo>
                  <a:pt x="43365" y="154684"/>
                </a:lnTo>
                <a:lnTo>
                  <a:pt x="43168" y="154756"/>
                </a:lnTo>
                <a:lnTo>
                  <a:pt x="42971" y="154792"/>
                </a:lnTo>
                <a:lnTo>
                  <a:pt x="42555" y="154792"/>
                </a:lnTo>
                <a:lnTo>
                  <a:pt x="42344" y="154756"/>
                </a:lnTo>
                <a:lnTo>
                  <a:pt x="42140" y="154684"/>
                </a:lnTo>
                <a:lnTo>
                  <a:pt x="41935" y="154575"/>
                </a:lnTo>
                <a:lnTo>
                  <a:pt x="41731" y="154431"/>
                </a:lnTo>
                <a:lnTo>
                  <a:pt x="41534" y="154286"/>
                </a:lnTo>
                <a:lnTo>
                  <a:pt x="41337" y="154141"/>
                </a:lnTo>
                <a:lnTo>
                  <a:pt x="41148" y="153924"/>
                </a:lnTo>
                <a:lnTo>
                  <a:pt x="40965" y="153707"/>
                </a:lnTo>
                <a:lnTo>
                  <a:pt x="40776" y="153454"/>
                </a:lnTo>
                <a:lnTo>
                  <a:pt x="40600" y="153201"/>
                </a:lnTo>
                <a:lnTo>
                  <a:pt x="40418" y="152912"/>
                </a:lnTo>
                <a:lnTo>
                  <a:pt x="40250" y="152586"/>
                </a:lnTo>
                <a:lnTo>
                  <a:pt x="40075" y="152261"/>
                </a:lnTo>
                <a:lnTo>
                  <a:pt x="39908" y="151935"/>
                </a:lnTo>
                <a:lnTo>
                  <a:pt x="39747" y="151573"/>
                </a:lnTo>
                <a:lnTo>
                  <a:pt x="39587" y="151176"/>
                </a:lnTo>
                <a:lnTo>
                  <a:pt x="39426" y="150778"/>
                </a:lnTo>
                <a:lnTo>
                  <a:pt x="39127" y="149946"/>
                </a:lnTo>
                <a:lnTo>
                  <a:pt x="38835" y="149042"/>
                </a:lnTo>
                <a:lnTo>
                  <a:pt x="38551" y="148065"/>
                </a:lnTo>
                <a:lnTo>
                  <a:pt x="38281" y="147053"/>
                </a:lnTo>
                <a:lnTo>
                  <a:pt x="38026" y="146004"/>
                </a:lnTo>
                <a:lnTo>
                  <a:pt x="37785" y="144919"/>
                </a:lnTo>
                <a:lnTo>
                  <a:pt x="37551" y="143798"/>
                </a:lnTo>
                <a:lnTo>
                  <a:pt x="37333" y="142677"/>
                </a:lnTo>
                <a:lnTo>
                  <a:pt x="37121" y="141483"/>
                </a:lnTo>
                <a:lnTo>
                  <a:pt x="36924" y="140326"/>
                </a:lnTo>
                <a:lnTo>
                  <a:pt x="36742" y="139132"/>
                </a:lnTo>
                <a:lnTo>
                  <a:pt x="36559" y="137939"/>
                </a:lnTo>
                <a:lnTo>
                  <a:pt x="36399" y="136781"/>
                </a:lnTo>
                <a:lnTo>
                  <a:pt x="36238" y="135588"/>
                </a:lnTo>
                <a:lnTo>
                  <a:pt x="36093" y="134431"/>
                </a:lnTo>
                <a:lnTo>
                  <a:pt x="35961" y="133273"/>
                </a:lnTo>
                <a:lnTo>
                  <a:pt x="35830" y="132188"/>
                </a:lnTo>
                <a:lnTo>
                  <a:pt x="35721" y="131103"/>
                </a:lnTo>
                <a:lnTo>
                  <a:pt x="35611" y="130055"/>
                </a:lnTo>
                <a:lnTo>
                  <a:pt x="35422" y="128065"/>
                </a:lnTo>
                <a:lnTo>
                  <a:pt x="35276" y="126329"/>
                </a:lnTo>
                <a:lnTo>
                  <a:pt x="35575" y="125353"/>
                </a:lnTo>
                <a:lnTo>
                  <a:pt x="35859" y="124340"/>
                </a:lnTo>
                <a:lnTo>
                  <a:pt x="36122" y="123400"/>
                </a:lnTo>
                <a:lnTo>
                  <a:pt x="36377" y="122460"/>
                </a:lnTo>
                <a:lnTo>
                  <a:pt x="36610" y="121519"/>
                </a:lnTo>
                <a:lnTo>
                  <a:pt x="36837" y="120615"/>
                </a:lnTo>
                <a:lnTo>
                  <a:pt x="37041" y="119711"/>
                </a:lnTo>
                <a:lnTo>
                  <a:pt x="37238" y="118843"/>
                </a:lnTo>
                <a:lnTo>
                  <a:pt x="37420" y="117975"/>
                </a:lnTo>
                <a:lnTo>
                  <a:pt x="37581" y="117143"/>
                </a:lnTo>
                <a:lnTo>
                  <a:pt x="37741" y="116311"/>
                </a:lnTo>
                <a:lnTo>
                  <a:pt x="37880" y="115516"/>
                </a:lnTo>
                <a:lnTo>
                  <a:pt x="38011" y="114720"/>
                </a:lnTo>
                <a:lnTo>
                  <a:pt x="38128" y="113961"/>
                </a:lnTo>
                <a:lnTo>
                  <a:pt x="38237" y="113201"/>
                </a:lnTo>
                <a:lnTo>
                  <a:pt x="38339" y="112478"/>
                </a:lnTo>
                <a:lnTo>
                  <a:pt x="38419" y="111754"/>
                </a:lnTo>
                <a:lnTo>
                  <a:pt x="38500" y="111067"/>
                </a:lnTo>
                <a:lnTo>
                  <a:pt x="38565" y="110416"/>
                </a:lnTo>
                <a:lnTo>
                  <a:pt x="38624" y="109729"/>
                </a:lnTo>
                <a:lnTo>
                  <a:pt x="38675" y="109114"/>
                </a:lnTo>
                <a:lnTo>
                  <a:pt x="38719" y="108463"/>
                </a:lnTo>
                <a:lnTo>
                  <a:pt x="38748" y="107885"/>
                </a:lnTo>
                <a:lnTo>
                  <a:pt x="38777" y="107270"/>
                </a:lnTo>
                <a:lnTo>
                  <a:pt x="38799" y="106727"/>
                </a:lnTo>
                <a:lnTo>
                  <a:pt x="38806" y="106149"/>
                </a:lnTo>
                <a:lnTo>
                  <a:pt x="38813" y="105642"/>
                </a:lnTo>
                <a:lnTo>
                  <a:pt x="38813" y="105100"/>
                </a:lnTo>
                <a:lnTo>
                  <a:pt x="38806" y="104630"/>
                </a:lnTo>
                <a:lnTo>
                  <a:pt x="38799" y="104123"/>
                </a:lnTo>
                <a:lnTo>
                  <a:pt x="38784" y="103689"/>
                </a:lnTo>
                <a:lnTo>
                  <a:pt x="38762" y="103219"/>
                </a:lnTo>
                <a:lnTo>
                  <a:pt x="38740" y="102749"/>
                </a:lnTo>
                <a:lnTo>
                  <a:pt x="38704" y="102279"/>
                </a:lnTo>
                <a:lnTo>
                  <a:pt x="38667" y="101845"/>
                </a:lnTo>
                <a:lnTo>
                  <a:pt x="38631" y="101375"/>
                </a:lnTo>
                <a:lnTo>
                  <a:pt x="38580" y="100941"/>
                </a:lnTo>
                <a:lnTo>
                  <a:pt x="38529" y="100543"/>
                </a:lnTo>
                <a:lnTo>
                  <a:pt x="38471" y="100109"/>
                </a:lnTo>
                <a:lnTo>
                  <a:pt x="38412" y="99711"/>
                </a:lnTo>
                <a:lnTo>
                  <a:pt x="38347" y="99313"/>
                </a:lnTo>
                <a:lnTo>
                  <a:pt x="38274" y="98952"/>
                </a:lnTo>
                <a:lnTo>
                  <a:pt x="38193" y="98590"/>
                </a:lnTo>
                <a:lnTo>
                  <a:pt x="38113" y="98228"/>
                </a:lnTo>
                <a:lnTo>
                  <a:pt x="38033" y="97903"/>
                </a:lnTo>
                <a:lnTo>
                  <a:pt x="37938" y="97577"/>
                </a:lnTo>
                <a:lnTo>
                  <a:pt x="37843" y="97252"/>
                </a:lnTo>
                <a:lnTo>
                  <a:pt x="37748" y="96962"/>
                </a:lnTo>
                <a:lnTo>
                  <a:pt x="37646" y="96673"/>
                </a:lnTo>
                <a:lnTo>
                  <a:pt x="37537" y="96384"/>
                </a:lnTo>
                <a:lnTo>
                  <a:pt x="37311" y="95877"/>
                </a:lnTo>
                <a:lnTo>
                  <a:pt x="37063" y="95407"/>
                </a:lnTo>
                <a:lnTo>
                  <a:pt x="36800" y="95009"/>
                </a:lnTo>
                <a:lnTo>
                  <a:pt x="36523" y="94648"/>
                </a:lnTo>
                <a:lnTo>
                  <a:pt x="36231" y="94358"/>
                </a:lnTo>
                <a:lnTo>
                  <a:pt x="35925" y="94141"/>
                </a:lnTo>
                <a:lnTo>
                  <a:pt x="35604" y="93961"/>
                </a:lnTo>
                <a:lnTo>
                  <a:pt x="35436" y="93924"/>
                </a:lnTo>
                <a:lnTo>
                  <a:pt x="35327" y="93924"/>
                </a:lnTo>
                <a:lnTo>
                  <a:pt x="35225" y="93997"/>
                </a:lnTo>
                <a:lnTo>
                  <a:pt x="35122" y="94069"/>
                </a:lnTo>
                <a:lnTo>
                  <a:pt x="35020" y="94178"/>
                </a:lnTo>
                <a:lnTo>
                  <a:pt x="34918" y="94286"/>
                </a:lnTo>
                <a:lnTo>
                  <a:pt x="34823" y="94467"/>
                </a:lnTo>
                <a:lnTo>
                  <a:pt x="34736" y="94648"/>
                </a:lnTo>
                <a:lnTo>
                  <a:pt x="34641" y="94865"/>
                </a:lnTo>
                <a:lnTo>
                  <a:pt x="34554" y="95118"/>
                </a:lnTo>
                <a:lnTo>
                  <a:pt x="34473" y="95407"/>
                </a:lnTo>
                <a:lnTo>
                  <a:pt x="34386" y="95697"/>
                </a:lnTo>
                <a:lnTo>
                  <a:pt x="34313" y="96058"/>
                </a:lnTo>
                <a:lnTo>
                  <a:pt x="34233" y="96420"/>
                </a:lnTo>
                <a:lnTo>
                  <a:pt x="34160" y="96782"/>
                </a:lnTo>
                <a:lnTo>
                  <a:pt x="34094" y="97216"/>
                </a:lnTo>
                <a:lnTo>
                  <a:pt x="34028" y="97650"/>
                </a:lnTo>
                <a:lnTo>
                  <a:pt x="33955" y="98156"/>
                </a:lnTo>
                <a:lnTo>
                  <a:pt x="33897" y="98698"/>
                </a:lnTo>
                <a:lnTo>
                  <a:pt x="33839" y="99277"/>
                </a:lnTo>
                <a:lnTo>
                  <a:pt x="33780" y="99856"/>
                </a:lnTo>
                <a:lnTo>
                  <a:pt x="33729" y="100471"/>
                </a:lnTo>
                <a:lnTo>
                  <a:pt x="33685" y="101122"/>
                </a:lnTo>
                <a:lnTo>
                  <a:pt x="33642" y="101809"/>
                </a:lnTo>
                <a:lnTo>
                  <a:pt x="33605" y="102496"/>
                </a:lnTo>
                <a:lnTo>
                  <a:pt x="33576" y="103219"/>
                </a:lnTo>
                <a:lnTo>
                  <a:pt x="33547" y="103942"/>
                </a:lnTo>
                <a:lnTo>
                  <a:pt x="33525" y="104702"/>
                </a:lnTo>
                <a:lnTo>
                  <a:pt x="33503" y="105498"/>
                </a:lnTo>
                <a:lnTo>
                  <a:pt x="33489" y="106293"/>
                </a:lnTo>
                <a:lnTo>
                  <a:pt x="33474" y="107089"/>
                </a:lnTo>
                <a:lnTo>
                  <a:pt x="33474" y="107957"/>
                </a:lnTo>
                <a:lnTo>
                  <a:pt x="33467" y="108789"/>
                </a:lnTo>
                <a:lnTo>
                  <a:pt x="33481" y="110561"/>
                </a:lnTo>
                <a:lnTo>
                  <a:pt x="33503" y="112369"/>
                </a:lnTo>
                <a:lnTo>
                  <a:pt x="33547" y="114250"/>
                </a:lnTo>
                <a:lnTo>
                  <a:pt x="33605" y="116167"/>
                </a:lnTo>
                <a:lnTo>
                  <a:pt x="33685" y="118156"/>
                </a:lnTo>
                <a:lnTo>
                  <a:pt x="33780" y="120145"/>
                </a:lnTo>
                <a:lnTo>
                  <a:pt x="33890" y="122170"/>
                </a:lnTo>
                <a:lnTo>
                  <a:pt x="34021" y="124232"/>
                </a:lnTo>
                <a:lnTo>
                  <a:pt x="33525" y="125715"/>
                </a:lnTo>
                <a:lnTo>
                  <a:pt x="33007" y="127197"/>
                </a:lnTo>
                <a:lnTo>
                  <a:pt x="32460" y="128680"/>
                </a:lnTo>
                <a:lnTo>
                  <a:pt x="31884" y="130163"/>
                </a:lnTo>
                <a:lnTo>
                  <a:pt x="31278" y="131682"/>
                </a:lnTo>
                <a:lnTo>
                  <a:pt x="30651" y="133201"/>
                </a:lnTo>
                <a:lnTo>
                  <a:pt x="30002" y="134720"/>
                </a:lnTo>
                <a:lnTo>
                  <a:pt x="29324" y="136275"/>
                </a:lnTo>
                <a:lnTo>
                  <a:pt x="28893" y="137179"/>
                </a:lnTo>
                <a:lnTo>
                  <a:pt x="28477" y="137975"/>
                </a:lnTo>
                <a:lnTo>
                  <a:pt x="28069" y="138698"/>
                </a:lnTo>
                <a:lnTo>
                  <a:pt x="27675" y="139313"/>
                </a:lnTo>
                <a:lnTo>
                  <a:pt x="27281" y="139856"/>
                </a:lnTo>
                <a:lnTo>
                  <a:pt x="26902" y="140253"/>
                </a:lnTo>
                <a:lnTo>
                  <a:pt x="26712" y="140434"/>
                </a:lnTo>
                <a:lnTo>
                  <a:pt x="26530" y="140615"/>
                </a:lnTo>
                <a:lnTo>
                  <a:pt x="26347" y="140724"/>
                </a:lnTo>
                <a:lnTo>
                  <a:pt x="26165" y="140832"/>
                </a:lnTo>
                <a:lnTo>
                  <a:pt x="25990" y="140904"/>
                </a:lnTo>
                <a:lnTo>
                  <a:pt x="25808" y="140977"/>
                </a:lnTo>
                <a:lnTo>
                  <a:pt x="25297" y="140977"/>
                </a:lnTo>
                <a:lnTo>
                  <a:pt x="25129" y="140941"/>
                </a:lnTo>
                <a:lnTo>
                  <a:pt x="24962" y="140868"/>
                </a:lnTo>
                <a:lnTo>
                  <a:pt x="24801" y="140760"/>
                </a:lnTo>
                <a:lnTo>
                  <a:pt x="24641" y="140651"/>
                </a:lnTo>
                <a:lnTo>
                  <a:pt x="24480" y="140507"/>
                </a:lnTo>
                <a:lnTo>
                  <a:pt x="24327" y="140362"/>
                </a:lnTo>
                <a:lnTo>
                  <a:pt x="24174" y="140145"/>
                </a:lnTo>
                <a:lnTo>
                  <a:pt x="24021" y="139928"/>
                </a:lnTo>
                <a:lnTo>
                  <a:pt x="23875" y="139711"/>
                </a:lnTo>
                <a:lnTo>
                  <a:pt x="23729" y="139422"/>
                </a:lnTo>
                <a:lnTo>
                  <a:pt x="23583" y="139132"/>
                </a:lnTo>
                <a:lnTo>
                  <a:pt x="23444" y="138843"/>
                </a:lnTo>
                <a:lnTo>
                  <a:pt x="23298" y="138517"/>
                </a:lnTo>
                <a:lnTo>
                  <a:pt x="23167" y="138156"/>
                </a:lnTo>
                <a:lnTo>
                  <a:pt x="23029" y="137758"/>
                </a:lnTo>
                <a:lnTo>
                  <a:pt x="22897" y="137360"/>
                </a:lnTo>
                <a:lnTo>
                  <a:pt x="22766" y="136926"/>
                </a:lnTo>
                <a:lnTo>
                  <a:pt x="22635" y="136456"/>
                </a:lnTo>
                <a:lnTo>
                  <a:pt x="22511" y="135986"/>
                </a:lnTo>
                <a:lnTo>
                  <a:pt x="22387" y="135479"/>
                </a:lnTo>
                <a:lnTo>
                  <a:pt x="22263" y="134937"/>
                </a:lnTo>
                <a:lnTo>
                  <a:pt x="22146" y="134358"/>
                </a:lnTo>
                <a:lnTo>
                  <a:pt x="22029" y="133780"/>
                </a:lnTo>
                <a:lnTo>
                  <a:pt x="21913" y="133201"/>
                </a:lnTo>
                <a:lnTo>
                  <a:pt x="21803" y="132550"/>
                </a:lnTo>
                <a:lnTo>
                  <a:pt x="21694" y="131899"/>
                </a:lnTo>
                <a:lnTo>
                  <a:pt x="21584" y="131212"/>
                </a:lnTo>
                <a:lnTo>
                  <a:pt x="21482" y="130525"/>
                </a:lnTo>
                <a:lnTo>
                  <a:pt x="21380" y="129801"/>
                </a:lnTo>
                <a:lnTo>
                  <a:pt x="21278" y="129042"/>
                </a:lnTo>
                <a:lnTo>
                  <a:pt x="21176" y="128282"/>
                </a:lnTo>
                <a:lnTo>
                  <a:pt x="21081" y="127487"/>
                </a:lnTo>
                <a:lnTo>
                  <a:pt x="20986" y="126655"/>
                </a:lnTo>
                <a:lnTo>
                  <a:pt x="20811" y="124919"/>
                </a:lnTo>
                <a:lnTo>
                  <a:pt x="20636" y="123111"/>
                </a:lnTo>
                <a:lnTo>
                  <a:pt x="20476" y="121194"/>
                </a:lnTo>
                <a:lnTo>
                  <a:pt x="20322" y="119168"/>
                </a:lnTo>
                <a:lnTo>
                  <a:pt x="20184" y="117035"/>
                </a:lnTo>
                <a:lnTo>
                  <a:pt x="20403" y="116601"/>
                </a:lnTo>
                <a:lnTo>
                  <a:pt x="20621" y="116058"/>
                </a:lnTo>
                <a:lnTo>
                  <a:pt x="20840" y="115516"/>
                </a:lnTo>
                <a:lnTo>
                  <a:pt x="21059" y="114937"/>
                </a:lnTo>
                <a:lnTo>
                  <a:pt x="21278" y="114286"/>
                </a:lnTo>
                <a:lnTo>
                  <a:pt x="21497" y="113599"/>
                </a:lnTo>
                <a:lnTo>
                  <a:pt x="21716" y="112876"/>
                </a:lnTo>
                <a:lnTo>
                  <a:pt x="21934" y="112080"/>
                </a:lnTo>
                <a:lnTo>
                  <a:pt x="22233" y="110959"/>
                </a:lnTo>
                <a:lnTo>
                  <a:pt x="22518" y="109838"/>
                </a:lnTo>
                <a:lnTo>
                  <a:pt x="22781" y="108716"/>
                </a:lnTo>
                <a:lnTo>
                  <a:pt x="23029" y="107631"/>
                </a:lnTo>
                <a:lnTo>
                  <a:pt x="23262" y="106546"/>
                </a:lnTo>
                <a:lnTo>
                  <a:pt x="23481" y="105461"/>
                </a:lnTo>
                <a:lnTo>
                  <a:pt x="23678" y="104413"/>
                </a:lnTo>
                <a:lnTo>
                  <a:pt x="23867" y="103364"/>
                </a:lnTo>
                <a:lnTo>
                  <a:pt x="24035" y="102315"/>
                </a:lnTo>
                <a:lnTo>
                  <a:pt x="24188" y="101302"/>
                </a:lnTo>
                <a:lnTo>
                  <a:pt x="24334" y="100290"/>
                </a:lnTo>
                <a:lnTo>
                  <a:pt x="24466" y="99277"/>
                </a:lnTo>
                <a:lnTo>
                  <a:pt x="24582" y="98301"/>
                </a:lnTo>
                <a:lnTo>
                  <a:pt x="24684" y="97324"/>
                </a:lnTo>
                <a:lnTo>
                  <a:pt x="24779" y="96384"/>
                </a:lnTo>
                <a:lnTo>
                  <a:pt x="24859" y="95443"/>
                </a:lnTo>
                <a:lnTo>
                  <a:pt x="24925" y="94539"/>
                </a:lnTo>
                <a:lnTo>
                  <a:pt x="24983" y="93635"/>
                </a:lnTo>
                <a:lnTo>
                  <a:pt x="25034" y="92731"/>
                </a:lnTo>
                <a:lnTo>
                  <a:pt x="25078" y="91863"/>
                </a:lnTo>
                <a:lnTo>
                  <a:pt x="25107" y="91031"/>
                </a:lnTo>
                <a:lnTo>
                  <a:pt x="25129" y="90199"/>
                </a:lnTo>
                <a:lnTo>
                  <a:pt x="25144" y="89404"/>
                </a:lnTo>
                <a:lnTo>
                  <a:pt x="25151" y="88608"/>
                </a:lnTo>
                <a:lnTo>
                  <a:pt x="25144" y="87812"/>
                </a:lnTo>
                <a:lnTo>
                  <a:pt x="25137" y="87053"/>
                </a:lnTo>
                <a:lnTo>
                  <a:pt x="25122" y="86329"/>
                </a:lnTo>
                <a:lnTo>
                  <a:pt x="25107" y="85606"/>
                </a:lnTo>
                <a:lnTo>
                  <a:pt x="25078" y="84919"/>
                </a:lnTo>
                <a:lnTo>
                  <a:pt x="25049" y="84232"/>
                </a:lnTo>
                <a:lnTo>
                  <a:pt x="25013" y="83581"/>
                </a:lnTo>
                <a:lnTo>
                  <a:pt x="24976" y="82966"/>
                </a:lnTo>
                <a:lnTo>
                  <a:pt x="24910" y="82098"/>
                </a:lnTo>
                <a:lnTo>
                  <a:pt x="24838" y="81230"/>
                </a:lnTo>
                <a:lnTo>
                  <a:pt x="24757" y="80398"/>
                </a:lnTo>
                <a:lnTo>
                  <a:pt x="24662" y="79603"/>
                </a:lnTo>
                <a:lnTo>
                  <a:pt x="24568" y="78807"/>
                </a:lnTo>
                <a:lnTo>
                  <a:pt x="24458" y="78047"/>
                </a:lnTo>
                <a:lnTo>
                  <a:pt x="24349" y="77288"/>
                </a:lnTo>
                <a:lnTo>
                  <a:pt x="24225" y="76565"/>
                </a:lnTo>
                <a:lnTo>
                  <a:pt x="24101" y="75841"/>
                </a:lnTo>
                <a:lnTo>
                  <a:pt x="23970" y="75154"/>
                </a:lnTo>
                <a:lnTo>
                  <a:pt x="23831" y="74503"/>
                </a:lnTo>
                <a:lnTo>
                  <a:pt x="23685" y="73888"/>
                </a:lnTo>
                <a:lnTo>
                  <a:pt x="23532" y="73273"/>
                </a:lnTo>
                <a:lnTo>
                  <a:pt x="23379" y="72695"/>
                </a:lnTo>
                <a:lnTo>
                  <a:pt x="23226" y="72116"/>
                </a:lnTo>
                <a:lnTo>
                  <a:pt x="23065" y="71610"/>
                </a:lnTo>
                <a:lnTo>
                  <a:pt x="22897" y="71103"/>
                </a:lnTo>
                <a:lnTo>
                  <a:pt x="22730" y="70633"/>
                </a:lnTo>
                <a:lnTo>
                  <a:pt x="22562" y="70163"/>
                </a:lnTo>
                <a:lnTo>
                  <a:pt x="22387" y="69765"/>
                </a:lnTo>
                <a:lnTo>
                  <a:pt x="22212" y="69368"/>
                </a:lnTo>
                <a:lnTo>
                  <a:pt x="22037" y="69006"/>
                </a:lnTo>
                <a:lnTo>
                  <a:pt x="21861" y="68680"/>
                </a:lnTo>
                <a:lnTo>
                  <a:pt x="21686" y="68391"/>
                </a:lnTo>
                <a:lnTo>
                  <a:pt x="21511" y="68138"/>
                </a:lnTo>
                <a:lnTo>
                  <a:pt x="21336" y="67921"/>
                </a:lnTo>
                <a:lnTo>
                  <a:pt x="21161" y="67704"/>
                </a:lnTo>
                <a:lnTo>
                  <a:pt x="20986" y="67559"/>
                </a:lnTo>
                <a:lnTo>
                  <a:pt x="20811" y="67415"/>
                </a:lnTo>
                <a:lnTo>
                  <a:pt x="20643" y="67342"/>
                </a:lnTo>
                <a:lnTo>
                  <a:pt x="20476" y="67270"/>
                </a:lnTo>
                <a:lnTo>
                  <a:pt x="20308" y="67270"/>
                </a:lnTo>
                <a:lnTo>
                  <a:pt x="20089" y="67306"/>
                </a:lnTo>
                <a:lnTo>
                  <a:pt x="19877" y="67415"/>
                </a:lnTo>
                <a:lnTo>
                  <a:pt x="19681" y="67559"/>
                </a:lnTo>
                <a:lnTo>
                  <a:pt x="19491" y="67812"/>
                </a:lnTo>
                <a:lnTo>
                  <a:pt x="19316" y="68102"/>
                </a:lnTo>
                <a:lnTo>
                  <a:pt x="19148" y="68500"/>
                </a:lnTo>
                <a:lnTo>
                  <a:pt x="19002" y="68897"/>
                </a:lnTo>
                <a:lnTo>
                  <a:pt x="18864" y="69404"/>
                </a:lnTo>
                <a:lnTo>
                  <a:pt x="18798" y="69657"/>
                </a:lnTo>
                <a:lnTo>
                  <a:pt x="18732" y="69946"/>
                </a:lnTo>
                <a:lnTo>
                  <a:pt x="18681" y="70235"/>
                </a:lnTo>
                <a:lnTo>
                  <a:pt x="18623" y="70525"/>
                </a:lnTo>
                <a:lnTo>
                  <a:pt x="18572" y="70850"/>
                </a:lnTo>
                <a:lnTo>
                  <a:pt x="18528" y="71212"/>
                </a:lnTo>
                <a:lnTo>
                  <a:pt x="18484" y="71537"/>
                </a:lnTo>
                <a:lnTo>
                  <a:pt x="18448" y="71899"/>
                </a:lnTo>
                <a:lnTo>
                  <a:pt x="18411" y="72261"/>
                </a:lnTo>
                <a:lnTo>
                  <a:pt x="18382" y="72659"/>
                </a:lnTo>
                <a:lnTo>
                  <a:pt x="18353" y="73056"/>
                </a:lnTo>
                <a:lnTo>
                  <a:pt x="18331" y="73454"/>
                </a:lnTo>
                <a:lnTo>
                  <a:pt x="18309" y="73888"/>
                </a:lnTo>
                <a:lnTo>
                  <a:pt x="18295" y="74322"/>
                </a:lnTo>
                <a:lnTo>
                  <a:pt x="18280" y="74756"/>
                </a:lnTo>
                <a:lnTo>
                  <a:pt x="18273" y="75226"/>
                </a:lnTo>
                <a:lnTo>
                  <a:pt x="18251" y="77650"/>
                </a:lnTo>
                <a:lnTo>
                  <a:pt x="18244" y="79277"/>
                </a:lnTo>
                <a:lnTo>
                  <a:pt x="18236" y="81085"/>
                </a:lnTo>
                <a:lnTo>
                  <a:pt x="18236" y="83147"/>
                </a:lnTo>
                <a:lnTo>
                  <a:pt x="18244" y="85353"/>
                </a:lnTo>
                <a:lnTo>
                  <a:pt x="18251" y="87740"/>
                </a:lnTo>
                <a:lnTo>
                  <a:pt x="18273" y="90272"/>
                </a:lnTo>
                <a:lnTo>
                  <a:pt x="18302" y="92948"/>
                </a:lnTo>
                <a:lnTo>
                  <a:pt x="18346" y="95733"/>
                </a:lnTo>
                <a:lnTo>
                  <a:pt x="18404" y="98626"/>
                </a:lnTo>
                <a:lnTo>
                  <a:pt x="18470" y="101555"/>
                </a:lnTo>
                <a:lnTo>
                  <a:pt x="18557" y="104557"/>
                </a:lnTo>
                <a:lnTo>
                  <a:pt x="18659" y="107595"/>
                </a:lnTo>
                <a:lnTo>
                  <a:pt x="18718" y="109114"/>
                </a:lnTo>
                <a:lnTo>
                  <a:pt x="18783" y="110633"/>
                </a:lnTo>
                <a:lnTo>
                  <a:pt x="18849" y="112152"/>
                </a:lnTo>
                <a:lnTo>
                  <a:pt x="18922" y="113671"/>
                </a:lnTo>
                <a:lnTo>
                  <a:pt x="18761" y="113816"/>
                </a:lnTo>
                <a:lnTo>
                  <a:pt x="18601" y="113924"/>
                </a:lnTo>
                <a:lnTo>
                  <a:pt x="18440" y="114033"/>
                </a:lnTo>
                <a:lnTo>
                  <a:pt x="18280" y="114105"/>
                </a:lnTo>
                <a:lnTo>
                  <a:pt x="18120" y="114105"/>
                </a:lnTo>
                <a:lnTo>
                  <a:pt x="17966" y="114141"/>
                </a:lnTo>
                <a:lnTo>
                  <a:pt x="17806" y="114105"/>
                </a:lnTo>
                <a:lnTo>
                  <a:pt x="17653" y="114033"/>
                </a:lnTo>
                <a:lnTo>
                  <a:pt x="17492" y="113961"/>
                </a:lnTo>
                <a:lnTo>
                  <a:pt x="17339" y="113852"/>
                </a:lnTo>
                <a:lnTo>
                  <a:pt x="17186" y="113707"/>
                </a:lnTo>
                <a:lnTo>
                  <a:pt x="17033" y="113563"/>
                </a:lnTo>
                <a:lnTo>
                  <a:pt x="16887" y="113346"/>
                </a:lnTo>
                <a:lnTo>
                  <a:pt x="16734" y="113165"/>
                </a:lnTo>
                <a:lnTo>
                  <a:pt x="16588" y="112912"/>
                </a:lnTo>
                <a:lnTo>
                  <a:pt x="16435" y="112659"/>
                </a:lnTo>
                <a:lnTo>
                  <a:pt x="16289" y="112369"/>
                </a:lnTo>
                <a:lnTo>
                  <a:pt x="16143" y="112044"/>
                </a:lnTo>
                <a:lnTo>
                  <a:pt x="15997" y="111718"/>
                </a:lnTo>
                <a:lnTo>
                  <a:pt x="15851" y="111393"/>
                </a:lnTo>
                <a:lnTo>
                  <a:pt x="15567" y="110633"/>
                </a:lnTo>
                <a:lnTo>
                  <a:pt x="15289" y="109765"/>
                </a:lnTo>
                <a:lnTo>
                  <a:pt x="15012" y="108861"/>
                </a:lnTo>
                <a:lnTo>
                  <a:pt x="14735" y="107848"/>
                </a:lnTo>
                <a:lnTo>
                  <a:pt x="14472" y="106800"/>
                </a:lnTo>
                <a:lnTo>
                  <a:pt x="14210" y="105678"/>
                </a:lnTo>
                <a:lnTo>
                  <a:pt x="13947" y="104521"/>
                </a:lnTo>
                <a:lnTo>
                  <a:pt x="13699" y="103291"/>
                </a:lnTo>
                <a:lnTo>
                  <a:pt x="13451" y="101989"/>
                </a:lnTo>
                <a:lnTo>
                  <a:pt x="13210" y="100651"/>
                </a:lnTo>
                <a:lnTo>
                  <a:pt x="12970" y="99313"/>
                </a:lnTo>
                <a:lnTo>
                  <a:pt x="12736" y="97903"/>
                </a:lnTo>
                <a:lnTo>
                  <a:pt x="12510" y="96456"/>
                </a:lnTo>
                <a:lnTo>
                  <a:pt x="12291" y="95009"/>
                </a:lnTo>
                <a:lnTo>
                  <a:pt x="12080" y="93527"/>
                </a:lnTo>
                <a:lnTo>
                  <a:pt x="11868" y="92008"/>
                </a:lnTo>
                <a:lnTo>
                  <a:pt x="11664" y="90489"/>
                </a:lnTo>
                <a:lnTo>
                  <a:pt x="11467" y="88970"/>
                </a:lnTo>
                <a:lnTo>
                  <a:pt x="11278" y="87414"/>
                </a:lnTo>
                <a:lnTo>
                  <a:pt x="11095" y="85895"/>
                </a:lnTo>
                <a:lnTo>
                  <a:pt x="10913" y="84340"/>
                </a:lnTo>
                <a:lnTo>
                  <a:pt x="10745" y="82821"/>
                </a:lnTo>
                <a:lnTo>
                  <a:pt x="10869" y="82424"/>
                </a:lnTo>
                <a:lnTo>
                  <a:pt x="10993" y="81990"/>
                </a:lnTo>
                <a:lnTo>
                  <a:pt x="11117" y="81556"/>
                </a:lnTo>
                <a:lnTo>
                  <a:pt x="11234" y="81085"/>
                </a:lnTo>
                <a:lnTo>
                  <a:pt x="11343" y="80615"/>
                </a:lnTo>
                <a:lnTo>
                  <a:pt x="11460" y="80109"/>
                </a:lnTo>
                <a:lnTo>
                  <a:pt x="11569" y="79603"/>
                </a:lnTo>
                <a:lnTo>
                  <a:pt x="11671" y="79060"/>
                </a:lnTo>
                <a:lnTo>
                  <a:pt x="11774" y="78481"/>
                </a:lnTo>
                <a:lnTo>
                  <a:pt x="11876" y="77903"/>
                </a:lnTo>
                <a:lnTo>
                  <a:pt x="11970" y="77324"/>
                </a:lnTo>
                <a:lnTo>
                  <a:pt x="12065" y="76709"/>
                </a:lnTo>
                <a:lnTo>
                  <a:pt x="12153" y="76058"/>
                </a:lnTo>
                <a:lnTo>
                  <a:pt x="12240" y="75407"/>
                </a:lnTo>
                <a:lnTo>
                  <a:pt x="12321" y="74756"/>
                </a:lnTo>
                <a:lnTo>
                  <a:pt x="12408" y="74069"/>
                </a:lnTo>
                <a:lnTo>
                  <a:pt x="12554" y="72659"/>
                </a:lnTo>
                <a:lnTo>
                  <a:pt x="12685" y="71248"/>
                </a:lnTo>
                <a:lnTo>
                  <a:pt x="12802" y="69874"/>
                </a:lnTo>
                <a:lnTo>
                  <a:pt x="12897" y="68500"/>
                </a:lnTo>
                <a:lnTo>
                  <a:pt x="12977" y="67125"/>
                </a:lnTo>
                <a:lnTo>
                  <a:pt x="13035" y="65751"/>
                </a:lnTo>
                <a:lnTo>
                  <a:pt x="13072" y="64413"/>
                </a:lnTo>
                <a:lnTo>
                  <a:pt x="13086" y="63762"/>
                </a:lnTo>
                <a:lnTo>
                  <a:pt x="13101" y="63075"/>
                </a:lnTo>
                <a:lnTo>
                  <a:pt x="13101" y="62424"/>
                </a:lnTo>
                <a:lnTo>
                  <a:pt x="13101" y="61773"/>
                </a:lnTo>
                <a:lnTo>
                  <a:pt x="13101" y="61122"/>
                </a:lnTo>
                <a:lnTo>
                  <a:pt x="13094" y="60471"/>
                </a:lnTo>
                <a:lnTo>
                  <a:pt x="13079" y="59856"/>
                </a:lnTo>
                <a:lnTo>
                  <a:pt x="13057" y="59205"/>
                </a:lnTo>
                <a:lnTo>
                  <a:pt x="13035" y="58590"/>
                </a:lnTo>
                <a:lnTo>
                  <a:pt x="13014" y="57975"/>
                </a:lnTo>
                <a:lnTo>
                  <a:pt x="12977" y="57360"/>
                </a:lnTo>
                <a:lnTo>
                  <a:pt x="12941" y="56745"/>
                </a:lnTo>
                <a:lnTo>
                  <a:pt x="12904" y="56131"/>
                </a:lnTo>
                <a:lnTo>
                  <a:pt x="12860" y="55552"/>
                </a:lnTo>
                <a:lnTo>
                  <a:pt x="12809" y="54973"/>
                </a:lnTo>
                <a:lnTo>
                  <a:pt x="12751" y="54395"/>
                </a:lnTo>
                <a:lnTo>
                  <a:pt x="12693" y="53816"/>
                </a:lnTo>
                <a:lnTo>
                  <a:pt x="12627" y="53237"/>
                </a:lnTo>
                <a:lnTo>
                  <a:pt x="12554" y="52659"/>
                </a:lnTo>
                <a:lnTo>
                  <a:pt x="12481" y="52080"/>
                </a:lnTo>
                <a:lnTo>
                  <a:pt x="12401" y="51501"/>
                </a:lnTo>
                <a:lnTo>
                  <a:pt x="12313" y="50995"/>
                </a:lnTo>
                <a:lnTo>
                  <a:pt x="12226" y="50453"/>
                </a:lnTo>
                <a:lnTo>
                  <a:pt x="12138" y="49982"/>
                </a:lnTo>
                <a:lnTo>
                  <a:pt x="12043" y="49512"/>
                </a:lnTo>
                <a:lnTo>
                  <a:pt x="11949" y="49042"/>
                </a:lnTo>
                <a:lnTo>
                  <a:pt x="11854" y="48608"/>
                </a:lnTo>
                <a:lnTo>
                  <a:pt x="11752" y="48210"/>
                </a:lnTo>
                <a:lnTo>
                  <a:pt x="11547" y="47415"/>
                </a:lnTo>
                <a:lnTo>
                  <a:pt x="11336" y="46727"/>
                </a:lnTo>
                <a:lnTo>
                  <a:pt x="11124" y="46113"/>
                </a:lnTo>
                <a:lnTo>
                  <a:pt x="10898" y="45570"/>
                </a:lnTo>
                <a:lnTo>
                  <a:pt x="10679" y="45136"/>
                </a:lnTo>
                <a:lnTo>
                  <a:pt x="10461" y="44738"/>
                </a:lnTo>
                <a:lnTo>
                  <a:pt x="10234" y="44413"/>
                </a:lnTo>
                <a:lnTo>
                  <a:pt x="10016" y="44160"/>
                </a:lnTo>
                <a:lnTo>
                  <a:pt x="9804" y="44015"/>
                </a:lnTo>
                <a:lnTo>
                  <a:pt x="9593" y="43906"/>
                </a:lnTo>
                <a:lnTo>
                  <a:pt x="9388" y="43870"/>
                </a:lnTo>
                <a:lnTo>
                  <a:pt x="9242" y="43870"/>
                </a:lnTo>
                <a:lnTo>
                  <a:pt x="9097" y="43943"/>
                </a:lnTo>
                <a:lnTo>
                  <a:pt x="8958" y="44015"/>
                </a:lnTo>
                <a:lnTo>
                  <a:pt x="8827" y="44160"/>
                </a:lnTo>
                <a:lnTo>
                  <a:pt x="8695" y="44304"/>
                </a:lnTo>
                <a:lnTo>
                  <a:pt x="8564" y="44485"/>
                </a:lnTo>
                <a:lnTo>
                  <a:pt x="8447" y="44702"/>
                </a:lnTo>
                <a:lnTo>
                  <a:pt x="8331" y="44955"/>
                </a:lnTo>
                <a:lnTo>
                  <a:pt x="8221" y="45245"/>
                </a:lnTo>
                <a:lnTo>
                  <a:pt x="8112" y="45570"/>
                </a:lnTo>
                <a:lnTo>
                  <a:pt x="8010" y="45932"/>
                </a:lnTo>
                <a:lnTo>
                  <a:pt x="7922" y="46330"/>
                </a:lnTo>
                <a:lnTo>
                  <a:pt x="7827" y="46727"/>
                </a:lnTo>
                <a:lnTo>
                  <a:pt x="7747" y="47161"/>
                </a:lnTo>
                <a:lnTo>
                  <a:pt x="7674" y="47632"/>
                </a:lnTo>
                <a:lnTo>
                  <a:pt x="7601" y="48138"/>
                </a:lnTo>
                <a:lnTo>
                  <a:pt x="7543" y="48608"/>
                </a:lnTo>
                <a:lnTo>
                  <a:pt x="7492" y="49114"/>
                </a:lnTo>
                <a:lnTo>
                  <a:pt x="7441" y="49693"/>
                </a:lnTo>
                <a:lnTo>
                  <a:pt x="7397" y="50308"/>
                </a:lnTo>
                <a:lnTo>
                  <a:pt x="7360" y="50959"/>
                </a:lnTo>
                <a:lnTo>
                  <a:pt x="7331" y="51682"/>
                </a:lnTo>
                <a:lnTo>
                  <a:pt x="7317" y="52442"/>
                </a:lnTo>
                <a:lnTo>
                  <a:pt x="7302" y="53274"/>
                </a:lnTo>
                <a:lnTo>
                  <a:pt x="7309" y="54142"/>
                </a:lnTo>
                <a:lnTo>
                  <a:pt x="7317" y="55082"/>
                </a:lnTo>
                <a:lnTo>
                  <a:pt x="7346" y="56094"/>
                </a:lnTo>
                <a:lnTo>
                  <a:pt x="7390" y="57143"/>
                </a:lnTo>
                <a:lnTo>
                  <a:pt x="7448" y="58264"/>
                </a:lnTo>
                <a:lnTo>
                  <a:pt x="7528" y="59458"/>
                </a:lnTo>
                <a:lnTo>
                  <a:pt x="7623" y="60724"/>
                </a:lnTo>
                <a:lnTo>
                  <a:pt x="7740" y="62026"/>
                </a:lnTo>
                <a:lnTo>
                  <a:pt x="7842" y="63545"/>
                </a:lnTo>
                <a:lnTo>
                  <a:pt x="7973" y="65245"/>
                </a:lnTo>
                <a:lnTo>
                  <a:pt x="8148" y="67487"/>
                </a:lnTo>
                <a:lnTo>
                  <a:pt x="8374" y="70199"/>
                </a:lnTo>
                <a:lnTo>
                  <a:pt x="8652" y="73310"/>
                </a:lnTo>
                <a:lnTo>
                  <a:pt x="8805" y="75009"/>
                </a:lnTo>
                <a:lnTo>
                  <a:pt x="8965" y="76745"/>
                </a:lnTo>
                <a:lnTo>
                  <a:pt x="9140" y="78590"/>
                </a:lnTo>
                <a:lnTo>
                  <a:pt x="9330" y="80471"/>
                </a:lnTo>
                <a:lnTo>
                  <a:pt x="9177" y="80651"/>
                </a:lnTo>
                <a:lnTo>
                  <a:pt x="9024" y="80868"/>
                </a:lnTo>
                <a:lnTo>
                  <a:pt x="8870" y="81013"/>
                </a:lnTo>
                <a:lnTo>
                  <a:pt x="8710" y="81158"/>
                </a:lnTo>
                <a:lnTo>
                  <a:pt x="8549" y="81230"/>
                </a:lnTo>
                <a:lnTo>
                  <a:pt x="8389" y="81302"/>
                </a:lnTo>
                <a:lnTo>
                  <a:pt x="8221" y="81375"/>
                </a:lnTo>
                <a:lnTo>
                  <a:pt x="8053" y="81375"/>
                </a:lnTo>
                <a:lnTo>
                  <a:pt x="7871" y="81339"/>
                </a:lnTo>
                <a:lnTo>
                  <a:pt x="7689" y="81302"/>
                </a:lnTo>
                <a:lnTo>
                  <a:pt x="7506" y="81230"/>
                </a:lnTo>
                <a:lnTo>
                  <a:pt x="7324" y="81122"/>
                </a:lnTo>
                <a:lnTo>
                  <a:pt x="7149" y="80977"/>
                </a:lnTo>
                <a:lnTo>
                  <a:pt x="6967" y="80796"/>
                </a:lnTo>
                <a:lnTo>
                  <a:pt x="6784" y="80615"/>
                </a:lnTo>
                <a:lnTo>
                  <a:pt x="6602" y="80398"/>
                </a:lnTo>
                <a:lnTo>
                  <a:pt x="6420" y="80109"/>
                </a:lnTo>
                <a:lnTo>
                  <a:pt x="6237" y="79856"/>
                </a:lnTo>
                <a:lnTo>
                  <a:pt x="6062" y="79530"/>
                </a:lnTo>
                <a:lnTo>
                  <a:pt x="5880" y="79169"/>
                </a:lnTo>
                <a:lnTo>
                  <a:pt x="5705" y="78807"/>
                </a:lnTo>
                <a:lnTo>
                  <a:pt x="5530" y="78409"/>
                </a:lnTo>
                <a:lnTo>
                  <a:pt x="5355" y="78011"/>
                </a:lnTo>
                <a:lnTo>
                  <a:pt x="5180" y="77541"/>
                </a:lnTo>
                <a:lnTo>
                  <a:pt x="5004" y="77071"/>
                </a:lnTo>
                <a:lnTo>
                  <a:pt x="4837" y="76565"/>
                </a:lnTo>
                <a:lnTo>
                  <a:pt x="4669" y="76058"/>
                </a:lnTo>
                <a:lnTo>
                  <a:pt x="4501" y="75516"/>
                </a:lnTo>
                <a:lnTo>
                  <a:pt x="4341" y="74937"/>
                </a:lnTo>
                <a:lnTo>
                  <a:pt x="4173" y="74322"/>
                </a:lnTo>
                <a:lnTo>
                  <a:pt x="4020" y="73707"/>
                </a:lnTo>
                <a:lnTo>
                  <a:pt x="3859" y="73056"/>
                </a:lnTo>
                <a:lnTo>
                  <a:pt x="3706" y="72405"/>
                </a:lnTo>
                <a:lnTo>
                  <a:pt x="3553" y="71718"/>
                </a:lnTo>
                <a:lnTo>
                  <a:pt x="3407" y="70995"/>
                </a:lnTo>
                <a:lnTo>
                  <a:pt x="3261" y="70272"/>
                </a:lnTo>
                <a:lnTo>
                  <a:pt x="3123" y="69512"/>
                </a:lnTo>
                <a:lnTo>
                  <a:pt x="2984" y="68753"/>
                </a:lnTo>
                <a:lnTo>
                  <a:pt x="2845" y="67957"/>
                </a:lnTo>
                <a:lnTo>
                  <a:pt x="2721" y="67125"/>
                </a:lnTo>
                <a:lnTo>
                  <a:pt x="2568" y="66149"/>
                </a:lnTo>
                <a:lnTo>
                  <a:pt x="2430" y="65172"/>
                </a:lnTo>
                <a:lnTo>
                  <a:pt x="2298" y="64160"/>
                </a:lnTo>
                <a:lnTo>
                  <a:pt x="2167" y="63147"/>
                </a:lnTo>
                <a:lnTo>
                  <a:pt x="2050" y="62098"/>
                </a:lnTo>
                <a:lnTo>
                  <a:pt x="1934" y="61049"/>
                </a:lnTo>
                <a:lnTo>
                  <a:pt x="1824" y="59964"/>
                </a:lnTo>
                <a:lnTo>
                  <a:pt x="1729" y="58879"/>
                </a:lnTo>
                <a:lnTo>
                  <a:pt x="1634" y="57794"/>
                </a:lnTo>
                <a:lnTo>
                  <a:pt x="1547" y="56673"/>
                </a:lnTo>
                <a:lnTo>
                  <a:pt x="1467" y="55516"/>
                </a:lnTo>
                <a:lnTo>
                  <a:pt x="1394" y="54395"/>
                </a:lnTo>
                <a:lnTo>
                  <a:pt x="1321" y="53237"/>
                </a:lnTo>
                <a:lnTo>
                  <a:pt x="1262" y="52080"/>
                </a:lnTo>
                <a:lnTo>
                  <a:pt x="1211" y="50887"/>
                </a:lnTo>
                <a:lnTo>
                  <a:pt x="1168" y="49693"/>
                </a:lnTo>
                <a:lnTo>
                  <a:pt x="1124" y="48500"/>
                </a:lnTo>
                <a:lnTo>
                  <a:pt x="1095" y="47270"/>
                </a:lnTo>
                <a:lnTo>
                  <a:pt x="1066" y="46040"/>
                </a:lnTo>
                <a:lnTo>
                  <a:pt x="1044" y="44811"/>
                </a:lnTo>
                <a:lnTo>
                  <a:pt x="1036" y="43581"/>
                </a:lnTo>
                <a:lnTo>
                  <a:pt x="1029" y="42315"/>
                </a:lnTo>
                <a:lnTo>
                  <a:pt x="1029" y="41085"/>
                </a:lnTo>
                <a:lnTo>
                  <a:pt x="1044" y="39820"/>
                </a:lnTo>
                <a:lnTo>
                  <a:pt x="1058" y="38518"/>
                </a:lnTo>
                <a:lnTo>
                  <a:pt x="1080" y="37252"/>
                </a:lnTo>
                <a:lnTo>
                  <a:pt x="1109" y="35986"/>
                </a:lnTo>
                <a:lnTo>
                  <a:pt x="1146" y="34684"/>
                </a:lnTo>
                <a:lnTo>
                  <a:pt x="1190" y="33382"/>
                </a:lnTo>
                <a:lnTo>
                  <a:pt x="1241" y="32080"/>
                </a:lnTo>
                <a:lnTo>
                  <a:pt x="1299" y="30778"/>
                </a:lnTo>
                <a:lnTo>
                  <a:pt x="1365" y="29440"/>
                </a:lnTo>
                <a:lnTo>
                  <a:pt x="1408" y="28680"/>
                </a:lnTo>
                <a:lnTo>
                  <a:pt x="1459" y="27957"/>
                </a:lnTo>
                <a:lnTo>
                  <a:pt x="1510" y="27198"/>
                </a:lnTo>
                <a:lnTo>
                  <a:pt x="1576" y="26474"/>
                </a:lnTo>
                <a:lnTo>
                  <a:pt x="1649" y="25787"/>
                </a:lnTo>
                <a:lnTo>
                  <a:pt x="1722" y="25064"/>
                </a:lnTo>
                <a:lnTo>
                  <a:pt x="1810" y="24377"/>
                </a:lnTo>
                <a:lnTo>
                  <a:pt x="1897" y="23689"/>
                </a:lnTo>
                <a:lnTo>
                  <a:pt x="1992" y="23038"/>
                </a:lnTo>
                <a:lnTo>
                  <a:pt x="2094" y="22388"/>
                </a:lnTo>
                <a:lnTo>
                  <a:pt x="2203" y="21737"/>
                </a:lnTo>
                <a:lnTo>
                  <a:pt x="2320" y="21122"/>
                </a:lnTo>
                <a:lnTo>
                  <a:pt x="2444" y="20507"/>
                </a:lnTo>
                <a:lnTo>
                  <a:pt x="2575" y="19892"/>
                </a:lnTo>
                <a:lnTo>
                  <a:pt x="2707" y="19313"/>
                </a:lnTo>
                <a:lnTo>
                  <a:pt x="2853" y="18735"/>
                </a:lnTo>
                <a:lnTo>
                  <a:pt x="2999" y="18156"/>
                </a:lnTo>
                <a:lnTo>
                  <a:pt x="3159" y="17614"/>
                </a:lnTo>
                <a:lnTo>
                  <a:pt x="3319" y="17071"/>
                </a:lnTo>
                <a:lnTo>
                  <a:pt x="3487" y="16529"/>
                </a:lnTo>
                <a:lnTo>
                  <a:pt x="3662" y="16022"/>
                </a:lnTo>
                <a:lnTo>
                  <a:pt x="3845" y="15516"/>
                </a:lnTo>
                <a:lnTo>
                  <a:pt x="4034" y="15046"/>
                </a:lnTo>
                <a:lnTo>
                  <a:pt x="4231" y="14539"/>
                </a:lnTo>
                <a:lnTo>
                  <a:pt x="4435" y="14069"/>
                </a:lnTo>
                <a:lnTo>
                  <a:pt x="4647" y="13635"/>
                </a:lnTo>
                <a:lnTo>
                  <a:pt x="4866" y="13165"/>
                </a:lnTo>
                <a:lnTo>
                  <a:pt x="5085" y="12731"/>
                </a:lnTo>
                <a:lnTo>
                  <a:pt x="5318" y="12333"/>
                </a:lnTo>
                <a:lnTo>
                  <a:pt x="5552" y="11899"/>
                </a:lnTo>
                <a:lnTo>
                  <a:pt x="6048" y="11140"/>
                </a:lnTo>
                <a:lnTo>
                  <a:pt x="6565" y="10416"/>
                </a:lnTo>
                <a:lnTo>
                  <a:pt x="7120" y="9729"/>
                </a:lnTo>
                <a:lnTo>
                  <a:pt x="7696" y="9078"/>
                </a:lnTo>
                <a:lnTo>
                  <a:pt x="8294" y="8500"/>
                </a:lnTo>
                <a:lnTo>
                  <a:pt x="8929" y="7957"/>
                </a:lnTo>
                <a:lnTo>
                  <a:pt x="9585" y="7451"/>
                </a:lnTo>
                <a:lnTo>
                  <a:pt x="10271" y="7017"/>
                </a:lnTo>
                <a:lnTo>
                  <a:pt x="10978" y="6619"/>
                </a:lnTo>
                <a:lnTo>
                  <a:pt x="11722" y="6257"/>
                </a:lnTo>
                <a:lnTo>
                  <a:pt x="12488" y="5932"/>
                </a:lnTo>
                <a:lnTo>
                  <a:pt x="13283" y="5679"/>
                </a:lnTo>
                <a:lnTo>
                  <a:pt x="14108" y="5462"/>
                </a:lnTo>
                <a:lnTo>
                  <a:pt x="14961" y="5317"/>
                </a:lnTo>
                <a:lnTo>
                  <a:pt x="15836" y="5209"/>
                </a:lnTo>
                <a:lnTo>
                  <a:pt x="16748" y="5136"/>
                </a:lnTo>
                <a:lnTo>
                  <a:pt x="17682" y="5100"/>
                </a:lnTo>
                <a:close/>
                <a:moveTo>
                  <a:pt x="17682" y="1"/>
                </a:moveTo>
                <a:lnTo>
                  <a:pt x="16683" y="37"/>
                </a:lnTo>
                <a:lnTo>
                  <a:pt x="15720" y="109"/>
                </a:lnTo>
                <a:lnTo>
                  <a:pt x="14779" y="254"/>
                </a:lnTo>
                <a:lnTo>
                  <a:pt x="13874" y="435"/>
                </a:lnTo>
                <a:lnTo>
                  <a:pt x="12999" y="652"/>
                </a:lnTo>
                <a:lnTo>
                  <a:pt x="12153" y="941"/>
                </a:lnTo>
                <a:lnTo>
                  <a:pt x="11343" y="1303"/>
                </a:lnTo>
                <a:lnTo>
                  <a:pt x="10555" y="1700"/>
                </a:lnTo>
                <a:lnTo>
                  <a:pt x="9804" y="2171"/>
                </a:lnTo>
                <a:lnTo>
                  <a:pt x="9082" y="2677"/>
                </a:lnTo>
                <a:lnTo>
                  <a:pt x="8382" y="3219"/>
                </a:lnTo>
                <a:lnTo>
                  <a:pt x="7718" y="3834"/>
                </a:lnTo>
                <a:lnTo>
                  <a:pt x="7083" y="4521"/>
                </a:lnTo>
                <a:lnTo>
                  <a:pt x="6777" y="4883"/>
                </a:lnTo>
                <a:lnTo>
                  <a:pt x="6478" y="5245"/>
                </a:lnTo>
                <a:lnTo>
                  <a:pt x="6186" y="5643"/>
                </a:lnTo>
                <a:lnTo>
                  <a:pt x="5902" y="6040"/>
                </a:lnTo>
                <a:lnTo>
                  <a:pt x="5617" y="6438"/>
                </a:lnTo>
                <a:lnTo>
                  <a:pt x="5347" y="6872"/>
                </a:lnTo>
                <a:lnTo>
                  <a:pt x="5085" y="7306"/>
                </a:lnTo>
                <a:lnTo>
                  <a:pt x="4829" y="7776"/>
                </a:lnTo>
                <a:lnTo>
                  <a:pt x="4581" y="8246"/>
                </a:lnTo>
                <a:lnTo>
                  <a:pt x="4341" y="8753"/>
                </a:lnTo>
                <a:lnTo>
                  <a:pt x="4100" y="9223"/>
                </a:lnTo>
                <a:lnTo>
                  <a:pt x="3874" y="9729"/>
                </a:lnTo>
                <a:lnTo>
                  <a:pt x="3655" y="10272"/>
                </a:lnTo>
                <a:lnTo>
                  <a:pt x="3436" y="10814"/>
                </a:lnTo>
                <a:lnTo>
                  <a:pt x="3232" y="11357"/>
                </a:lnTo>
                <a:lnTo>
                  <a:pt x="3035" y="11935"/>
                </a:lnTo>
                <a:lnTo>
                  <a:pt x="2838" y="12514"/>
                </a:lnTo>
                <a:lnTo>
                  <a:pt x="2656" y="13129"/>
                </a:lnTo>
                <a:lnTo>
                  <a:pt x="2473" y="13744"/>
                </a:lnTo>
                <a:lnTo>
                  <a:pt x="2298" y="14359"/>
                </a:lnTo>
                <a:lnTo>
                  <a:pt x="2138" y="15010"/>
                </a:lnTo>
                <a:lnTo>
                  <a:pt x="1977" y="15661"/>
                </a:lnTo>
                <a:lnTo>
                  <a:pt x="1824" y="16348"/>
                </a:lnTo>
                <a:lnTo>
                  <a:pt x="1686" y="17035"/>
                </a:lnTo>
                <a:lnTo>
                  <a:pt x="1547" y="17722"/>
                </a:lnTo>
                <a:lnTo>
                  <a:pt x="1416" y="18445"/>
                </a:lnTo>
                <a:lnTo>
                  <a:pt x="1292" y="19169"/>
                </a:lnTo>
                <a:lnTo>
                  <a:pt x="1175" y="19928"/>
                </a:lnTo>
                <a:lnTo>
                  <a:pt x="1066" y="20688"/>
                </a:lnTo>
                <a:lnTo>
                  <a:pt x="956" y="21447"/>
                </a:lnTo>
                <a:lnTo>
                  <a:pt x="861" y="22243"/>
                </a:lnTo>
                <a:lnTo>
                  <a:pt x="774" y="23038"/>
                </a:lnTo>
                <a:lnTo>
                  <a:pt x="686" y="23870"/>
                </a:lnTo>
                <a:lnTo>
                  <a:pt x="613" y="24702"/>
                </a:lnTo>
                <a:lnTo>
                  <a:pt x="540" y="25534"/>
                </a:lnTo>
                <a:lnTo>
                  <a:pt x="475" y="26402"/>
                </a:lnTo>
                <a:lnTo>
                  <a:pt x="416" y="27306"/>
                </a:lnTo>
                <a:lnTo>
                  <a:pt x="373" y="28174"/>
                </a:lnTo>
                <a:lnTo>
                  <a:pt x="300" y="29657"/>
                </a:lnTo>
                <a:lnTo>
                  <a:pt x="234" y="31104"/>
                </a:lnTo>
                <a:lnTo>
                  <a:pt x="176" y="32550"/>
                </a:lnTo>
                <a:lnTo>
                  <a:pt x="125" y="33997"/>
                </a:lnTo>
                <a:lnTo>
                  <a:pt x="88" y="35407"/>
                </a:lnTo>
                <a:lnTo>
                  <a:pt x="52" y="36854"/>
                </a:lnTo>
                <a:lnTo>
                  <a:pt x="30" y="38265"/>
                </a:lnTo>
                <a:lnTo>
                  <a:pt x="15" y="39711"/>
                </a:lnTo>
                <a:lnTo>
                  <a:pt x="1" y="41122"/>
                </a:lnTo>
                <a:lnTo>
                  <a:pt x="1" y="42496"/>
                </a:lnTo>
                <a:lnTo>
                  <a:pt x="8" y="43906"/>
                </a:lnTo>
                <a:lnTo>
                  <a:pt x="22" y="45281"/>
                </a:lnTo>
                <a:lnTo>
                  <a:pt x="44" y="46655"/>
                </a:lnTo>
                <a:lnTo>
                  <a:pt x="74" y="48029"/>
                </a:lnTo>
                <a:lnTo>
                  <a:pt x="110" y="49368"/>
                </a:lnTo>
                <a:lnTo>
                  <a:pt x="154" y="50706"/>
                </a:lnTo>
                <a:lnTo>
                  <a:pt x="205" y="52044"/>
                </a:lnTo>
                <a:lnTo>
                  <a:pt x="270" y="53382"/>
                </a:lnTo>
                <a:lnTo>
                  <a:pt x="336" y="54684"/>
                </a:lnTo>
                <a:lnTo>
                  <a:pt x="409" y="55950"/>
                </a:lnTo>
                <a:lnTo>
                  <a:pt x="497" y="57252"/>
                </a:lnTo>
                <a:lnTo>
                  <a:pt x="584" y="58518"/>
                </a:lnTo>
                <a:lnTo>
                  <a:pt x="686" y="59747"/>
                </a:lnTo>
                <a:lnTo>
                  <a:pt x="788" y="60977"/>
                </a:lnTo>
                <a:lnTo>
                  <a:pt x="905" y="62207"/>
                </a:lnTo>
                <a:lnTo>
                  <a:pt x="1022" y="63400"/>
                </a:lnTo>
                <a:lnTo>
                  <a:pt x="1153" y="64594"/>
                </a:lnTo>
                <a:lnTo>
                  <a:pt x="1284" y="65751"/>
                </a:lnTo>
                <a:lnTo>
                  <a:pt x="1430" y="66908"/>
                </a:lnTo>
                <a:lnTo>
                  <a:pt x="1583" y="68029"/>
                </a:lnTo>
                <a:lnTo>
                  <a:pt x="1737" y="69151"/>
                </a:lnTo>
                <a:lnTo>
                  <a:pt x="1904" y="70272"/>
                </a:lnTo>
                <a:lnTo>
                  <a:pt x="2050" y="71176"/>
                </a:lnTo>
                <a:lnTo>
                  <a:pt x="2203" y="72080"/>
                </a:lnTo>
                <a:lnTo>
                  <a:pt x="2364" y="72984"/>
                </a:lnTo>
                <a:lnTo>
                  <a:pt x="2524" y="73816"/>
                </a:lnTo>
                <a:lnTo>
                  <a:pt x="2692" y="74648"/>
                </a:lnTo>
                <a:lnTo>
                  <a:pt x="2860" y="75480"/>
                </a:lnTo>
                <a:lnTo>
                  <a:pt x="3035" y="76239"/>
                </a:lnTo>
                <a:lnTo>
                  <a:pt x="3210" y="76999"/>
                </a:lnTo>
                <a:lnTo>
                  <a:pt x="3392" y="77758"/>
                </a:lnTo>
                <a:lnTo>
                  <a:pt x="3575" y="78445"/>
                </a:lnTo>
                <a:lnTo>
                  <a:pt x="3757" y="79132"/>
                </a:lnTo>
                <a:lnTo>
                  <a:pt x="3947" y="79783"/>
                </a:lnTo>
                <a:lnTo>
                  <a:pt x="4136" y="80398"/>
                </a:lnTo>
                <a:lnTo>
                  <a:pt x="4333" y="81013"/>
                </a:lnTo>
                <a:lnTo>
                  <a:pt x="4530" y="81556"/>
                </a:lnTo>
                <a:lnTo>
                  <a:pt x="4727" y="82098"/>
                </a:lnTo>
                <a:lnTo>
                  <a:pt x="4924" y="82641"/>
                </a:lnTo>
                <a:lnTo>
                  <a:pt x="5128" y="83111"/>
                </a:lnTo>
                <a:lnTo>
                  <a:pt x="5333" y="83545"/>
                </a:lnTo>
                <a:lnTo>
                  <a:pt x="5537" y="83979"/>
                </a:lnTo>
                <a:lnTo>
                  <a:pt x="5741" y="84377"/>
                </a:lnTo>
                <a:lnTo>
                  <a:pt x="5953" y="84738"/>
                </a:lnTo>
                <a:lnTo>
                  <a:pt x="6157" y="85064"/>
                </a:lnTo>
                <a:lnTo>
                  <a:pt x="6368" y="85353"/>
                </a:lnTo>
                <a:lnTo>
                  <a:pt x="6580" y="85606"/>
                </a:lnTo>
                <a:lnTo>
                  <a:pt x="6792" y="85823"/>
                </a:lnTo>
                <a:lnTo>
                  <a:pt x="7003" y="86040"/>
                </a:lnTo>
                <a:lnTo>
                  <a:pt x="7207" y="86185"/>
                </a:lnTo>
                <a:lnTo>
                  <a:pt x="7419" y="86293"/>
                </a:lnTo>
                <a:lnTo>
                  <a:pt x="7630" y="86402"/>
                </a:lnTo>
                <a:lnTo>
                  <a:pt x="7842" y="86438"/>
                </a:lnTo>
                <a:lnTo>
                  <a:pt x="8053" y="86474"/>
                </a:lnTo>
                <a:lnTo>
                  <a:pt x="8287" y="86438"/>
                </a:lnTo>
                <a:lnTo>
                  <a:pt x="8513" y="86366"/>
                </a:lnTo>
                <a:lnTo>
                  <a:pt x="8739" y="86257"/>
                </a:lnTo>
                <a:lnTo>
                  <a:pt x="8965" y="86112"/>
                </a:lnTo>
                <a:lnTo>
                  <a:pt x="9184" y="85895"/>
                </a:lnTo>
                <a:lnTo>
                  <a:pt x="9396" y="85642"/>
                </a:lnTo>
                <a:lnTo>
                  <a:pt x="9607" y="85353"/>
                </a:lnTo>
                <a:lnTo>
                  <a:pt x="9819" y="85028"/>
                </a:lnTo>
                <a:lnTo>
                  <a:pt x="9986" y="86546"/>
                </a:lnTo>
                <a:lnTo>
                  <a:pt x="10161" y="88065"/>
                </a:lnTo>
                <a:lnTo>
                  <a:pt x="10344" y="89584"/>
                </a:lnTo>
                <a:lnTo>
                  <a:pt x="10526" y="91103"/>
                </a:lnTo>
                <a:lnTo>
                  <a:pt x="10723" y="92622"/>
                </a:lnTo>
                <a:lnTo>
                  <a:pt x="10920" y="94141"/>
                </a:lnTo>
                <a:lnTo>
                  <a:pt x="11124" y="95660"/>
                </a:lnTo>
                <a:lnTo>
                  <a:pt x="11336" y="97143"/>
                </a:lnTo>
                <a:lnTo>
                  <a:pt x="11547" y="98626"/>
                </a:lnTo>
                <a:lnTo>
                  <a:pt x="11774" y="100073"/>
                </a:lnTo>
                <a:lnTo>
                  <a:pt x="12000" y="101519"/>
                </a:lnTo>
                <a:lnTo>
                  <a:pt x="12233" y="102930"/>
                </a:lnTo>
                <a:lnTo>
                  <a:pt x="12474" y="104304"/>
                </a:lnTo>
                <a:lnTo>
                  <a:pt x="12714" y="105606"/>
                </a:lnTo>
                <a:lnTo>
                  <a:pt x="12962" y="106908"/>
                </a:lnTo>
                <a:lnTo>
                  <a:pt x="13218" y="108174"/>
                </a:lnTo>
                <a:lnTo>
                  <a:pt x="13480" y="109367"/>
                </a:lnTo>
                <a:lnTo>
                  <a:pt x="13743" y="110525"/>
                </a:lnTo>
                <a:lnTo>
                  <a:pt x="14020" y="111610"/>
                </a:lnTo>
                <a:lnTo>
                  <a:pt x="14290" y="112659"/>
                </a:lnTo>
                <a:lnTo>
                  <a:pt x="14575" y="113635"/>
                </a:lnTo>
                <a:lnTo>
                  <a:pt x="14859" y="114539"/>
                </a:lnTo>
                <a:lnTo>
                  <a:pt x="15151" y="115407"/>
                </a:lnTo>
                <a:lnTo>
                  <a:pt x="15450" y="116167"/>
                </a:lnTo>
                <a:lnTo>
                  <a:pt x="15749" y="116854"/>
                </a:lnTo>
                <a:lnTo>
                  <a:pt x="16063" y="117469"/>
                </a:lnTo>
                <a:lnTo>
                  <a:pt x="16216" y="117758"/>
                </a:lnTo>
                <a:lnTo>
                  <a:pt x="16369" y="118011"/>
                </a:lnTo>
                <a:lnTo>
                  <a:pt x="16529" y="118228"/>
                </a:lnTo>
                <a:lnTo>
                  <a:pt x="16690" y="118445"/>
                </a:lnTo>
                <a:lnTo>
                  <a:pt x="16850" y="118626"/>
                </a:lnTo>
                <a:lnTo>
                  <a:pt x="17011" y="118771"/>
                </a:lnTo>
                <a:lnTo>
                  <a:pt x="17171" y="118915"/>
                </a:lnTo>
                <a:lnTo>
                  <a:pt x="17339" y="119024"/>
                </a:lnTo>
                <a:lnTo>
                  <a:pt x="17500" y="119132"/>
                </a:lnTo>
                <a:lnTo>
                  <a:pt x="17667" y="119205"/>
                </a:lnTo>
                <a:lnTo>
                  <a:pt x="17835" y="119241"/>
                </a:lnTo>
                <a:lnTo>
                  <a:pt x="18003" y="119241"/>
                </a:lnTo>
                <a:lnTo>
                  <a:pt x="18302" y="119205"/>
                </a:lnTo>
                <a:lnTo>
                  <a:pt x="18601" y="119096"/>
                </a:lnTo>
                <a:lnTo>
                  <a:pt x="18900" y="118879"/>
                </a:lnTo>
                <a:lnTo>
                  <a:pt x="19199" y="118590"/>
                </a:lnTo>
                <a:lnTo>
                  <a:pt x="19279" y="119783"/>
                </a:lnTo>
                <a:lnTo>
                  <a:pt x="19360" y="120941"/>
                </a:lnTo>
                <a:lnTo>
                  <a:pt x="19447" y="122098"/>
                </a:lnTo>
                <a:lnTo>
                  <a:pt x="19535" y="123219"/>
                </a:lnTo>
                <a:lnTo>
                  <a:pt x="19622" y="124304"/>
                </a:lnTo>
                <a:lnTo>
                  <a:pt x="19717" y="125353"/>
                </a:lnTo>
                <a:lnTo>
                  <a:pt x="19819" y="126402"/>
                </a:lnTo>
                <a:lnTo>
                  <a:pt x="19914" y="127414"/>
                </a:lnTo>
                <a:lnTo>
                  <a:pt x="20016" y="128391"/>
                </a:lnTo>
                <a:lnTo>
                  <a:pt x="20125" y="129367"/>
                </a:lnTo>
                <a:lnTo>
                  <a:pt x="20235" y="130308"/>
                </a:lnTo>
                <a:lnTo>
                  <a:pt x="20344" y="131212"/>
                </a:lnTo>
                <a:lnTo>
                  <a:pt x="20454" y="132080"/>
                </a:lnTo>
                <a:lnTo>
                  <a:pt x="20570" y="132948"/>
                </a:lnTo>
                <a:lnTo>
                  <a:pt x="20694" y="133780"/>
                </a:lnTo>
                <a:lnTo>
                  <a:pt x="20818" y="134575"/>
                </a:lnTo>
                <a:lnTo>
                  <a:pt x="20942" y="135335"/>
                </a:lnTo>
                <a:lnTo>
                  <a:pt x="21066" y="136094"/>
                </a:lnTo>
                <a:lnTo>
                  <a:pt x="21198" y="136818"/>
                </a:lnTo>
                <a:lnTo>
                  <a:pt x="21336" y="137505"/>
                </a:lnTo>
                <a:lnTo>
                  <a:pt x="21468" y="138192"/>
                </a:lnTo>
                <a:lnTo>
                  <a:pt x="21606" y="138807"/>
                </a:lnTo>
                <a:lnTo>
                  <a:pt x="21752" y="139422"/>
                </a:lnTo>
                <a:lnTo>
                  <a:pt x="21898" y="140036"/>
                </a:lnTo>
                <a:lnTo>
                  <a:pt x="22044" y="140579"/>
                </a:lnTo>
                <a:lnTo>
                  <a:pt x="22190" y="141121"/>
                </a:lnTo>
                <a:lnTo>
                  <a:pt x="22343" y="141628"/>
                </a:lnTo>
                <a:lnTo>
                  <a:pt x="22496" y="142098"/>
                </a:lnTo>
                <a:lnTo>
                  <a:pt x="22657" y="142568"/>
                </a:lnTo>
                <a:lnTo>
                  <a:pt x="22817" y="142966"/>
                </a:lnTo>
                <a:lnTo>
                  <a:pt x="22978" y="143364"/>
                </a:lnTo>
                <a:lnTo>
                  <a:pt x="23145" y="143762"/>
                </a:lnTo>
                <a:lnTo>
                  <a:pt x="23313" y="144087"/>
                </a:lnTo>
                <a:lnTo>
                  <a:pt x="23488" y="144413"/>
                </a:lnTo>
                <a:lnTo>
                  <a:pt x="23656" y="144702"/>
                </a:lnTo>
                <a:lnTo>
                  <a:pt x="23838" y="144955"/>
                </a:lnTo>
                <a:lnTo>
                  <a:pt x="24013" y="145172"/>
                </a:lnTo>
                <a:lnTo>
                  <a:pt x="24196" y="145389"/>
                </a:lnTo>
                <a:lnTo>
                  <a:pt x="24378" y="145570"/>
                </a:lnTo>
                <a:lnTo>
                  <a:pt x="24560" y="145715"/>
                </a:lnTo>
                <a:lnTo>
                  <a:pt x="24750" y="145859"/>
                </a:lnTo>
                <a:lnTo>
                  <a:pt x="24940" y="145932"/>
                </a:lnTo>
                <a:lnTo>
                  <a:pt x="25137" y="146004"/>
                </a:lnTo>
                <a:lnTo>
                  <a:pt x="25334" y="146040"/>
                </a:lnTo>
                <a:lnTo>
                  <a:pt x="25735" y="146040"/>
                </a:lnTo>
                <a:lnTo>
                  <a:pt x="25932" y="146004"/>
                </a:lnTo>
                <a:lnTo>
                  <a:pt x="26143" y="145932"/>
                </a:lnTo>
                <a:lnTo>
                  <a:pt x="26347" y="145823"/>
                </a:lnTo>
                <a:lnTo>
                  <a:pt x="26559" y="145678"/>
                </a:lnTo>
                <a:lnTo>
                  <a:pt x="26771" y="145534"/>
                </a:lnTo>
                <a:lnTo>
                  <a:pt x="26989" y="145353"/>
                </a:lnTo>
                <a:lnTo>
                  <a:pt x="27201" y="145136"/>
                </a:lnTo>
                <a:lnTo>
                  <a:pt x="27420" y="144883"/>
                </a:lnTo>
                <a:lnTo>
                  <a:pt x="27646" y="144630"/>
                </a:lnTo>
                <a:lnTo>
                  <a:pt x="27872" y="144340"/>
                </a:lnTo>
                <a:lnTo>
                  <a:pt x="28098" y="144015"/>
                </a:lnTo>
                <a:lnTo>
                  <a:pt x="28324" y="143653"/>
                </a:lnTo>
                <a:lnTo>
                  <a:pt x="28558" y="143255"/>
                </a:lnTo>
                <a:lnTo>
                  <a:pt x="28791" y="142857"/>
                </a:lnTo>
                <a:lnTo>
                  <a:pt x="29024" y="142423"/>
                </a:lnTo>
                <a:lnTo>
                  <a:pt x="29258" y="141953"/>
                </a:lnTo>
                <a:lnTo>
                  <a:pt x="29499" y="141447"/>
                </a:lnTo>
                <a:lnTo>
                  <a:pt x="29739" y="140904"/>
                </a:lnTo>
                <a:lnTo>
                  <a:pt x="30403" y="139422"/>
                </a:lnTo>
                <a:lnTo>
                  <a:pt x="31045" y="137903"/>
                </a:lnTo>
                <a:lnTo>
                  <a:pt x="31665" y="136420"/>
                </a:lnTo>
                <a:lnTo>
                  <a:pt x="32256" y="134937"/>
                </a:lnTo>
                <a:lnTo>
                  <a:pt x="32832" y="133454"/>
                </a:lnTo>
                <a:lnTo>
                  <a:pt x="33372" y="132008"/>
                </a:lnTo>
                <a:lnTo>
                  <a:pt x="33897" y="130525"/>
                </a:lnTo>
                <a:lnTo>
                  <a:pt x="34393" y="129078"/>
                </a:lnTo>
                <a:lnTo>
                  <a:pt x="34517" y="130525"/>
                </a:lnTo>
                <a:lnTo>
                  <a:pt x="34656" y="131971"/>
                </a:lnTo>
                <a:lnTo>
                  <a:pt x="34802" y="133418"/>
                </a:lnTo>
                <a:lnTo>
                  <a:pt x="34955" y="134828"/>
                </a:lnTo>
                <a:lnTo>
                  <a:pt x="35115" y="136239"/>
                </a:lnTo>
                <a:lnTo>
                  <a:pt x="35290" y="137649"/>
                </a:lnTo>
                <a:lnTo>
                  <a:pt x="35473" y="139024"/>
                </a:lnTo>
                <a:lnTo>
                  <a:pt x="35662" y="140398"/>
                </a:lnTo>
                <a:lnTo>
                  <a:pt x="35859" y="141736"/>
                </a:lnTo>
                <a:lnTo>
                  <a:pt x="36063" y="143074"/>
                </a:lnTo>
                <a:lnTo>
                  <a:pt x="36282" y="144340"/>
                </a:lnTo>
                <a:lnTo>
                  <a:pt x="36501" y="145606"/>
                </a:lnTo>
                <a:lnTo>
                  <a:pt x="36734" y="146836"/>
                </a:lnTo>
                <a:lnTo>
                  <a:pt x="36975" y="148029"/>
                </a:lnTo>
                <a:lnTo>
                  <a:pt x="37223" y="149150"/>
                </a:lnTo>
                <a:lnTo>
                  <a:pt x="37486" y="150271"/>
                </a:lnTo>
                <a:lnTo>
                  <a:pt x="37748" y="151320"/>
                </a:lnTo>
                <a:lnTo>
                  <a:pt x="38026" y="152333"/>
                </a:lnTo>
                <a:lnTo>
                  <a:pt x="38310" y="153309"/>
                </a:lnTo>
                <a:lnTo>
                  <a:pt x="38602" y="154214"/>
                </a:lnTo>
                <a:lnTo>
                  <a:pt x="38901" y="155045"/>
                </a:lnTo>
                <a:lnTo>
                  <a:pt x="39215" y="155841"/>
                </a:lnTo>
                <a:lnTo>
                  <a:pt x="39528" y="156564"/>
                </a:lnTo>
                <a:lnTo>
                  <a:pt x="39856" y="157252"/>
                </a:lnTo>
                <a:lnTo>
                  <a:pt x="40192" y="157830"/>
                </a:lnTo>
                <a:lnTo>
                  <a:pt x="40535" y="158373"/>
                </a:lnTo>
                <a:lnTo>
                  <a:pt x="40885" y="158807"/>
                </a:lnTo>
                <a:lnTo>
                  <a:pt x="41250" y="159205"/>
                </a:lnTo>
                <a:lnTo>
                  <a:pt x="41614" y="159494"/>
                </a:lnTo>
                <a:lnTo>
                  <a:pt x="41804" y="159602"/>
                </a:lnTo>
                <a:lnTo>
                  <a:pt x="41994" y="159711"/>
                </a:lnTo>
                <a:lnTo>
                  <a:pt x="42183" y="159783"/>
                </a:lnTo>
                <a:lnTo>
                  <a:pt x="42380" y="159856"/>
                </a:lnTo>
                <a:lnTo>
                  <a:pt x="42577" y="159892"/>
                </a:lnTo>
                <a:lnTo>
                  <a:pt x="42993" y="159892"/>
                </a:lnTo>
                <a:lnTo>
                  <a:pt x="43212" y="159856"/>
                </a:lnTo>
                <a:lnTo>
                  <a:pt x="43438" y="159783"/>
                </a:lnTo>
                <a:lnTo>
                  <a:pt x="43657" y="159675"/>
                </a:lnTo>
                <a:lnTo>
                  <a:pt x="43883" y="159566"/>
                </a:lnTo>
                <a:lnTo>
                  <a:pt x="44109" y="159385"/>
                </a:lnTo>
                <a:lnTo>
                  <a:pt x="44335" y="159241"/>
                </a:lnTo>
                <a:lnTo>
                  <a:pt x="44569" y="159024"/>
                </a:lnTo>
                <a:lnTo>
                  <a:pt x="44795" y="158807"/>
                </a:lnTo>
                <a:lnTo>
                  <a:pt x="45028" y="158517"/>
                </a:lnTo>
                <a:lnTo>
                  <a:pt x="45261" y="158264"/>
                </a:lnTo>
                <a:lnTo>
                  <a:pt x="45495" y="157939"/>
                </a:lnTo>
                <a:lnTo>
                  <a:pt x="45728" y="157577"/>
                </a:lnTo>
                <a:lnTo>
                  <a:pt x="45962" y="157215"/>
                </a:lnTo>
                <a:lnTo>
                  <a:pt x="46195" y="156854"/>
                </a:lnTo>
                <a:lnTo>
                  <a:pt x="46429" y="156420"/>
                </a:lnTo>
                <a:lnTo>
                  <a:pt x="46713" y="155877"/>
                </a:lnTo>
                <a:lnTo>
                  <a:pt x="46998" y="155335"/>
                </a:lnTo>
                <a:lnTo>
                  <a:pt x="47275" y="154756"/>
                </a:lnTo>
                <a:lnTo>
                  <a:pt x="47545" y="154177"/>
                </a:lnTo>
                <a:lnTo>
                  <a:pt x="47807" y="153563"/>
                </a:lnTo>
                <a:lnTo>
                  <a:pt x="48070" y="152948"/>
                </a:lnTo>
                <a:lnTo>
                  <a:pt x="48332" y="152297"/>
                </a:lnTo>
                <a:lnTo>
                  <a:pt x="48580" y="151646"/>
                </a:lnTo>
                <a:lnTo>
                  <a:pt x="48828" y="150995"/>
                </a:lnTo>
                <a:lnTo>
                  <a:pt x="49069" y="150308"/>
                </a:lnTo>
                <a:lnTo>
                  <a:pt x="49310" y="149620"/>
                </a:lnTo>
                <a:lnTo>
                  <a:pt x="49543" y="148897"/>
                </a:lnTo>
                <a:lnTo>
                  <a:pt x="49769" y="148138"/>
                </a:lnTo>
                <a:lnTo>
                  <a:pt x="49988" y="147414"/>
                </a:lnTo>
                <a:lnTo>
                  <a:pt x="50207" y="146655"/>
                </a:lnTo>
                <a:lnTo>
                  <a:pt x="50419" y="145859"/>
                </a:lnTo>
                <a:lnTo>
                  <a:pt x="50623" y="145064"/>
                </a:lnTo>
                <a:lnTo>
                  <a:pt x="50827" y="144268"/>
                </a:lnTo>
                <a:lnTo>
                  <a:pt x="51024" y="143436"/>
                </a:lnTo>
                <a:lnTo>
                  <a:pt x="51214" y="142604"/>
                </a:lnTo>
                <a:lnTo>
                  <a:pt x="51396" y="141736"/>
                </a:lnTo>
                <a:lnTo>
                  <a:pt x="51578" y="140868"/>
                </a:lnTo>
                <a:lnTo>
                  <a:pt x="51753" y="140000"/>
                </a:lnTo>
                <a:lnTo>
                  <a:pt x="51921" y="139096"/>
                </a:lnTo>
                <a:lnTo>
                  <a:pt x="52082" y="138192"/>
                </a:lnTo>
                <a:lnTo>
                  <a:pt x="52242" y="137288"/>
                </a:lnTo>
                <a:lnTo>
                  <a:pt x="52395" y="136347"/>
                </a:lnTo>
                <a:lnTo>
                  <a:pt x="52541" y="135407"/>
                </a:lnTo>
                <a:lnTo>
                  <a:pt x="52680" y="134431"/>
                </a:lnTo>
                <a:lnTo>
                  <a:pt x="52818" y="133454"/>
                </a:lnTo>
                <a:lnTo>
                  <a:pt x="52950" y="132478"/>
                </a:lnTo>
                <a:lnTo>
                  <a:pt x="53066" y="131465"/>
                </a:lnTo>
                <a:lnTo>
                  <a:pt x="53205" y="131465"/>
                </a:lnTo>
                <a:lnTo>
                  <a:pt x="53344" y="131429"/>
                </a:lnTo>
                <a:lnTo>
                  <a:pt x="53482" y="131393"/>
                </a:lnTo>
                <a:lnTo>
                  <a:pt x="53621" y="131320"/>
                </a:lnTo>
                <a:lnTo>
                  <a:pt x="53767" y="131248"/>
                </a:lnTo>
                <a:lnTo>
                  <a:pt x="53905" y="131140"/>
                </a:lnTo>
                <a:lnTo>
                  <a:pt x="54044" y="130995"/>
                </a:lnTo>
                <a:lnTo>
                  <a:pt x="54182" y="130850"/>
                </a:lnTo>
                <a:lnTo>
                  <a:pt x="54467" y="130452"/>
                </a:lnTo>
                <a:lnTo>
                  <a:pt x="54744" y="129982"/>
                </a:lnTo>
                <a:lnTo>
                  <a:pt x="55029" y="129404"/>
                </a:lnTo>
                <a:lnTo>
                  <a:pt x="55313" y="128753"/>
                </a:lnTo>
                <a:lnTo>
                  <a:pt x="55597" y="128029"/>
                </a:lnTo>
                <a:lnTo>
                  <a:pt x="55875" y="127197"/>
                </a:lnTo>
                <a:lnTo>
                  <a:pt x="56159" y="126257"/>
                </a:lnTo>
                <a:lnTo>
                  <a:pt x="56436" y="125244"/>
                </a:lnTo>
                <a:lnTo>
                  <a:pt x="56713" y="124123"/>
                </a:lnTo>
                <a:lnTo>
                  <a:pt x="56998" y="122930"/>
                </a:lnTo>
                <a:lnTo>
                  <a:pt x="57275" y="121628"/>
                </a:lnTo>
                <a:lnTo>
                  <a:pt x="57545" y="120253"/>
                </a:lnTo>
                <a:lnTo>
                  <a:pt x="58078" y="117432"/>
                </a:lnTo>
                <a:lnTo>
                  <a:pt x="58595" y="114539"/>
                </a:lnTo>
                <a:lnTo>
                  <a:pt x="59091" y="111646"/>
                </a:lnTo>
                <a:lnTo>
                  <a:pt x="59573" y="108716"/>
                </a:lnTo>
                <a:lnTo>
                  <a:pt x="60032" y="105751"/>
                </a:lnTo>
                <a:lnTo>
                  <a:pt x="60477" y="102785"/>
                </a:lnTo>
                <a:lnTo>
                  <a:pt x="60900" y="99820"/>
                </a:lnTo>
                <a:lnTo>
                  <a:pt x="61105" y="98337"/>
                </a:lnTo>
                <a:lnTo>
                  <a:pt x="61302" y="96818"/>
                </a:lnTo>
                <a:lnTo>
                  <a:pt x="61491" y="95335"/>
                </a:lnTo>
                <a:lnTo>
                  <a:pt x="61681" y="93852"/>
                </a:lnTo>
                <a:lnTo>
                  <a:pt x="61863" y="92333"/>
                </a:lnTo>
                <a:lnTo>
                  <a:pt x="62038" y="90850"/>
                </a:lnTo>
                <a:lnTo>
                  <a:pt x="62213" y="89367"/>
                </a:lnTo>
                <a:lnTo>
                  <a:pt x="62374" y="87885"/>
                </a:lnTo>
                <a:lnTo>
                  <a:pt x="62534" y="86402"/>
                </a:lnTo>
                <a:lnTo>
                  <a:pt x="62687" y="84955"/>
                </a:lnTo>
                <a:lnTo>
                  <a:pt x="62833" y="83472"/>
                </a:lnTo>
                <a:lnTo>
                  <a:pt x="62979" y="82026"/>
                </a:lnTo>
                <a:lnTo>
                  <a:pt x="63111" y="80579"/>
                </a:lnTo>
                <a:lnTo>
                  <a:pt x="63242" y="79132"/>
                </a:lnTo>
                <a:lnTo>
                  <a:pt x="63366" y="77686"/>
                </a:lnTo>
                <a:lnTo>
                  <a:pt x="63475" y="76239"/>
                </a:lnTo>
                <a:lnTo>
                  <a:pt x="63585" y="74829"/>
                </a:lnTo>
                <a:lnTo>
                  <a:pt x="63694" y="73418"/>
                </a:lnTo>
                <a:lnTo>
                  <a:pt x="63906" y="73888"/>
                </a:lnTo>
                <a:lnTo>
                  <a:pt x="64117" y="74322"/>
                </a:lnTo>
                <a:lnTo>
                  <a:pt x="64336" y="74684"/>
                </a:lnTo>
                <a:lnTo>
                  <a:pt x="64548" y="75009"/>
                </a:lnTo>
                <a:lnTo>
                  <a:pt x="64759" y="75299"/>
                </a:lnTo>
                <a:lnTo>
                  <a:pt x="64978" y="75552"/>
                </a:lnTo>
                <a:lnTo>
                  <a:pt x="65189" y="75769"/>
                </a:lnTo>
                <a:lnTo>
                  <a:pt x="65408" y="75914"/>
                </a:lnTo>
                <a:lnTo>
                  <a:pt x="65620" y="76022"/>
                </a:lnTo>
                <a:lnTo>
                  <a:pt x="65831" y="76094"/>
                </a:lnTo>
                <a:lnTo>
                  <a:pt x="66043" y="76131"/>
                </a:lnTo>
                <a:lnTo>
                  <a:pt x="66262" y="76131"/>
                </a:lnTo>
                <a:lnTo>
                  <a:pt x="66466" y="76094"/>
                </a:lnTo>
                <a:lnTo>
                  <a:pt x="66677" y="75986"/>
                </a:lnTo>
                <a:lnTo>
                  <a:pt x="66889" y="75841"/>
                </a:lnTo>
                <a:lnTo>
                  <a:pt x="67093" y="75660"/>
                </a:lnTo>
                <a:lnTo>
                  <a:pt x="67305" y="75443"/>
                </a:lnTo>
                <a:lnTo>
                  <a:pt x="67509" y="75154"/>
                </a:lnTo>
                <a:lnTo>
                  <a:pt x="67713" y="74865"/>
                </a:lnTo>
                <a:lnTo>
                  <a:pt x="67917" y="74503"/>
                </a:lnTo>
                <a:lnTo>
                  <a:pt x="68114" y="74105"/>
                </a:lnTo>
                <a:lnTo>
                  <a:pt x="68311" y="73671"/>
                </a:lnTo>
                <a:lnTo>
                  <a:pt x="68508" y="73201"/>
                </a:lnTo>
                <a:lnTo>
                  <a:pt x="68705" y="72659"/>
                </a:lnTo>
                <a:lnTo>
                  <a:pt x="68895" y="72116"/>
                </a:lnTo>
                <a:lnTo>
                  <a:pt x="69085" y="71501"/>
                </a:lnTo>
                <a:lnTo>
                  <a:pt x="69274" y="70850"/>
                </a:lnTo>
                <a:lnTo>
                  <a:pt x="69457" y="70163"/>
                </a:lnTo>
                <a:lnTo>
                  <a:pt x="69639" y="69404"/>
                </a:lnTo>
                <a:lnTo>
                  <a:pt x="69821" y="68644"/>
                </a:lnTo>
                <a:lnTo>
                  <a:pt x="69996" y="67812"/>
                </a:lnTo>
                <a:lnTo>
                  <a:pt x="70171" y="66981"/>
                </a:lnTo>
                <a:lnTo>
                  <a:pt x="70346" y="66040"/>
                </a:lnTo>
                <a:lnTo>
                  <a:pt x="70514" y="65100"/>
                </a:lnTo>
                <a:lnTo>
                  <a:pt x="70667" y="64196"/>
                </a:lnTo>
                <a:lnTo>
                  <a:pt x="70813" y="63292"/>
                </a:lnTo>
                <a:lnTo>
                  <a:pt x="70945" y="62387"/>
                </a:lnTo>
                <a:lnTo>
                  <a:pt x="71069" y="61483"/>
                </a:lnTo>
                <a:lnTo>
                  <a:pt x="71178" y="60615"/>
                </a:lnTo>
                <a:lnTo>
                  <a:pt x="71280" y="59783"/>
                </a:lnTo>
                <a:lnTo>
                  <a:pt x="71375" y="58915"/>
                </a:lnTo>
                <a:lnTo>
                  <a:pt x="71463" y="58084"/>
                </a:lnTo>
                <a:lnTo>
                  <a:pt x="71535" y="57252"/>
                </a:lnTo>
                <a:lnTo>
                  <a:pt x="71601" y="56456"/>
                </a:lnTo>
                <a:lnTo>
                  <a:pt x="71659" y="55660"/>
                </a:lnTo>
                <a:lnTo>
                  <a:pt x="71711" y="54865"/>
                </a:lnTo>
                <a:lnTo>
                  <a:pt x="71754" y="54105"/>
                </a:lnTo>
                <a:lnTo>
                  <a:pt x="71791" y="53346"/>
                </a:lnTo>
                <a:lnTo>
                  <a:pt x="71820" y="52586"/>
                </a:lnTo>
                <a:lnTo>
                  <a:pt x="71842" y="51863"/>
                </a:lnTo>
                <a:lnTo>
                  <a:pt x="71856" y="51140"/>
                </a:lnTo>
                <a:lnTo>
                  <a:pt x="71864" y="50453"/>
                </a:lnTo>
                <a:lnTo>
                  <a:pt x="71871" y="49765"/>
                </a:lnTo>
                <a:lnTo>
                  <a:pt x="71864" y="49114"/>
                </a:lnTo>
                <a:lnTo>
                  <a:pt x="71856" y="48463"/>
                </a:lnTo>
                <a:lnTo>
                  <a:pt x="71849" y="47812"/>
                </a:lnTo>
                <a:lnTo>
                  <a:pt x="71835" y="47198"/>
                </a:lnTo>
                <a:lnTo>
                  <a:pt x="71813" y="46583"/>
                </a:lnTo>
                <a:lnTo>
                  <a:pt x="71762" y="45425"/>
                </a:lnTo>
                <a:lnTo>
                  <a:pt x="71696" y="44340"/>
                </a:lnTo>
                <a:lnTo>
                  <a:pt x="71623" y="43328"/>
                </a:lnTo>
                <a:lnTo>
                  <a:pt x="71550" y="42496"/>
                </a:lnTo>
                <a:lnTo>
                  <a:pt x="71470" y="41664"/>
                </a:lnTo>
                <a:lnTo>
                  <a:pt x="71382" y="40868"/>
                </a:lnTo>
                <a:lnTo>
                  <a:pt x="71280" y="40073"/>
                </a:lnTo>
                <a:lnTo>
                  <a:pt x="71171" y="39277"/>
                </a:lnTo>
                <a:lnTo>
                  <a:pt x="71054" y="38482"/>
                </a:lnTo>
                <a:lnTo>
                  <a:pt x="70930" y="37686"/>
                </a:lnTo>
                <a:lnTo>
                  <a:pt x="70799" y="36926"/>
                </a:lnTo>
                <a:lnTo>
                  <a:pt x="70653" y="36167"/>
                </a:lnTo>
                <a:lnTo>
                  <a:pt x="70507" y="35407"/>
                </a:lnTo>
                <a:lnTo>
                  <a:pt x="70346" y="34684"/>
                </a:lnTo>
                <a:lnTo>
                  <a:pt x="70179" y="33961"/>
                </a:lnTo>
                <a:lnTo>
                  <a:pt x="70004" y="33237"/>
                </a:lnTo>
                <a:lnTo>
                  <a:pt x="69821" y="32514"/>
                </a:lnTo>
                <a:lnTo>
                  <a:pt x="69624" y="31791"/>
                </a:lnTo>
                <a:lnTo>
                  <a:pt x="69427" y="31104"/>
                </a:lnTo>
                <a:lnTo>
                  <a:pt x="69216" y="30416"/>
                </a:lnTo>
                <a:lnTo>
                  <a:pt x="68997" y="29765"/>
                </a:lnTo>
                <a:lnTo>
                  <a:pt x="68771" y="29078"/>
                </a:lnTo>
                <a:lnTo>
                  <a:pt x="68537" y="28427"/>
                </a:lnTo>
                <a:lnTo>
                  <a:pt x="68297" y="27812"/>
                </a:lnTo>
                <a:lnTo>
                  <a:pt x="68049" y="27161"/>
                </a:lnTo>
                <a:lnTo>
                  <a:pt x="67793" y="26547"/>
                </a:lnTo>
                <a:lnTo>
                  <a:pt x="67531" y="25932"/>
                </a:lnTo>
                <a:lnTo>
                  <a:pt x="67254" y="25317"/>
                </a:lnTo>
                <a:lnTo>
                  <a:pt x="66977" y="24738"/>
                </a:lnTo>
                <a:lnTo>
                  <a:pt x="66692" y="24160"/>
                </a:lnTo>
                <a:lnTo>
                  <a:pt x="66393" y="23581"/>
                </a:lnTo>
                <a:lnTo>
                  <a:pt x="66094" y="23038"/>
                </a:lnTo>
                <a:lnTo>
                  <a:pt x="65780" y="22496"/>
                </a:lnTo>
                <a:lnTo>
                  <a:pt x="65467" y="21954"/>
                </a:lnTo>
                <a:lnTo>
                  <a:pt x="65138" y="21411"/>
                </a:lnTo>
                <a:lnTo>
                  <a:pt x="64467" y="20398"/>
                </a:lnTo>
                <a:lnTo>
                  <a:pt x="63767" y="19422"/>
                </a:lnTo>
                <a:lnTo>
                  <a:pt x="63038" y="18518"/>
                </a:lnTo>
                <a:lnTo>
                  <a:pt x="62286" y="17614"/>
                </a:lnTo>
                <a:lnTo>
                  <a:pt x="61499" y="16782"/>
                </a:lnTo>
                <a:lnTo>
                  <a:pt x="60689" y="16022"/>
                </a:lnTo>
                <a:lnTo>
                  <a:pt x="59857" y="15299"/>
                </a:lnTo>
                <a:lnTo>
                  <a:pt x="58997" y="14612"/>
                </a:lnTo>
                <a:lnTo>
                  <a:pt x="58107" y="13961"/>
                </a:lnTo>
                <a:lnTo>
                  <a:pt x="57195" y="13382"/>
                </a:lnTo>
                <a:lnTo>
                  <a:pt x="56261" y="12876"/>
                </a:lnTo>
                <a:lnTo>
                  <a:pt x="55298" y="12406"/>
                </a:lnTo>
                <a:lnTo>
                  <a:pt x="54314" y="11972"/>
                </a:lnTo>
                <a:lnTo>
                  <a:pt x="53307" y="11610"/>
                </a:lnTo>
                <a:lnTo>
                  <a:pt x="52279" y="11284"/>
                </a:lnTo>
                <a:lnTo>
                  <a:pt x="51221" y="11031"/>
                </a:lnTo>
                <a:lnTo>
                  <a:pt x="49901" y="10706"/>
                </a:lnTo>
                <a:lnTo>
                  <a:pt x="48507" y="10308"/>
                </a:lnTo>
                <a:lnTo>
                  <a:pt x="47056" y="9802"/>
                </a:lnTo>
                <a:lnTo>
                  <a:pt x="45546" y="9223"/>
                </a:lnTo>
                <a:lnTo>
                  <a:pt x="43992" y="8608"/>
                </a:lnTo>
                <a:lnTo>
                  <a:pt x="42388" y="7921"/>
                </a:lnTo>
                <a:lnTo>
                  <a:pt x="39091" y="6474"/>
                </a:lnTo>
                <a:lnTo>
                  <a:pt x="36465" y="5317"/>
                </a:lnTo>
                <a:lnTo>
                  <a:pt x="33773" y="4196"/>
                </a:lnTo>
                <a:lnTo>
                  <a:pt x="32409" y="3653"/>
                </a:lnTo>
                <a:lnTo>
                  <a:pt x="31045" y="3111"/>
                </a:lnTo>
                <a:lnTo>
                  <a:pt x="29674" y="2605"/>
                </a:lnTo>
                <a:lnTo>
                  <a:pt x="28302" y="2098"/>
                </a:lnTo>
                <a:lnTo>
                  <a:pt x="26931" y="1664"/>
                </a:lnTo>
                <a:lnTo>
                  <a:pt x="25567" y="1266"/>
                </a:lnTo>
                <a:lnTo>
                  <a:pt x="24218" y="905"/>
                </a:lnTo>
                <a:lnTo>
                  <a:pt x="22875" y="579"/>
                </a:lnTo>
                <a:lnTo>
                  <a:pt x="21548" y="362"/>
                </a:lnTo>
                <a:lnTo>
                  <a:pt x="20235" y="145"/>
                </a:lnTo>
                <a:lnTo>
                  <a:pt x="18944" y="37"/>
                </a:lnTo>
                <a:lnTo>
                  <a:pt x="1768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 name="Google Shape;94;p5"/>
          <p:cNvGrpSpPr/>
          <p:nvPr/>
        </p:nvGrpSpPr>
        <p:grpSpPr>
          <a:xfrm>
            <a:off x="5801518" y="5610945"/>
            <a:ext cx="588953" cy="577207"/>
            <a:chOff x="-13144872" y="3615925"/>
            <a:chExt cx="441715" cy="380375"/>
          </a:xfrm>
        </p:grpSpPr>
        <p:sp>
          <p:nvSpPr>
            <p:cNvPr id="95" name="Google Shape;95;p5"/>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5"/>
          <p:cNvSpPr/>
          <p:nvPr/>
        </p:nvSpPr>
        <p:spPr>
          <a:xfrm rot="-1114173">
            <a:off x="905564" y="2270171"/>
            <a:ext cx="763573" cy="639164"/>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13813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6"/>
          <p:cNvSpPr/>
          <p:nvPr/>
        </p:nvSpPr>
        <p:spPr>
          <a:xfrm>
            <a:off x="11232003" y="2072616"/>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09899" y="381517"/>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757463" flipH="1">
            <a:off x="10613437" y="456967"/>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2145869" y="225500"/>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404747"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5175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3178200" y="2507333"/>
            <a:ext cx="58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a:off x="3178200" y="3270933"/>
            <a:ext cx="5835600" cy="18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0" name="Google Shape;110;p7"/>
          <p:cNvSpPr/>
          <p:nvPr/>
        </p:nvSpPr>
        <p:spPr>
          <a:xfrm>
            <a:off x="2027265" y="115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7"/>
          <p:cNvSpPr/>
          <p:nvPr/>
        </p:nvSpPr>
        <p:spPr>
          <a:xfrm>
            <a:off x="9616321" y="28176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7"/>
          <p:cNvSpPr/>
          <p:nvPr/>
        </p:nvSpPr>
        <p:spPr>
          <a:xfrm>
            <a:off x="5353475" y="915299"/>
            <a:ext cx="1275831" cy="83604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rot="-757690" flipH="1">
            <a:off x="9748131" y="164497"/>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rot="-1256854">
            <a:off x="1061326" y="27473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330116" y="51720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7"/>
          <p:cNvGrpSpPr/>
          <p:nvPr/>
        </p:nvGrpSpPr>
        <p:grpSpPr>
          <a:xfrm>
            <a:off x="780164" y="719991"/>
            <a:ext cx="740235" cy="763541"/>
            <a:chOff x="5285884" y="-1380494"/>
            <a:chExt cx="870591" cy="898144"/>
          </a:xfrm>
        </p:grpSpPr>
        <p:sp>
          <p:nvSpPr>
            <p:cNvPr id="118" name="Google Shape;118;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7"/>
          <p:cNvGrpSpPr/>
          <p:nvPr/>
        </p:nvGrpSpPr>
        <p:grpSpPr>
          <a:xfrm>
            <a:off x="8910264" y="5276058"/>
            <a:ext cx="740235" cy="763541"/>
            <a:chOff x="5285884" y="-1380494"/>
            <a:chExt cx="870591" cy="898144"/>
          </a:xfrm>
        </p:grpSpPr>
        <p:sp>
          <p:nvSpPr>
            <p:cNvPr id="129" name="Google Shape;129;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69708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850800" y="18811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1" name="Google Shape;141;p8"/>
          <p:cNvSpPr/>
          <p:nvPr/>
        </p:nvSpPr>
        <p:spPr>
          <a:xfrm rot="-1256854">
            <a:off x="9715309" y="319204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1256854">
            <a:off x="1565926" y="2998077"/>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573800" y="1014836"/>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8473200" y="286869"/>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5" name="Google Shape;145;p8"/>
          <p:cNvGrpSpPr/>
          <p:nvPr/>
        </p:nvGrpSpPr>
        <p:grpSpPr>
          <a:xfrm>
            <a:off x="9398142" y="4754669"/>
            <a:ext cx="3050753" cy="2463131"/>
            <a:chOff x="6762751" y="3335150"/>
            <a:chExt cx="2574041" cy="2078241"/>
          </a:xfrm>
        </p:grpSpPr>
        <p:sp>
          <p:nvSpPr>
            <p:cNvPr id="146" name="Google Shape;146;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 name="Google Shape;157;p8"/>
          <p:cNvGrpSpPr/>
          <p:nvPr/>
        </p:nvGrpSpPr>
        <p:grpSpPr>
          <a:xfrm flipH="1">
            <a:off x="-124266" y="5052624"/>
            <a:ext cx="3050753" cy="2251981"/>
            <a:chOff x="6762751" y="3335150"/>
            <a:chExt cx="2574041" cy="2078241"/>
          </a:xfrm>
        </p:grpSpPr>
        <p:sp>
          <p:nvSpPr>
            <p:cNvPr id="158" name="Google Shape;158;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864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391B-87F7-345D-6FC5-D6C06E5AB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8220F-73C7-8906-594B-E5092EF4A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9377D-06D8-7EE4-0590-CDE8184C8D7E}"/>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5" name="Footer Placeholder 4">
            <a:extLst>
              <a:ext uri="{FF2B5EF4-FFF2-40B4-BE49-F238E27FC236}">
                <a16:creationId xmlns:a16="http://schemas.microsoft.com/office/drawing/2014/main" id="{3A418C52-78BF-43D1-B4DB-6E5DB788E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1FEEC-7124-0A3A-C902-8451D3AC7626}"/>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2940928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960000" y="1613633"/>
            <a:ext cx="10272000" cy="23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1" name="Google Shape;171;p9"/>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2" name="Google Shape;172;p9"/>
          <p:cNvSpPr/>
          <p:nvPr/>
        </p:nvSpPr>
        <p:spPr>
          <a:xfrm>
            <a:off x="1429834" y="601233"/>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9532433" y="448831"/>
            <a:ext cx="1950576" cy="127834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4" name="Google Shape;174;p9"/>
          <p:cNvGrpSpPr/>
          <p:nvPr/>
        </p:nvGrpSpPr>
        <p:grpSpPr>
          <a:xfrm>
            <a:off x="10096456" y="3522734"/>
            <a:ext cx="588953" cy="507167"/>
            <a:chOff x="-13144872" y="3615925"/>
            <a:chExt cx="441715" cy="380375"/>
          </a:xfrm>
        </p:grpSpPr>
        <p:sp>
          <p:nvSpPr>
            <p:cNvPr id="175" name="Google Shape;175;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 name="Google Shape;179;p9"/>
          <p:cNvGrpSpPr/>
          <p:nvPr/>
        </p:nvGrpSpPr>
        <p:grpSpPr>
          <a:xfrm>
            <a:off x="1155656" y="5127434"/>
            <a:ext cx="588953" cy="507167"/>
            <a:chOff x="-13144872" y="3615925"/>
            <a:chExt cx="441715" cy="380375"/>
          </a:xfrm>
        </p:grpSpPr>
        <p:sp>
          <p:nvSpPr>
            <p:cNvPr id="180" name="Google Shape;180;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81" name="Google Shape;181;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82" name="Google Shape;182;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83" name="Google Shape;183;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grpSp>
      <p:sp>
        <p:nvSpPr>
          <p:cNvPr id="184" name="Google Shape;184;p9"/>
          <p:cNvSpPr/>
          <p:nvPr/>
        </p:nvSpPr>
        <p:spPr>
          <a:xfrm>
            <a:off x="2360067" y="27092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9"/>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8853706" y="5680134"/>
            <a:ext cx="721847" cy="60410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9"/>
          <p:cNvSpPr/>
          <p:nvPr/>
        </p:nvSpPr>
        <p:spPr>
          <a:xfrm rot="3262278">
            <a:off x="960047" y="2231843"/>
            <a:ext cx="721819" cy="60412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9"/>
          <p:cNvSpPr/>
          <p:nvPr/>
        </p:nvSpPr>
        <p:spPr>
          <a:xfrm>
            <a:off x="6551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00869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960000" y="1372433"/>
            <a:ext cx="4213200" cy="271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10"/>
          <p:cNvSpPr txBox="1">
            <a:spLocks noGrp="1"/>
          </p:cNvSpPr>
          <p:nvPr>
            <p:ph type="subTitle" idx="1"/>
          </p:nvPr>
        </p:nvSpPr>
        <p:spPr>
          <a:xfrm>
            <a:off x="960000" y="4186167"/>
            <a:ext cx="4322000" cy="1474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133"/>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92" name="Google Shape;192;p10"/>
          <p:cNvGrpSpPr/>
          <p:nvPr/>
        </p:nvGrpSpPr>
        <p:grpSpPr>
          <a:xfrm>
            <a:off x="11038205" y="5630834"/>
            <a:ext cx="588953" cy="507167"/>
            <a:chOff x="-13144872" y="3615925"/>
            <a:chExt cx="441715" cy="380375"/>
          </a:xfrm>
        </p:grpSpPr>
        <p:sp>
          <p:nvSpPr>
            <p:cNvPr id="193" name="Google Shape;193;p10"/>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0"/>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0"/>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0"/>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10"/>
          <p:cNvSpPr/>
          <p:nvPr/>
        </p:nvSpPr>
        <p:spPr>
          <a:xfrm>
            <a:off x="4949387" y="5857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4983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4" name="Google Shape;234;p13"/>
          <p:cNvSpPr txBox="1">
            <a:spLocks noGrp="1"/>
          </p:cNvSpPr>
          <p:nvPr>
            <p:ph type="title" idx="2" hasCustomPrompt="1"/>
          </p:nvPr>
        </p:nvSpPr>
        <p:spPr>
          <a:xfrm>
            <a:off x="4538400" y="720000"/>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 name="Google Shape;235;p13"/>
          <p:cNvSpPr txBox="1">
            <a:spLocks noGrp="1"/>
          </p:cNvSpPr>
          <p:nvPr>
            <p:ph type="subTitle" idx="1"/>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6" name="Google Shape;236;p13"/>
          <p:cNvSpPr txBox="1">
            <a:spLocks noGrp="1"/>
          </p:cNvSpPr>
          <p:nvPr>
            <p:ph type="title" idx="3"/>
          </p:nvPr>
        </p:nvSpPr>
        <p:spPr>
          <a:xfrm>
            <a:off x="8116800" y="1785933"/>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7" name="Google Shape;237;p13"/>
          <p:cNvSpPr txBox="1">
            <a:spLocks noGrp="1"/>
          </p:cNvSpPr>
          <p:nvPr>
            <p:ph type="title" idx="4" hasCustomPrompt="1"/>
          </p:nvPr>
        </p:nvSpPr>
        <p:spPr>
          <a:xfrm>
            <a:off x="8116800" y="1190133"/>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8" name="Google Shape;238;p13"/>
          <p:cNvSpPr txBox="1">
            <a:spLocks noGrp="1"/>
          </p:cNvSpPr>
          <p:nvPr>
            <p:ph type="subTitle" idx="5"/>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9" name="Google Shape;239;p13"/>
          <p:cNvSpPr txBox="1">
            <a:spLocks noGrp="1"/>
          </p:cNvSpPr>
          <p:nvPr>
            <p:ph type="title" idx="6"/>
          </p:nvPr>
        </p:nvSpPr>
        <p:spPr>
          <a:xfrm>
            <a:off x="4538400" y="4786900"/>
            <a:ext cx="3115200" cy="50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0" name="Google Shape;240;p13"/>
          <p:cNvSpPr txBox="1">
            <a:spLocks noGrp="1"/>
          </p:cNvSpPr>
          <p:nvPr>
            <p:ph type="title" idx="7" hasCustomPrompt="1"/>
          </p:nvPr>
        </p:nvSpPr>
        <p:spPr>
          <a:xfrm>
            <a:off x="45384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1" name="Google Shape;241;p13"/>
          <p:cNvSpPr txBox="1">
            <a:spLocks noGrp="1"/>
          </p:cNvSpPr>
          <p:nvPr>
            <p:ph type="subTitle" idx="8"/>
          </p:nvPr>
        </p:nvSpPr>
        <p:spPr>
          <a:xfrm>
            <a:off x="45384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2" name="Google Shape;242;p13"/>
          <p:cNvSpPr txBox="1">
            <a:spLocks noGrp="1"/>
          </p:cNvSpPr>
          <p:nvPr>
            <p:ph type="title" idx="9"/>
          </p:nvPr>
        </p:nvSpPr>
        <p:spPr>
          <a:xfrm>
            <a:off x="8116800" y="4786900"/>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3" name="Google Shape;243;p13"/>
          <p:cNvSpPr txBox="1">
            <a:spLocks noGrp="1"/>
          </p:cNvSpPr>
          <p:nvPr>
            <p:ph type="title" idx="13" hasCustomPrompt="1"/>
          </p:nvPr>
        </p:nvSpPr>
        <p:spPr>
          <a:xfrm>
            <a:off x="81168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subTitle" idx="14"/>
          </p:nvPr>
        </p:nvSpPr>
        <p:spPr>
          <a:xfrm>
            <a:off x="81168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5" name="Google Shape;245;p13"/>
          <p:cNvSpPr txBox="1">
            <a:spLocks noGrp="1"/>
          </p:cNvSpPr>
          <p:nvPr>
            <p:ph type="title" idx="15"/>
          </p:nvPr>
        </p:nvSpPr>
        <p:spPr>
          <a:xfrm>
            <a:off x="960000" y="2684700"/>
            <a:ext cx="2923600" cy="1308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246" name="Google Shape;246;p13"/>
          <p:cNvSpPr/>
          <p:nvPr/>
        </p:nvSpPr>
        <p:spPr>
          <a:xfrm>
            <a:off x="1341807" y="1477800"/>
            <a:ext cx="374317" cy="371288"/>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a:off x="534181" y="460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8" name="Google Shape;248;p13"/>
          <p:cNvGrpSpPr/>
          <p:nvPr/>
        </p:nvGrpSpPr>
        <p:grpSpPr>
          <a:xfrm>
            <a:off x="3166922" y="4807785"/>
            <a:ext cx="588953" cy="507167"/>
            <a:chOff x="-13144872" y="3615925"/>
            <a:chExt cx="441715" cy="380375"/>
          </a:xfrm>
        </p:grpSpPr>
        <p:sp>
          <p:nvSpPr>
            <p:cNvPr id="249" name="Google Shape;249;p1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1224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53"/>
        <p:cNvGrpSpPr/>
        <p:nvPr/>
      </p:nvGrpSpPr>
      <p:grpSpPr>
        <a:xfrm>
          <a:off x="0" y="0"/>
          <a:ext cx="0" cy="0"/>
          <a:chOff x="0" y="0"/>
          <a:chExt cx="0" cy="0"/>
        </a:xfrm>
      </p:grpSpPr>
      <p:sp>
        <p:nvSpPr>
          <p:cNvPr id="254" name="Google Shape;254;p14"/>
          <p:cNvSpPr txBox="1">
            <a:spLocks noGrp="1"/>
          </p:cNvSpPr>
          <p:nvPr>
            <p:ph type="title"/>
          </p:nvPr>
        </p:nvSpPr>
        <p:spPr>
          <a:xfrm>
            <a:off x="7511600" y="2526200"/>
            <a:ext cx="3720400" cy="180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None/>
              <a:defRPr>
                <a:solidFill>
                  <a:schemeClr val="accent2"/>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extLst>
      <p:ext uri="{BB962C8B-B14F-4D97-AF65-F5344CB8AC3E}">
        <p14:creationId xmlns:p14="http://schemas.microsoft.com/office/powerpoint/2010/main" val="235664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11764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6" name="Google Shape;286;p16"/>
          <p:cNvSpPr txBox="1">
            <a:spLocks noGrp="1"/>
          </p:cNvSpPr>
          <p:nvPr>
            <p:ph type="subTitle" idx="1"/>
          </p:nvPr>
        </p:nvSpPr>
        <p:spPr>
          <a:xfrm>
            <a:off x="10167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7" name="Google Shape;287;p16"/>
          <p:cNvSpPr txBox="1">
            <a:spLocks noGrp="1"/>
          </p:cNvSpPr>
          <p:nvPr>
            <p:ph type="title" idx="2"/>
          </p:nvPr>
        </p:nvSpPr>
        <p:spPr>
          <a:xfrm>
            <a:off x="47548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8" name="Google Shape;288;p16"/>
          <p:cNvSpPr txBox="1">
            <a:spLocks noGrp="1"/>
          </p:cNvSpPr>
          <p:nvPr>
            <p:ph type="subTitle" idx="3"/>
          </p:nvPr>
        </p:nvSpPr>
        <p:spPr>
          <a:xfrm>
            <a:off x="45950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9" name="Google Shape;289;p16"/>
          <p:cNvSpPr txBox="1">
            <a:spLocks noGrp="1"/>
          </p:cNvSpPr>
          <p:nvPr>
            <p:ph type="title" idx="4"/>
          </p:nvPr>
        </p:nvSpPr>
        <p:spPr>
          <a:xfrm>
            <a:off x="83332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0" name="Google Shape;290;p16"/>
          <p:cNvSpPr txBox="1">
            <a:spLocks noGrp="1"/>
          </p:cNvSpPr>
          <p:nvPr>
            <p:ph type="subTitle" idx="5"/>
          </p:nvPr>
        </p:nvSpPr>
        <p:spPr>
          <a:xfrm>
            <a:off x="81735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1" name="Google Shape;291;p16"/>
          <p:cNvSpPr/>
          <p:nvPr/>
        </p:nvSpPr>
        <p:spPr>
          <a:xfrm>
            <a:off x="10351338" y="1356970"/>
            <a:ext cx="1456236" cy="954351"/>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16"/>
          <p:cNvSpPr/>
          <p:nvPr/>
        </p:nvSpPr>
        <p:spPr>
          <a:xfrm>
            <a:off x="562333" y="1647400"/>
            <a:ext cx="1165147" cy="76354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6"/>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84666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94"/>
        <p:cNvGrpSpPr/>
        <p:nvPr/>
      </p:nvGrpSpPr>
      <p:grpSpPr>
        <a:xfrm>
          <a:off x="0" y="0"/>
          <a:ext cx="0" cy="0"/>
          <a:chOff x="0" y="0"/>
          <a:chExt cx="0" cy="0"/>
        </a:xfrm>
      </p:grpSpPr>
      <p:sp>
        <p:nvSpPr>
          <p:cNvPr id="295" name="Google Shape;295;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6" name="Google Shape;296;p17"/>
          <p:cNvSpPr txBox="1">
            <a:spLocks noGrp="1"/>
          </p:cNvSpPr>
          <p:nvPr>
            <p:ph type="title" idx="2"/>
          </p:nvPr>
        </p:nvSpPr>
        <p:spPr>
          <a:xfrm>
            <a:off x="2548731"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7" name="Google Shape;297;p17"/>
          <p:cNvSpPr txBox="1">
            <a:spLocks noGrp="1"/>
          </p:cNvSpPr>
          <p:nvPr>
            <p:ph type="subTitle" idx="1"/>
          </p:nvPr>
        </p:nvSpPr>
        <p:spPr>
          <a:xfrm>
            <a:off x="25487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17"/>
          <p:cNvSpPr txBox="1">
            <a:spLocks noGrp="1"/>
          </p:cNvSpPr>
          <p:nvPr>
            <p:ph type="title" idx="3"/>
          </p:nvPr>
        </p:nvSpPr>
        <p:spPr>
          <a:xfrm>
            <a:off x="7321333"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9" name="Google Shape;299;p17"/>
          <p:cNvSpPr txBox="1">
            <a:spLocks noGrp="1"/>
          </p:cNvSpPr>
          <p:nvPr>
            <p:ph type="subTitle" idx="4"/>
          </p:nvPr>
        </p:nvSpPr>
        <p:spPr>
          <a:xfrm>
            <a:off x="73213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17"/>
          <p:cNvSpPr txBox="1">
            <a:spLocks noGrp="1"/>
          </p:cNvSpPr>
          <p:nvPr>
            <p:ph type="title" idx="5"/>
          </p:nvPr>
        </p:nvSpPr>
        <p:spPr>
          <a:xfrm>
            <a:off x="2548731"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1" name="Google Shape;301;p17"/>
          <p:cNvSpPr txBox="1">
            <a:spLocks noGrp="1"/>
          </p:cNvSpPr>
          <p:nvPr>
            <p:ph type="subTitle" idx="6"/>
          </p:nvPr>
        </p:nvSpPr>
        <p:spPr>
          <a:xfrm>
            <a:off x="25487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2" name="Google Shape;302;p17"/>
          <p:cNvSpPr txBox="1">
            <a:spLocks noGrp="1"/>
          </p:cNvSpPr>
          <p:nvPr>
            <p:ph type="title" idx="7"/>
          </p:nvPr>
        </p:nvSpPr>
        <p:spPr>
          <a:xfrm>
            <a:off x="7321333"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3" name="Google Shape;303;p17"/>
          <p:cNvSpPr txBox="1">
            <a:spLocks noGrp="1"/>
          </p:cNvSpPr>
          <p:nvPr>
            <p:ph type="subTitle" idx="8"/>
          </p:nvPr>
        </p:nvSpPr>
        <p:spPr>
          <a:xfrm>
            <a:off x="73213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4" name="Google Shape;304;p17"/>
          <p:cNvGrpSpPr/>
          <p:nvPr/>
        </p:nvGrpSpPr>
        <p:grpSpPr>
          <a:xfrm>
            <a:off x="424372" y="5884418"/>
            <a:ext cx="588953" cy="507167"/>
            <a:chOff x="-13144872" y="3615925"/>
            <a:chExt cx="441715" cy="380375"/>
          </a:xfrm>
        </p:grpSpPr>
        <p:sp>
          <p:nvSpPr>
            <p:cNvPr id="305" name="Google Shape;305;p17"/>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7"/>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7"/>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7"/>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9" name="Google Shape;309;p17"/>
          <p:cNvSpPr/>
          <p:nvPr/>
        </p:nvSpPr>
        <p:spPr>
          <a:xfrm>
            <a:off x="10693121" y="1775668"/>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81767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96000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2" name="Google Shape;312;p18"/>
          <p:cNvSpPr txBox="1">
            <a:spLocks noGrp="1"/>
          </p:cNvSpPr>
          <p:nvPr>
            <p:ph type="subTitle" idx="1"/>
          </p:nvPr>
        </p:nvSpPr>
        <p:spPr>
          <a:xfrm>
            <a:off x="96000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3" name="Google Shape;313;p18"/>
          <p:cNvSpPr txBox="1">
            <a:spLocks noGrp="1"/>
          </p:cNvSpPr>
          <p:nvPr>
            <p:ph type="title" idx="2"/>
          </p:nvPr>
        </p:nvSpPr>
        <p:spPr>
          <a:xfrm>
            <a:off x="4559025"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4" name="Google Shape;314;p18"/>
          <p:cNvSpPr txBox="1">
            <a:spLocks noGrp="1"/>
          </p:cNvSpPr>
          <p:nvPr>
            <p:ph type="subTitle" idx="3"/>
          </p:nvPr>
        </p:nvSpPr>
        <p:spPr>
          <a:xfrm>
            <a:off x="4559025"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5" name="Google Shape;315;p18"/>
          <p:cNvSpPr txBox="1">
            <a:spLocks noGrp="1"/>
          </p:cNvSpPr>
          <p:nvPr>
            <p:ph type="title" idx="4"/>
          </p:nvPr>
        </p:nvSpPr>
        <p:spPr>
          <a:xfrm>
            <a:off x="96000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18"/>
          <p:cNvSpPr txBox="1">
            <a:spLocks noGrp="1"/>
          </p:cNvSpPr>
          <p:nvPr>
            <p:ph type="subTitle" idx="5"/>
          </p:nvPr>
        </p:nvSpPr>
        <p:spPr>
          <a:xfrm>
            <a:off x="96000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7" name="Google Shape;317;p18"/>
          <p:cNvSpPr txBox="1">
            <a:spLocks noGrp="1"/>
          </p:cNvSpPr>
          <p:nvPr>
            <p:ph type="title" idx="6"/>
          </p:nvPr>
        </p:nvSpPr>
        <p:spPr>
          <a:xfrm>
            <a:off x="4559025"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18"/>
          <p:cNvSpPr txBox="1">
            <a:spLocks noGrp="1"/>
          </p:cNvSpPr>
          <p:nvPr>
            <p:ph type="subTitle" idx="7"/>
          </p:nvPr>
        </p:nvSpPr>
        <p:spPr>
          <a:xfrm>
            <a:off x="4559025"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9" name="Google Shape;319;p18"/>
          <p:cNvSpPr txBox="1">
            <a:spLocks noGrp="1"/>
          </p:cNvSpPr>
          <p:nvPr>
            <p:ph type="title" idx="8"/>
          </p:nvPr>
        </p:nvSpPr>
        <p:spPr>
          <a:xfrm>
            <a:off x="815806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0" name="Google Shape;320;p18"/>
          <p:cNvSpPr txBox="1">
            <a:spLocks noGrp="1"/>
          </p:cNvSpPr>
          <p:nvPr>
            <p:ph type="subTitle" idx="9"/>
          </p:nvPr>
        </p:nvSpPr>
        <p:spPr>
          <a:xfrm>
            <a:off x="815806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18"/>
          <p:cNvSpPr txBox="1">
            <a:spLocks noGrp="1"/>
          </p:cNvSpPr>
          <p:nvPr>
            <p:ph type="title" idx="13"/>
          </p:nvPr>
        </p:nvSpPr>
        <p:spPr>
          <a:xfrm>
            <a:off x="815806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2" name="Google Shape;322;p18"/>
          <p:cNvSpPr txBox="1">
            <a:spLocks noGrp="1"/>
          </p:cNvSpPr>
          <p:nvPr>
            <p:ph type="subTitle" idx="14"/>
          </p:nvPr>
        </p:nvSpPr>
        <p:spPr>
          <a:xfrm>
            <a:off x="815806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23" name="Google Shape;323;p18"/>
          <p:cNvGrpSpPr/>
          <p:nvPr/>
        </p:nvGrpSpPr>
        <p:grpSpPr>
          <a:xfrm>
            <a:off x="371038" y="1634401"/>
            <a:ext cx="588953" cy="507167"/>
            <a:chOff x="-13144872" y="3615925"/>
            <a:chExt cx="441715" cy="380375"/>
          </a:xfrm>
        </p:grpSpPr>
        <p:sp>
          <p:nvSpPr>
            <p:cNvPr id="324" name="Google Shape;324;p18"/>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8"/>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8"/>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8"/>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8" name="Google Shape;328;p18"/>
          <p:cNvSpPr/>
          <p:nvPr/>
        </p:nvSpPr>
        <p:spPr>
          <a:xfrm>
            <a:off x="10809787" y="8458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08933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0"/>
        <p:cNvGrpSpPr/>
        <p:nvPr/>
      </p:nvGrpSpPr>
      <p:grpSpPr>
        <a:xfrm>
          <a:off x="0" y="0"/>
          <a:ext cx="0" cy="0"/>
          <a:chOff x="0" y="0"/>
          <a:chExt cx="0" cy="0"/>
        </a:xfrm>
      </p:grpSpPr>
      <p:sp>
        <p:nvSpPr>
          <p:cNvPr id="331" name="Google Shape;331;p19"/>
          <p:cNvSpPr txBox="1">
            <a:spLocks noGrp="1"/>
          </p:cNvSpPr>
          <p:nvPr>
            <p:ph type="title" hasCustomPrompt="1"/>
          </p:nvPr>
        </p:nvSpPr>
        <p:spPr>
          <a:xfrm>
            <a:off x="1712000" y="1939200"/>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2" name="Google Shape;332;p19"/>
          <p:cNvSpPr txBox="1">
            <a:spLocks noGrp="1"/>
          </p:cNvSpPr>
          <p:nvPr>
            <p:ph type="subTitle" idx="1"/>
          </p:nvPr>
        </p:nvSpPr>
        <p:spPr>
          <a:xfrm>
            <a:off x="1712000" y="288056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3" name="Google Shape;333;p19"/>
          <p:cNvSpPr txBox="1">
            <a:spLocks noGrp="1"/>
          </p:cNvSpPr>
          <p:nvPr>
            <p:ph type="title" idx="2" hasCustomPrompt="1"/>
          </p:nvPr>
        </p:nvSpPr>
        <p:spPr>
          <a:xfrm>
            <a:off x="1712000" y="3880717"/>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4" name="Google Shape;334;p19"/>
          <p:cNvSpPr txBox="1">
            <a:spLocks noGrp="1"/>
          </p:cNvSpPr>
          <p:nvPr>
            <p:ph type="subTitle" idx="3"/>
          </p:nvPr>
        </p:nvSpPr>
        <p:spPr>
          <a:xfrm>
            <a:off x="1712000" y="4822084"/>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35" name="Google Shape;335;p19"/>
          <p:cNvGrpSpPr/>
          <p:nvPr/>
        </p:nvGrpSpPr>
        <p:grpSpPr>
          <a:xfrm flipH="1">
            <a:off x="507997" y="4822100"/>
            <a:ext cx="2369873" cy="1573467"/>
            <a:chOff x="7048772" y="3616575"/>
            <a:chExt cx="1777405" cy="1180100"/>
          </a:xfrm>
        </p:grpSpPr>
        <p:sp>
          <p:nvSpPr>
            <p:cNvPr id="336" name="Google Shape;33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19"/>
          <p:cNvGrpSpPr/>
          <p:nvPr/>
        </p:nvGrpSpPr>
        <p:grpSpPr>
          <a:xfrm>
            <a:off x="9398364" y="4822100"/>
            <a:ext cx="2369873" cy="1573467"/>
            <a:chOff x="7048772" y="3616575"/>
            <a:chExt cx="1777405" cy="1180100"/>
          </a:xfrm>
        </p:grpSpPr>
        <p:sp>
          <p:nvSpPr>
            <p:cNvPr id="346" name="Google Shape;34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5" name="Google Shape;355;p19"/>
          <p:cNvSpPr/>
          <p:nvPr/>
        </p:nvSpPr>
        <p:spPr>
          <a:xfrm>
            <a:off x="10479997" y="3716600"/>
            <a:ext cx="599624" cy="593584"/>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9"/>
          <p:cNvSpPr/>
          <p:nvPr/>
        </p:nvSpPr>
        <p:spPr>
          <a:xfrm>
            <a:off x="820233" y="584203"/>
            <a:ext cx="1447571" cy="94862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8354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3"/>
        <p:cNvGrpSpPr/>
        <p:nvPr/>
      </p:nvGrpSpPr>
      <p:grpSpPr>
        <a:xfrm>
          <a:off x="0" y="0"/>
          <a:ext cx="0" cy="0"/>
          <a:chOff x="0" y="0"/>
          <a:chExt cx="0" cy="0"/>
        </a:xfrm>
      </p:grpSpPr>
      <p:sp>
        <p:nvSpPr>
          <p:cNvPr id="364" name="Google Shape;364;p21"/>
          <p:cNvSpPr txBox="1">
            <a:spLocks noGrp="1"/>
          </p:cNvSpPr>
          <p:nvPr>
            <p:ph type="subTitle" idx="1"/>
          </p:nvPr>
        </p:nvSpPr>
        <p:spPr>
          <a:xfrm>
            <a:off x="1363833"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5" name="Google Shape;365;p21"/>
          <p:cNvSpPr txBox="1">
            <a:spLocks noGrp="1"/>
          </p:cNvSpPr>
          <p:nvPr>
            <p:ph type="subTitle" idx="2"/>
          </p:nvPr>
        </p:nvSpPr>
        <p:spPr>
          <a:xfrm>
            <a:off x="6448400"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4"/>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6" name="Google Shape;366;p21"/>
          <p:cNvSpPr txBox="1">
            <a:spLocks noGrp="1"/>
          </p:cNvSpPr>
          <p:nvPr>
            <p:ph type="subTitle" idx="3"/>
          </p:nvPr>
        </p:nvSpPr>
        <p:spPr>
          <a:xfrm>
            <a:off x="1363833"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7" name="Google Shape;367;p21"/>
          <p:cNvSpPr txBox="1">
            <a:spLocks noGrp="1"/>
          </p:cNvSpPr>
          <p:nvPr>
            <p:ph type="subTitle" idx="4"/>
          </p:nvPr>
        </p:nvSpPr>
        <p:spPr>
          <a:xfrm>
            <a:off x="6448400"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68" name="Google Shape;368;p21"/>
          <p:cNvGrpSpPr/>
          <p:nvPr/>
        </p:nvGrpSpPr>
        <p:grpSpPr>
          <a:xfrm rot="5038628">
            <a:off x="8675779" y="1387190"/>
            <a:ext cx="1749976" cy="2534636"/>
            <a:chOff x="8796790" y="1017666"/>
            <a:chExt cx="2334115" cy="3380033"/>
          </a:xfrm>
        </p:grpSpPr>
        <p:sp>
          <p:nvSpPr>
            <p:cNvPr id="369" name="Google Shape;369;p21"/>
            <p:cNvSpPr/>
            <p:nvPr/>
          </p:nvSpPr>
          <p:spPr>
            <a:xfrm rot="10800000">
              <a:off x="8796790" y="1145601"/>
              <a:ext cx="669240" cy="420378"/>
            </a:xfrm>
            <a:custGeom>
              <a:avLst/>
              <a:gdLst/>
              <a:ahLst/>
              <a:cxnLst/>
              <a:rect l="l" t="t" r="r" b="b"/>
              <a:pathLst>
                <a:path w="26304" h="72261" extrusionOk="0">
                  <a:moveTo>
                    <a:pt x="6887" y="0"/>
                  </a:moveTo>
                  <a:lnTo>
                    <a:pt x="6558" y="36"/>
                  </a:lnTo>
                  <a:lnTo>
                    <a:pt x="6230" y="109"/>
                  </a:lnTo>
                  <a:lnTo>
                    <a:pt x="5902" y="217"/>
                  </a:lnTo>
                  <a:lnTo>
                    <a:pt x="5566" y="362"/>
                  </a:lnTo>
                  <a:lnTo>
                    <a:pt x="5231" y="543"/>
                  </a:lnTo>
                  <a:lnTo>
                    <a:pt x="4895" y="760"/>
                  </a:lnTo>
                  <a:lnTo>
                    <a:pt x="4560" y="1013"/>
                  </a:lnTo>
                  <a:lnTo>
                    <a:pt x="4217" y="1266"/>
                  </a:lnTo>
                  <a:lnTo>
                    <a:pt x="3881" y="1591"/>
                  </a:lnTo>
                  <a:lnTo>
                    <a:pt x="3538" y="1953"/>
                  </a:lnTo>
                  <a:lnTo>
                    <a:pt x="3188" y="2351"/>
                  </a:lnTo>
                  <a:lnTo>
                    <a:pt x="2845" y="2785"/>
                  </a:lnTo>
                  <a:lnTo>
                    <a:pt x="2495" y="3255"/>
                  </a:lnTo>
                  <a:lnTo>
                    <a:pt x="2145" y="3798"/>
                  </a:lnTo>
                  <a:lnTo>
                    <a:pt x="1788" y="4340"/>
                  </a:lnTo>
                  <a:lnTo>
                    <a:pt x="1438" y="4919"/>
                  </a:lnTo>
                  <a:lnTo>
                    <a:pt x="1080" y="5570"/>
                  </a:lnTo>
                  <a:lnTo>
                    <a:pt x="723" y="6257"/>
                  </a:lnTo>
                  <a:lnTo>
                    <a:pt x="358" y="6980"/>
                  </a:lnTo>
                  <a:lnTo>
                    <a:pt x="1" y="7740"/>
                  </a:lnTo>
                  <a:lnTo>
                    <a:pt x="23" y="8825"/>
                  </a:lnTo>
                  <a:lnTo>
                    <a:pt x="59" y="10091"/>
                  </a:lnTo>
                  <a:lnTo>
                    <a:pt x="117" y="11827"/>
                  </a:lnTo>
                  <a:lnTo>
                    <a:pt x="205" y="13960"/>
                  </a:lnTo>
                  <a:lnTo>
                    <a:pt x="314" y="16420"/>
                  </a:lnTo>
                  <a:lnTo>
                    <a:pt x="380" y="17794"/>
                  </a:lnTo>
                  <a:lnTo>
                    <a:pt x="460" y="19204"/>
                  </a:lnTo>
                  <a:lnTo>
                    <a:pt x="548" y="20723"/>
                  </a:lnTo>
                  <a:lnTo>
                    <a:pt x="643" y="22279"/>
                  </a:lnTo>
                  <a:lnTo>
                    <a:pt x="752" y="23870"/>
                  </a:lnTo>
                  <a:lnTo>
                    <a:pt x="869" y="25534"/>
                  </a:lnTo>
                  <a:lnTo>
                    <a:pt x="993" y="27233"/>
                  </a:lnTo>
                  <a:lnTo>
                    <a:pt x="1131" y="28969"/>
                  </a:lnTo>
                  <a:lnTo>
                    <a:pt x="1285" y="30742"/>
                  </a:lnTo>
                  <a:lnTo>
                    <a:pt x="1452" y="32550"/>
                  </a:lnTo>
                  <a:lnTo>
                    <a:pt x="1627" y="34394"/>
                  </a:lnTo>
                  <a:lnTo>
                    <a:pt x="1824" y="36203"/>
                  </a:lnTo>
                  <a:lnTo>
                    <a:pt x="2029" y="38083"/>
                  </a:lnTo>
                  <a:lnTo>
                    <a:pt x="2247" y="39928"/>
                  </a:lnTo>
                  <a:lnTo>
                    <a:pt x="2481" y="41772"/>
                  </a:lnTo>
                  <a:lnTo>
                    <a:pt x="2736" y="43653"/>
                  </a:lnTo>
                  <a:lnTo>
                    <a:pt x="2999" y="45497"/>
                  </a:lnTo>
                  <a:lnTo>
                    <a:pt x="3283" y="47306"/>
                  </a:lnTo>
                  <a:lnTo>
                    <a:pt x="3590" y="49114"/>
                  </a:lnTo>
                  <a:lnTo>
                    <a:pt x="3903" y="50886"/>
                  </a:lnTo>
                  <a:lnTo>
                    <a:pt x="4071" y="51754"/>
                  </a:lnTo>
                  <a:lnTo>
                    <a:pt x="4239" y="52622"/>
                  </a:lnTo>
                  <a:lnTo>
                    <a:pt x="4421" y="53490"/>
                  </a:lnTo>
                  <a:lnTo>
                    <a:pt x="4596" y="54322"/>
                  </a:lnTo>
                  <a:lnTo>
                    <a:pt x="4786" y="55190"/>
                  </a:lnTo>
                  <a:lnTo>
                    <a:pt x="4968" y="55986"/>
                  </a:lnTo>
                  <a:lnTo>
                    <a:pt x="5165" y="56817"/>
                  </a:lnTo>
                  <a:lnTo>
                    <a:pt x="5362" y="57613"/>
                  </a:lnTo>
                  <a:lnTo>
                    <a:pt x="5566" y="58409"/>
                  </a:lnTo>
                  <a:lnTo>
                    <a:pt x="5778" y="59168"/>
                  </a:lnTo>
                  <a:lnTo>
                    <a:pt x="5997" y="59928"/>
                  </a:lnTo>
                  <a:lnTo>
                    <a:pt x="6215" y="60687"/>
                  </a:lnTo>
                  <a:lnTo>
                    <a:pt x="6442" y="61411"/>
                  </a:lnTo>
                  <a:lnTo>
                    <a:pt x="6668" y="62098"/>
                  </a:lnTo>
                  <a:lnTo>
                    <a:pt x="6901" y="62785"/>
                  </a:lnTo>
                  <a:lnTo>
                    <a:pt x="7149" y="63472"/>
                  </a:lnTo>
                  <a:lnTo>
                    <a:pt x="7390" y="64123"/>
                  </a:lnTo>
                  <a:lnTo>
                    <a:pt x="7645" y="64738"/>
                  </a:lnTo>
                  <a:lnTo>
                    <a:pt x="7900" y="65353"/>
                  </a:lnTo>
                  <a:lnTo>
                    <a:pt x="8163" y="65967"/>
                  </a:lnTo>
                  <a:lnTo>
                    <a:pt x="8433" y="66510"/>
                  </a:lnTo>
                  <a:lnTo>
                    <a:pt x="8710" y="67052"/>
                  </a:lnTo>
                  <a:lnTo>
                    <a:pt x="8987" y="67595"/>
                  </a:lnTo>
                  <a:lnTo>
                    <a:pt x="9279" y="68101"/>
                  </a:lnTo>
                  <a:lnTo>
                    <a:pt x="9571" y="68571"/>
                  </a:lnTo>
                  <a:lnTo>
                    <a:pt x="9870" y="69005"/>
                  </a:lnTo>
                  <a:lnTo>
                    <a:pt x="10176" y="69439"/>
                  </a:lnTo>
                  <a:lnTo>
                    <a:pt x="10483" y="69837"/>
                  </a:lnTo>
                  <a:lnTo>
                    <a:pt x="10804" y="70199"/>
                  </a:lnTo>
                  <a:lnTo>
                    <a:pt x="11124" y="70561"/>
                  </a:lnTo>
                  <a:lnTo>
                    <a:pt x="11453" y="70850"/>
                  </a:lnTo>
                  <a:lnTo>
                    <a:pt x="11788" y="71139"/>
                  </a:lnTo>
                  <a:lnTo>
                    <a:pt x="12131" y="71392"/>
                  </a:lnTo>
                  <a:lnTo>
                    <a:pt x="12481" y="71609"/>
                  </a:lnTo>
                  <a:lnTo>
                    <a:pt x="12839" y="71790"/>
                  </a:lnTo>
                  <a:lnTo>
                    <a:pt x="13203" y="71971"/>
                  </a:lnTo>
                  <a:lnTo>
                    <a:pt x="13568" y="72080"/>
                  </a:lnTo>
                  <a:lnTo>
                    <a:pt x="13947" y="72188"/>
                  </a:lnTo>
                  <a:lnTo>
                    <a:pt x="14334" y="72224"/>
                  </a:lnTo>
                  <a:lnTo>
                    <a:pt x="14721" y="72260"/>
                  </a:lnTo>
                  <a:lnTo>
                    <a:pt x="15114" y="72260"/>
                  </a:lnTo>
                  <a:lnTo>
                    <a:pt x="15523" y="72188"/>
                  </a:lnTo>
                  <a:lnTo>
                    <a:pt x="15931" y="72116"/>
                  </a:lnTo>
                  <a:lnTo>
                    <a:pt x="16347" y="72007"/>
                  </a:lnTo>
                  <a:lnTo>
                    <a:pt x="16778" y="71826"/>
                  </a:lnTo>
                  <a:lnTo>
                    <a:pt x="17208" y="71646"/>
                  </a:lnTo>
                  <a:lnTo>
                    <a:pt x="17646" y="71392"/>
                  </a:lnTo>
                  <a:lnTo>
                    <a:pt x="18091" y="71103"/>
                  </a:lnTo>
                  <a:lnTo>
                    <a:pt x="18550" y="70778"/>
                  </a:lnTo>
                  <a:lnTo>
                    <a:pt x="19010" y="70416"/>
                  </a:lnTo>
                  <a:lnTo>
                    <a:pt x="19484" y="70018"/>
                  </a:lnTo>
                  <a:lnTo>
                    <a:pt x="19958" y="69584"/>
                  </a:lnTo>
                  <a:lnTo>
                    <a:pt x="20439" y="69078"/>
                  </a:lnTo>
                  <a:lnTo>
                    <a:pt x="20935" y="68535"/>
                  </a:lnTo>
                  <a:lnTo>
                    <a:pt x="21439" y="67957"/>
                  </a:lnTo>
                  <a:lnTo>
                    <a:pt x="21942" y="67342"/>
                  </a:lnTo>
                  <a:lnTo>
                    <a:pt x="22460" y="66655"/>
                  </a:lnTo>
                  <a:lnTo>
                    <a:pt x="22985" y="65931"/>
                  </a:lnTo>
                  <a:lnTo>
                    <a:pt x="23517" y="65172"/>
                  </a:lnTo>
                  <a:lnTo>
                    <a:pt x="24057" y="64340"/>
                  </a:lnTo>
                  <a:lnTo>
                    <a:pt x="24604" y="63472"/>
                  </a:lnTo>
                  <a:lnTo>
                    <a:pt x="25166" y="62568"/>
                  </a:lnTo>
                  <a:lnTo>
                    <a:pt x="25728" y="61591"/>
                  </a:lnTo>
                  <a:lnTo>
                    <a:pt x="26304" y="60579"/>
                  </a:lnTo>
                  <a:lnTo>
                    <a:pt x="26180" y="59602"/>
                  </a:lnTo>
                  <a:lnTo>
                    <a:pt x="26019" y="58445"/>
                  </a:lnTo>
                  <a:lnTo>
                    <a:pt x="25808" y="56926"/>
                  </a:lnTo>
                  <a:lnTo>
                    <a:pt x="25531" y="55045"/>
                  </a:lnTo>
                  <a:lnTo>
                    <a:pt x="25202" y="52803"/>
                  </a:lnTo>
                  <a:lnTo>
                    <a:pt x="24809" y="50307"/>
                  </a:lnTo>
                  <a:lnTo>
                    <a:pt x="24364" y="47595"/>
                  </a:lnTo>
                  <a:lnTo>
                    <a:pt x="24123" y="46148"/>
                  </a:lnTo>
                  <a:lnTo>
                    <a:pt x="23868" y="44666"/>
                  </a:lnTo>
                  <a:lnTo>
                    <a:pt x="23598" y="43110"/>
                  </a:lnTo>
                  <a:lnTo>
                    <a:pt x="23313" y="41555"/>
                  </a:lnTo>
                  <a:lnTo>
                    <a:pt x="23021" y="39964"/>
                  </a:lnTo>
                  <a:lnTo>
                    <a:pt x="22708" y="38300"/>
                  </a:lnTo>
                  <a:lnTo>
                    <a:pt x="22387" y="36673"/>
                  </a:lnTo>
                  <a:lnTo>
                    <a:pt x="22059" y="35009"/>
                  </a:lnTo>
                  <a:lnTo>
                    <a:pt x="21708" y="33309"/>
                  </a:lnTo>
                  <a:lnTo>
                    <a:pt x="21351" y="31610"/>
                  </a:lnTo>
                  <a:lnTo>
                    <a:pt x="20979" y="29910"/>
                  </a:lnTo>
                  <a:lnTo>
                    <a:pt x="20600" y="28246"/>
                  </a:lnTo>
                  <a:lnTo>
                    <a:pt x="20199" y="26546"/>
                  </a:lnTo>
                  <a:lnTo>
                    <a:pt x="19797" y="24846"/>
                  </a:lnTo>
                  <a:lnTo>
                    <a:pt x="19374" y="23183"/>
                  </a:lnTo>
                  <a:lnTo>
                    <a:pt x="18944" y="21555"/>
                  </a:lnTo>
                  <a:lnTo>
                    <a:pt x="18506" y="19928"/>
                  </a:lnTo>
                  <a:lnTo>
                    <a:pt x="18054" y="18336"/>
                  </a:lnTo>
                  <a:lnTo>
                    <a:pt x="17594" y="16781"/>
                  </a:lnTo>
                  <a:lnTo>
                    <a:pt x="17120" y="15262"/>
                  </a:lnTo>
                  <a:lnTo>
                    <a:pt x="16632" y="13816"/>
                  </a:lnTo>
                  <a:lnTo>
                    <a:pt x="16136" y="12369"/>
                  </a:lnTo>
                  <a:lnTo>
                    <a:pt x="15632" y="10995"/>
                  </a:lnTo>
                  <a:lnTo>
                    <a:pt x="15114" y="9693"/>
                  </a:lnTo>
                  <a:lnTo>
                    <a:pt x="14589" y="8427"/>
                  </a:lnTo>
                  <a:lnTo>
                    <a:pt x="14049" y="7270"/>
                  </a:lnTo>
                  <a:lnTo>
                    <a:pt x="13780" y="6691"/>
                  </a:lnTo>
                  <a:lnTo>
                    <a:pt x="13502" y="6148"/>
                  </a:lnTo>
                  <a:lnTo>
                    <a:pt x="13225" y="5606"/>
                  </a:lnTo>
                  <a:lnTo>
                    <a:pt x="12948" y="5100"/>
                  </a:lnTo>
                  <a:lnTo>
                    <a:pt x="12671" y="4629"/>
                  </a:lnTo>
                  <a:lnTo>
                    <a:pt x="12386" y="4159"/>
                  </a:lnTo>
                  <a:lnTo>
                    <a:pt x="12095" y="3689"/>
                  </a:lnTo>
                  <a:lnTo>
                    <a:pt x="11810" y="3291"/>
                  </a:lnTo>
                  <a:lnTo>
                    <a:pt x="11518" y="2893"/>
                  </a:lnTo>
                  <a:lnTo>
                    <a:pt x="11227" y="2496"/>
                  </a:lnTo>
                  <a:lnTo>
                    <a:pt x="10928" y="2134"/>
                  </a:lnTo>
                  <a:lnTo>
                    <a:pt x="10628" y="1808"/>
                  </a:lnTo>
                  <a:lnTo>
                    <a:pt x="10329" y="1519"/>
                  </a:lnTo>
                  <a:lnTo>
                    <a:pt x="10030" y="1230"/>
                  </a:lnTo>
                  <a:lnTo>
                    <a:pt x="9724" y="977"/>
                  </a:lnTo>
                  <a:lnTo>
                    <a:pt x="9418" y="760"/>
                  </a:lnTo>
                  <a:lnTo>
                    <a:pt x="9104" y="579"/>
                  </a:lnTo>
                  <a:lnTo>
                    <a:pt x="8798" y="398"/>
                  </a:lnTo>
                  <a:lnTo>
                    <a:pt x="8484" y="253"/>
                  </a:lnTo>
                  <a:lnTo>
                    <a:pt x="8163" y="145"/>
                  </a:lnTo>
                  <a:lnTo>
                    <a:pt x="7849" y="73"/>
                  </a:lnTo>
                  <a:lnTo>
                    <a:pt x="7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1"/>
            <p:cNvSpPr/>
            <p:nvPr/>
          </p:nvSpPr>
          <p:spPr>
            <a:xfrm rot="10800000">
              <a:off x="9103371" y="1769178"/>
              <a:ext cx="732897" cy="319602"/>
            </a:xfrm>
            <a:custGeom>
              <a:avLst/>
              <a:gdLst/>
              <a:ahLst/>
              <a:cxnLst/>
              <a:rect l="l" t="t" r="r" b="b"/>
              <a:pathLst>
                <a:path w="28806" h="54938" extrusionOk="0">
                  <a:moveTo>
                    <a:pt x="13597" y="1"/>
                  </a:moveTo>
                  <a:lnTo>
                    <a:pt x="13284" y="73"/>
                  </a:lnTo>
                  <a:lnTo>
                    <a:pt x="12984" y="146"/>
                  </a:lnTo>
                  <a:lnTo>
                    <a:pt x="12678" y="218"/>
                  </a:lnTo>
                  <a:lnTo>
                    <a:pt x="12386" y="326"/>
                  </a:lnTo>
                  <a:lnTo>
                    <a:pt x="12087" y="471"/>
                  </a:lnTo>
                  <a:lnTo>
                    <a:pt x="11803" y="652"/>
                  </a:lnTo>
                  <a:lnTo>
                    <a:pt x="11511" y="833"/>
                  </a:lnTo>
                  <a:lnTo>
                    <a:pt x="11234" y="1014"/>
                  </a:lnTo>
                  <a:lnTo>
                    <a:pt x="10949" y="1231"/>
                  </a:lnTo>
                  <a:lnTo>
                    <a:pt x="10672" y="1484"/>
                  </a:lnTo>
                  <a:lnTo>
                    <a:pt x="10132" y="1990"/>
                  </a:lnTo>
                  <a:lnTo>
                    <a:pt x="9607" y="2605"/>
                  </a:lnTo>
                  <a:lnTo>
                    <a:pt x="9097" y="3256"/>
                  </a:lnTo>
                  <a:lnTo>
                    <a:pt x="8593" y="4015"/>
                  </a:lnTo>
                  <a:lnTo>
                    <a:pt x="8112" y="4775"/>
                  </a:lnTo>
                  <a:lnTo>
                    <a:pt x="7638" y="5607"/>
                  </a:lnTo>
                  <a:lnTo>
                    <a:pt x="7186" y="6511"/>
                  </a:lnTo>
                  <a:lnTo>
                    <a:pt x="6741" y="7451"/>
                  </a:lnTo>
                  <a:lnTo>
                    <a:pt x="6310" y="8392"/>
                  </a:lnTo>
                  <a:lnTo>
                    <a:pt x="5902" y="9404"/>
                  </a:lnTo>
                  <a:lnTo>
                    <a:pt x="5501" y="10453"/>
                  </a:lnTo>
                  <a:lnTo>
                    <a:pt x="5114" y="11502"/>
                  </a:lnTo>
                  <a:lnTo>
                    <a:pt x="4742" y="12551"/>
                  </a:lnTo>
                  <a:lnTo>
                    <a:pt x="4385" y="13672"/>
                  </a:lnTo>
                  <a:lnTo>
                    <a:pt x="4042" y="14757"/>
                  </a:lnTo>
                  <a:lnTo>
                    <a:pt x="3706" y="15878"/>
                  </a:lnTo>
                  <a:lnTo>
                    <a:pt x="3392" y="16999"/>
                  </a:lnTo>
                  <a:lnTo>
                    <a:pt x="3093" y="18120"/>
                  </a:lnTo>
                  <a:lnTo>
                    <a:pt x="2802" y="19205"/>
                  </a:lnTo>
                  <a:lnTo>
                    <a:pt x="2532" y="20326"/>
                  </a:lnTo>
                  <a:lnTo>
                    <a:pt x="2269" y="21411"/>
                  </a:lnTo>
                  <a:lnTo>
                    <a:pt x="2028" y="22460"/>
                  </a:lnTo>
                  <a:lnTo>
                    <a:pt x="1795" y="23509"/>
                  </a:lnTo>
                  <a:lnTo>
                    <a:pt x="1576" y="24522"/>
                  </a:lnTo>
                  <a:lnTo>
                    <a:pt x="1372" y="25498"/>
                  </a:lnTo>
                  <a:lnTo>
                    <a:pt x="1007" y="27343"/>
                  </a:lnTo>
                  <a:lnTo>
                    <a:pt x="701" y="28970"/>
                  </a:lnTo>
                  <a:lnTo>
                    <a:pt x="453" y="30417"/>
                  </a:lnTo>
                  <a:lnTo>
                    <a:pt x="256" y="31610"/>
                  </a:lnTo>
                  <a:lnTo>
                    <a:pt x="117" y="32478"/>
                  </a:lnTo>
                  <a:lnTo>
                    <a:pt x="1" y="33238"/>
                  </a:lnTo>
                  <a:lnTo>
                    <a:pt x="387" y="34467"/>
                  </a:lnTo>
                  <a:lnTo>
                    <a:pt x="767" y="35661"/>
                  </a:lnTo>
                  <a:lnTo>
                    <a:pt x="1146" y="36818"/>
                  </a:lnTo>
                  <a:lnTo>
                    <a:pt x="1525" y="37939"/>
                  </a:lnTo>
                  <a:lnTo>
                    <a:pt x="1904" y="38988"/>
                  </a:lnTo>
                  <a:lnTo>
                    <a:pt x="2276" y="40037"/>
                  </a:lnTo>
                  <a:lnTo>
                    <a:pt x="2648" y="41014"/>
                  </a:lnTo>
                  <a:lnTo>
                    <a:pt x="3028" y="41990"/>
                  </a:lnTo>
                  <a:lnTo>
                    <a:pt x="3392" y="42894"/>
                  </a:lnTo>
                  <a:lnTo>
                    <a:pt x="3765" y="43762"/>
                  </a:lnTo>
                  <a:lnTo>
                    <a:pt x="4129" y="44594"/>
                  </a:lnTo>
                  <a:lnTo>
                    <a:pt x="4494" y="45426"/>
                  </a:lnTo>
                  <a:lnTo>
                    <a:pt x="4859" y="46185"/>
                  </a:lnTo>
                  <a:lnTo>
                    <a:pt x="5223" y="46909"/>
                  </a:lnTo>
                  <a:lnTo>
                    <a:pt x="5581" y="47596"/>
                  </a:lnTo>
                  <a:lnTo>
                    <a:pt x="5938" y="48247"/>
                  </a:lnTo>
                  <a:lnTo>
                    <a:pt x="6296" y="48898"/>
                  </a:lnTo>
                  <a:lnTo>
                    <a:pt x="6653" y="49476"/>
                  </a:lnTo>
                  <a:lnTo>
                    <a:pt x="7003" y="50019"/>
                  </a:lnTo>
                  <a:lnTo>
                    <a:pt x="7353" y="50561"/>
                  </a:lnTo>
                  <a:lnTo>
                    <a:pt x="7703" y="51032"/>
                  </a:lnTo>
                  <a:lnTo>
                    <a:pt x="8054" y="51502"/>
                  </a:lnTo>
                  <a:lnTo>
                    <a:pt x="8396" y="51936"/>
                  </a:lnTo>
                  <a:lnTo>
                    <a:pt x="8739" y="52334"/>
                  </a:lnTo>
                  <a:lnTo>
                    <a:pt x="9082" y="52695"/>
                  </a:lnTo>
                  <a:lnTo>
                    <a:pt x="9418" y="53021"/>
                  </a:lnTo>
                  <a:lnTo>
                    <a:pt x="9760" y="53346"/>
                  </a:lnTo>
                  <a:lnTo>
                    <a:pt x="10089" y="53636"/>
                  </a:lnTo>
                  <a:lnTo>
                    <a:pt x="10424" y="53853"/>
                  </a:lnTo>
                  <a:lnTo>
                    <a:pt x="10752" y="54106"/>
                  </a:lnTo>
                  <a:lnTo>
                    <a:pt x="11081" y="54287"/>
                  </a:lnTo>
                  <a:lnTo>
                    <a:pt x="11409" y="54467"/>
                  </a:lnTo>
                  <a:lnTo>
                    <a:pt x="11737" y="54612"/>
                  </a:lnTo>
                  <a:lnTo>
                    <a:pt x="12058" y="54721"/>
                  </a:lnTo>
                  <a:lnTo>
                    <a:pt x="12379" y="54793"/>
                  </a:lnTo>
                  <a:lnTo>
                    <a:pt x="12693" y="54865"/>
                  </a:lnTo>
                  <a:lnTo>
                    <a:pt x="13006" y="54901"/>
                  </a:lnTo>
                  <a:lnTo>
                    <a:pt x="13320" y="54938"/>
                  </a:lnTo>
                  <a:lnTo>
                    <a:pt x="13634" y="54938"/>
                  </a:lnTo>
                  <a:lnTo>
                    <a:pt x="13940" y="54901"/>
                  </a:lnTo>
                  <a:lnTo>
                    <a:pt x="14246" y="54829"/>
                  </a:lnTo>
                  <a:lnTo>
                    <a:pt x="14545" y="54757"/>
                  </a:lnTo>
                  <a:lnTo>
                    <a:pt x="15144" y="54576"/>
                  </a:lnTo>
                  <a:lnTo>
                    <a:pt x="15734" y="54287"/>
                  </a:lnTo>
                  <a:lnTo>
                    <a:pt x="16311" y="53925"/>
                  </a:lnTo>
                  <a:lnTo>
                    <a:pt x="16880" y="53491"/>
                  </a:lnTo>
                  <a:lnTo>
                    <a:pt x="17434" y="52985"/>
                  </a:lnTo>
                  <a:lnTo>
                    <a:pt x="17981" y="52406"/>
                  </a:lnTo>
                  <a:lnTo>
                    <a:pt x="18521" y="51791"/>
                  </a:lnTo>
                  <a:lnTo>
                    <a:pt x="19039" y="51104"/>
                  </a:lnTo>
                  <a:lnTo>
                    <a:pt x="19557" y="50381"/>
                  </a:lnTo>
                  <a:lnTo>
                    <a:pt x="20053" y="49585"/>
                  </a:lnTo>
                  <a:lnTo>
                    <a:pt x="20541" y="48753"/>
                  </a:lnTo>
                  <a:lnTo>
                    <a:pt x="21023" y="47885"/>
                  </a:lnTo>
                  <a:lnTo>
                    <a:pt x="21490" y="46981"/>
                  </a:lnTo>
                  <a:lnTo>
                    <a:pt x="21942" y="46077"/>
                  </a:lnTo>
                  <a:lnTo>
                    <a:pt x="22379" y="45100"/>
                  </a:lnTo>
                  <a:lnTo>
                    <a:pt x="22810" y="44124"/>
                  </a:lnTo>
                  <a:lnTo>
                    <a:pt x="23218" y="43111"/>
                  </a:lnTo>
                  <a:lnTo>
                    <a:pt x="23619" y="42099"/>
                  </a:lnTo>
                  <a:lnTo>
                    <a:pt x="24013" y="41086"/>
                  </a:lnTo>
                  <a:lnTo>
                    <a:pt x="24385" y="40037"/>
                  </a:lnTo>
                  <a:lnTo>
                    <a:pt x="24743" y="39024"/>
                  </a:lnTo>
                  <a:lnTo>
                    <a:pt x="25093" y="37976"/>
                  </a:lnTo>
                  <a:lnTo>
                    <a:pt x="25421" y="36963"/>
                  </a:lnTo>
                  <a:lnTo>
                    <a:pt x="25742" y="35950"/>
                  </a:lnTo>
                  <a:lnTo>
                    <a:pt x="26048" y="34938"/>
                  </a:lnTo>
                  <a:lnTo>
                    <a:pt x="26333" y="33961"/>
                  </a:lnTo>
                  <a:lnTo>
                    <a:pt x="26610" y="32985"/>
                  </a:lnTo>
                  <a:lnTo>
                    <a:pt x="27113" y="31140"/>
                  </a:lnTo>
                  <a:lnTo>
                    <a:pt x="27551" y="29440"/>
                  </a:lnTo>
                  <a:lnTo>
                    <a:pt x="27930" y="27921"/>
                  </a:lnTo>
                  <a:lnTo>
                    <a:pt x="28244" y="26583"/>
                  </a:lnTo>
                  <a:lnTo>
                    <a:pt x="28485" y="25498"/>
                  </a:lnTo>
                  <a:lnTo>
                    <a:pt x="28660" y="24703"/>
                  </a:lnTo>
                  <a:lnTo>
                    <a:pt x="28806" y="24015"/>
                  </a:lnTo>
                  <a:lnTo>
                    <a:pt x="28361" y="22641"/>
                  </a:lnTo>
                  <a:lnTo>
                    <a:pt x="27909" y="21339"/>
                  </a:lnTo>
                  <a:lnTo>
                    <a:pt x="27471" y="20073"/>
                  </a:lnTo>
                  <a:lnTo>
                    <a:pt x="27033" y="18844"/>
                  </a:lnTo>
                  <a:lnTo>
                    <a:pt x="26596" y="17650"/>
                  </a:lnTo>
                  <a:lnTo>
                    <a:pt x="26165" y="16529"/>
                  </a:lnTo>
                  <a:lnTo>
                    <a:pt x="25735" y="15444"/>
                  </a:lnTo>
                  <a:lnTo>
                    <a:pt x="25312" y="14395"/>
                  </a:lnTo>
                  <a:lnTo>
                    <a:pt x="24889" y="13382"/>
                  </a:lnTo>
                  <a:lnTo>
                    <a:pt x="24473" y="12406"/>
                  </a:lnTo>
                  <a:lnTo>
                    <a:pt x="24057" y="11502"/>
                  </a:lnTo>
                  <a:lnTo>
                    <a:pt x="23649" y="10598"/>
                  </a:lnTo>
                  <a:lnTo>
                    <a:pt x="23240" y="9766"/>
                  </a:lnTo>
                  <a:lnTo>
                    <a:pt x="22839" y="8970"/>
                  </a:lnTo>
                  <a:lnTo>
                    <a:pt x="22438" y="8211"/>
                  </a:lnTo>
                  <a:lnTo>
                    <a:pt x="22044" y="7487"/>
                  </a:lnTo>
                  <a:lnTo>
                    <a:pt x="21650" y="6764"/>
                  </a:lnTo>
                  <a:lnTo>
                    <a:pt x="21256" y="6113"/>
                  </a:lnTo>
                  <a:lnTo>
                    <a:pt x="20870" y="5498"/>
                  </a:lnTo>
                  <a:lnTo>
                    <a:pt x="20490" y="4920"/>
                  </a:lnTo>
                  <a:lnTo>
                    <a:pt x="20111" y="4377"/>
                  </a:lnTo>
                  <a:lnTo>
                    <a:pt x="19739" y="3871"/>
                  </a:lnTo>
                  <a:lnTo>
                    <a:pt x="19367" y="3401"/>
                  </a:lnTo>
                  <a:lnTo>
                    <a:pt x="18995" y="2967"/>
                  </a:lnTo>
                  <a:lnTo>
                    <a:pt x="18638" y="2569"/>
                  </a:lnTo>
                  <a:lnTo>
                    <a:pt x="18273" y="2171"/>
                  </a:lnTo>
                  <a:lnTo>
                    <a:pt x="17915" y="1845"/>
                  </a:lnTo>
                  <a:lnTo>
                    <a:pt x="17565" y="1520"/>
                  </a:lnTo>
                  <a:lnTo>
                    <a:pt x="17215" y="1231"/>
                  </a:lnTo>
                  <a:lnTo>
                    <a:pt x="16865" y="977"/>
                  </a:lnTo>
                  <a:lnTo>
                    <a:pt x="16522" y="760"/>
                  </a:lnTo>
                  <a:lnTo>
                    <a:pt x="16179" y="580"/>
                  </a:lnTo>
                  <a:lnTo>
                    <a:pt x="15844" y="399"/>
                  </a:lnTo>
                  <a:lnTo>
                    <a:pt x="15516" y="290"/>
                  </a:lnTo>
                  <a:lnTo>
                    <a:pt x="15187" y="182"/>
                  </a:lnTo>
                  <a:lnTo>
                    <a:pt x="14859" y="73"/>
                  </a:lnTo>
                  <a:lnTo>
                    <a:pt x="14538" y="37"/>
                  </a:lnTo>
                  <a:lnTo>
                    <a:pt x="14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1"/>
            <p:cNvSpPr/>
            <p:nvPr/>
          </p:nvSpPr>
          <p:spPr>
            <a:xfrm rot="10800000">
              <a:off x="9617818" y="1017666"/>
              <a:ext cx="373954" cy="725035"/>
            </a:xfrm>
            <a:custGeom>
              <a:avLst/>
              <a:gdLst/>
              <a:ahLst/>
              <a:cxnLst/>
              <a:rect l="l" t="t" r="r" b="b"/>
              <a:pathLst>
                <a:path w="14698" h="124630" extrusionOk="0">
                  <a:moveTo>
                    <a:pt x="285" y="1"/>
                  </a:moveTo>
                  <a:lnTo>
                    <a:pt x="226" y="2243"/>
                  </a:lnTo>
                  <a:lnTo>
                    <a:pt x="175" y="4449"/>
                  </a:lnTo>
                  <a:lnTo>
                    <a:pt x="131" y="6655"/>
                  </a:lnTo>
                  <a:lnTo>
                    <a:pt x="95" y="8825"/>
                  </a:lnTo>
                  <a:lnTo>
                    <a:pt x="58" y="10995"/>
                  </a:lnTo>
                  <a:lnTo>
                    <a:pt x="37" y="13093"/>
                  </a:lnTo>
                  <a:lnTo>
                    <a:pt x="15" y="15227"/>
                  </a:lnTo>
                  <a:lnTo>
                    <a:pt x="7" y="17288"/>
                  </a:lnTo>
                  <a:lnTo>
                    <a:pt x="0" y="19349"/>
                  </a:lnTo>
                  <a:lnTo>
                    <a:pt x="0" y="21375"/>
                  </a:lnTo>
                  <a:lnTo>
                    <a:pt x="7" y="23364"/>
                  </a:lnTo>
                  <a:lnTo>
                    <a:pt x="22" y="25353"/>
                  </a:lnTo>
                  <a:lnTo>
                    <a:pt x="44" y="27306"/>
                  </a:lnTo>
                  <a:lnTo>
                    <a:pt x="66" y="29259"/>
                  </a:lnTo>
                  <a:lnTo>
                    <a:pt x="95" y="31140"/>
                  </a:lnTo>
                  <a:lnTo>
                    <a:pt x="131" y="33056"/>
                  </a:lnTo>
                  <a:lnTo>
                    <a:pt x="175" y="34901"/>
                  </a:lnTo>
                  <a:lnTo>
                    <a:pt x="219" y="36745"/>
                  </a:lnTo>
                  <a:lnTo>
                    <a:pt x="270" y="38554"/>
                  </a:lnTo>
                  <a:lnTo>
                    <a:pt x="328" y="40362"/>
                  </a:lnTo>
                  <a:lnTo>
                    <a:pt x="394" y="42134"/>
                  </a:lnTo>
                  <a:lnTo>
                    <a:pt x="460" y="43870"/>
                  </a:lnTo>
                  <a:lnTo>
                    <a:pt x="533" y="45606"/>
                  </a:lnTo>
                  <a:lnTo>
                    <a:pt x="613" y="47306"/>
                  </a:lnTo>
                  <a:lnTo>
                    <a:pt x="693" y="49006"/>
                  </a:lnTo>
                  <a:lnTo>
                    <a:pt x="781" y="50669"/>
                  </a:lnTo>
                  <a:lnTo>
                    <a:pt x="868" y="52297"/>
                  </a:lnTo>
                  <a:lnTo>
                    <a:pt x="963" y="53924"/>
                  </a:lnTo>
                  <a:lnTo>
                    <a:pt x="1065" y="55516"/>
                  </a:lnTo>
                  <a:lnTo>
                    <a:pt x="1167" y="57071"/>
                  </a:lnTo>
                  <a:lnTo>
                    <a:pt x="1269" y="58626"/>
                  </a:lnTo>
                  <a:lnTo>
                    <a:pt x="1386" y="60145"/>
                  </a:lnTo>
                  <a:lnTo>
                    <a:pt x="1495" y="61664"/>
                  </a:lnTo>
                  <a:lnTo>
                    <a:pt x="1619" y="63147"/>
                  </a:lnTo>
                  <a:lnTo>
                    <a:pt x="1736" y="64630"/>
                  </a:lnTo>
                  <a:lnTo>
                    <a:pt x="1867" y="66076"/>
                  </a:lnTo>
                  <a:lnTo>
                    <a:pt x="1991" y="67487"/>
                  </a:lnTo>
                  <a:lnTo>
                    <a:pt x="2130" y="68897"/>
                  </a:lnTo>
                  <a:lnTo>
                    <a:pt x="2261" y="70272"/>
                  </a:lnTo>
                  <a:lnTo>
                    <a:pt x="2400" y="71646"/>
                  </a:lnTo>
                  <a:lnTo>
                    <a:pt x="2546" y="72984"/>
                  </a:lnTo>
                  <a:lnTo>
                    <a:pt x="2684" y="74286"/>
                  </a:lnTo>
                  <a:lnTo>
                    <a:pt x="2983" y="76890"/>
                  </a:lnTo>
                  <a:lnTo>
                    <a:pt x="3290" y="79385"/>
                  </a:lnTo>
                  <a:lnTo>
                    <a:pt x="3611" y="81809"/>
                  </a:lnTo>
                  <a:lnTo>
                    <a:pt x="3932" y="84159"/>
                  </a:lnTo>
                  <a:lnTo>
                    <a:pt x="4267" y="86438"/>
                  </a:lnTo>
                  <a:lnTo>
                    <a:pt x="4610" y="88608"/>
                  </a:lnTo>
                  <a:lnTo>
                    <a:pt x="4953" y="90742"/>
                  </a:lnTo>
                  <a:lnTo>
                    <a:pt x="5303" y="92767"/>
                  </a:lnTo>
                  <a:lnTo>
                    <a:pt x="5660" y="94756"/>
                  </a:lnTo>
                  <a:lnTo>
                    <a:pt x="6025" y="96637"/>
                  </a:lnTo>
                  <a:lnTo>
                    <a:pt x="6383" y="98481"/>
                  </a:lnTo>
                  <a:lnTo>
                    <a:pt x="6747" y="100217"/>
                  </a:lnTo>
                  <a:lnTo>
                    <a:pt x="7112" y="101917"/>
                  </a:lnTo>
                  <a:lnTo>
                    <a:pt x="7484" y="103545"/>
                  </a:lnTo>
                  <a:lnTo>
                    <a:pt x="7849" y="105100"/>
                  </a:lnTo>
                  <a:lnTo>
                    <a:pt x="8206" y="106583"/>
                  </a:lnTo>
                  <a:lnTo>
                    <a:pt x="8571" y="107993"/>
                  </a:lnTo>
                  <a:lnTo>
                    <a:pt x="8928" y="109331"/>
                  </a:lnTo>
                  <a:lnTo>
                    <a:pt x="9286" y="110633"/>
                  </a:lnTo>
                  <a:lnTo>
                    <a:pt x="9636" y="111827"/>
                  </a:lnTo>
                  <a:lnTo>
                    <a:pt x="9979" y="113020"/>
                  </a:lnTo>
                  <a:lnTo>
                    <a:pt x="10314" y="114105"/>
                  </a:lnTo>
                  <a:lnTo>
                    <a:pt x="10650" y="115154"/>
                  </a:lnTo>
                  <a:lnTo>
                    <a:pt x="10971" y="116130"/>
                  </a:lnTo>
                  <a:lnTo>
                    <a:pt x="11284" y="117035"/>
                  </a:lnTo>
                  <a:lnTo>
                    <a:pt x="11591" y="117903"/>
                  </a:lnTo>
                  <a:lnTo>
                    <a:pt x="11882" y="118698"/>
                  </a:lnTo>
                  <a:lnTo>
                    <a:pt x="12437" y="120145"/>
                  </a:lnTo>
                  <a:lnTo>
                    <a:pt x="12933" y="121375"/>
                  </a:lnTo>
                  <a:lnTo>
                    <a:pt x="13378" y="122387"/>
                  </a:lnTo>
                  <a:lnTo>
                    <a:pt x="13757" y="123219"/>
                  </a:lnTo>
                  <a:lnTo>
                    <a:pt x="14056" y="123834"/>
                  </a:lnTo>
                  <a:lnTo>
                    <a:pt x="14282" y="124268"/>
                  </a:lnTo>
                  <a:lnTo>
                    <a:pt x="14472" y="124630"/>
                  </a:lnTo>
                  <a:lnTo>
                    <a:pt x="14523" y="122026"/>
                  </a:lnTo>
                  <a:lnTo>
                    <a:pt x="14567" y="119458"/>
                  </a:lnTo>
                  <a:lnTo>
                    <a:pt x="14603" y="116926"/>
                  </a:lnTo>
                  <a:lnTo>
                    <a:pt x="14640" y="114431"/>
                  </a:lnTo>
                  <a:lnTo>
                    <a:pt x="14662" y="111971"/>
                  </a:lnTo>
                  <a:lnTo>
                    <a:pt x="14683" y="109584"/>
                  </a:lnTo>
                  <a:lnTo>
                    <a:pt x="14691" y="107197"/>
                  </a:lnTo>
                  <a:lnTo>
                    <a:pt x="14698" y="104847"/>
                  </a:lnTo>
                  <a:lnTo>
                    <a:pt x="14698" y="102496"/>
                  </a:lnTo>
                  <a:lnTo>
                    <a:pt x="14691" y="100217"/>
                  </a:lnTo>
                  <a:lnTo>
                    <a:pt x="14683" y="97975"/>
                  </a:lnTo>
                  <a:lnTo>
                    <a:pt x="14662" y="95769"/>
                  </a:lnTo>
                  <a:lnTo>
                    <a:pt x="14640" y="93563"/>
                  </a:lnTo>
                  <a:lnTo>
                    <a:pt x="14610" y="91429"/>
                  </a:lnTo>
                  <a:lnTo>
                    <a:pt x="14574" y="89295"/>
                  </a:lnTo>
                  <a:lnTo>
                    <a:pt x="14538" y="87234"/>
                  </a:lnTo>
                  <a:lnTo>
                    <a:pt x="14494" y="85172"/>
                  </a:lnTo>
                  <a:lnTo>
                    <a:pt x="14443" y="83147"/>
                  </a:lnTo>
                  <a:lnTo>
                    <a:pt x="14384" y="81158"/>
                  </a:lnTo>
                  <a:lnTo>
                    <a:pt x="14326" y="79205"/>
                  </a:lnTo>
                  <a:lnTo>
                    <a:pt x="14260" y="77288"/>
                  </a:lnTo>
                  <a:lnTo>
                    <a:pt x="14187" y="75371"/>
                  </a:lnTo>
                  <a:lnTo>
                    <a:pt x="14114" y="73527"/>
                  </a:lnTo>
                  <a:lnTo>
                    <a:pt x="14034" y="71682"/>
                  </a:lnTo>
                  <a:lnTo>
                    <a:pt x="13947" y="69874"/>
                  </a:lnTo>
                  <a:lnTo>
                    <a:pt x="13859" y="68102"/>
                  </a:lnTo>
                  <a:lnTo>
                    <a:pt x="13772" y="66366"/>
                  </a:lnTo>
                  <a:lnTo>
                    <a:pt x="13670" y="64630"/>
                  </a:lnTo>
                  <a:lnTo>
                    <a:pt x="13567" y="62966"/>
                  </a:lnTo>
                  <a:lnTo>
                    <a:pt x="13465" y="61302"/>
                  </a:lnTo>
                  <a:lnTo>
                    <a:pt x="13356" y="59675"/>
                  </a:lnTo>
                  <a:lnTo>
                    <a:pt x="13246" y="58084"/>
                  </a:lnTo>
                  <a:lnTo>
                    <a:pt x="13130" y="56492"/>
                  </a:lnTo>
                  <a:lnTo>
                    <a:pt x="13006" y="54937"/>
                  </a:lnTo>
                  <a:lnTo>
                    <a:pt x="12882" y="53418"/>
                  </a:lnTo>
                  <a:lnTo>
                    <a:pt x="12758" y="51935"/>
                  </a:lnTo>
                  <a:lnTo>
                    <a:pt x="12626" y="50489"/>
                  </a:lnTo>
                  <a:lnTo>
                    <a:pt x="12495" y="49042"/>
                  </a:lnTo>
                  <a:lnTo>
                    <a:pt x="12357" y="47632"/>
                  </a:lnTo>
                  <a:lnTo>
                    <a:pt x="12218" y="46257"/>
                  </a:lnTo>
                  <a:lnTo>
                    <a:pt x="12079" y="44919"/>
                  </a:lnTo>
                  <a:lnTo>
                    <a:pt x="11933" y="43581"/>
                  </a:lnTo>
                  <a:lnTo>
                    <a:pt x="11788" y="42279"/>
                  </a:lnTo>
                  <a:lnTo>
                    <a:pt x="11634" y="41013"/>
                  </a:lnTo>
                  <a:lnTo>
                    <a:pt x="11481" y="39747"/>
                  </a:lnTo>
                  <a:lnTo>
                    <a:pt x="11328" y="38518"/>
                  </a:lnTo>
                  <a:lnTo>
                    <a:pt x="11175" y="37324"/>
                  </a:lnTo>
                  <a:lnTo>
                    <a:pt x="11014" y="36131"/>
                  </a:lnTo>
                  <a:lnTo>
                    <a:pt x="10854" y="34973"/>
                  </a:lnTo>
                  <a:lnTo>
                    <a:pt x="10686" y="33852"/>
                  </a:lnTo>
                  <a:lnTo>
                    <a:pt x="10358" y="31682"/>
                  </a:lnTo>
                  <a:lnTo>
                    <a:pt x="10022" y="29585"/>
                  </a:lnTo>
                  <a:lnTo>
                    <a:pt x="9672" y="27595"/>
                  </a:lnTo>
                  <a:lnTo>
                    <a:pt x="9329" y="25679"/>
                  </a:lnTo>
                  <a:lnTo>
                    <a:pt x="8972" y="23834"/>
                  </a:lnTo>
                  <a:lnTo>
                    <a:pt x="8615" y="22098"/>
                  </a:lnTo>
                  <a:lnTo>
                    <a:pt x="8257" y="20471"/>
                  </a:lnTo>
                  <a:lnTo>
                    <a:pt x="7900" y="18879"/>
                  </a:lnTo>
                  <a:lnTo>
                    <a:pt x="7535" y="17396"/>
                  </a:lnTo>
                  <a:lnTo>
                    <a:pt x="7170" y="15986"/>
                  </a:lnTo>
                  <a:lnTo>
                    <a:pt x="6813" y="14648"/>
                  </a:lnTo>
                  <a:lnTo>
                    <a:pt x="6455" y="13382"/>
                  </a:lnTo>
                  <a:lnTo>
                    <a:pt x="6098" y="12189"/>
                  </a:lnTo>
                  <a:lnTo>
                    <a:pt x="5741" y="11067"/>
                  </a:lnTo>
                  <a:lnTo>
                    <a:pt x="5391" y="9982"/>
                  </a:lnTo>
                  <a:lnTo>
                    <a:pt x="5048" y="9006"/>
                  </a:lnTo>
                  <a:lnTo>
                    <a:pt x="4705" y="8102"/>
                  </a:lnTo>
                  <a:lnTo>
                    <a:pt x="4377" y="7234"/>
                  </a:lnTo>
                  <a:lnTo>
                    <a:pt x="4048" y="6402"/>
                  </a:lnTo>
                  <a:lnTo>
                    <a:pt x="3727" y="5679"/>
                  </a:lnTo>
                  <a:lnTo>
                    <a:pt x="3421" y="4991"/>
                  </a:lnTo>
                  <a:lnTo>
                    <a:pt x="3122" y="4340"/>
                  </a:lnTo>
                  <a:lnTo>
                    <a:pt x="2830" y="3762"/>
                  </a:lnTo>
                  <a:lnTo>
                    <a:pt x="2553" y="3255"/>
                  </a:lnTo>
                  <a:lnTo>
                    <a:pt x="2283" y="2749"/>
                  </a:lnTo>
                  <a:lnTo>
                    <a:pt x="1794" y="1917"/>
                  </a:lnTo>
                  <a:lnTo>
                    <a:pt x="1357" y="1266"/>
                  </a:lnTo>
                  <a:lnTo>
                    <a:pt x="992" y="760"/>
                  </a:lnTo>
                  <a:lnTo>
                    <a:pt x="693" y="398"/>
                  </a:lnTo>
                  <a:lnTo>
                    <a:pt x="467" y="18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1"/>
            <p:cNvSpPr/>
            <p:nvPr/>
          </p:nvSpPr>
          <p:spPr>
            <a:xfrm rot="10800000">
              <a:off x="9184096" y="1382280"/>
              <a:ext cx="1668061" cy="3015420"/>
            </a:xfrm>
            <a:custGeom>
              <a:avLst/>
              <a:gdLst/>
              <a:ahLst/>
              <a:cxnLst/>
              <a:rect l="l" t="t" r="r" b="b"/>
              <a:pathLst>
                <a:path w="65562" h="518336" extrusionOk="0">
                  <a:moveTo>
                    <a:pt x="643" y="0"/>
                  </a:moveTo>
                  <a:lnTo>
                    <a:pt x="599" y="36"/>
                  </a:lnTo>
                  <a:lnTo>
                    <a:pt x="548" y="109"/>
                  </a:lnTo>
                  <a:lnTo>
                    <a:pt x="504" y="181"/>
                  </a:lnTo>
                  <a:lnTo>
                    <a:pt x="424" y="398"/>
                  </a:lnTo>
                  <a:lnTo>
                    <a:pt x="351" y="651"/>
                  </a:lnTo>
                  <a:lnTo>
                    <a:pt x="285" y="1013"/>
                  </a:lnTo>
                  <a:lnTo>
                    <a:pt x="234" y="1411"/>
                  </a:lnTo>
                  <a:lnTo>
                    <a:pt x="220" y="1627"/>
                  </a:lnTo>
                  <a:lnTo>
                    <a:pt x="198" y="1844"/>
                  </a:lnTo>
                  <a:lnTo>
                    <a:pt x="190" y="2061"/>
                  </a:lnTo>
                  <a:lnTo>
                    <a:pt x="183" y="2315"/>
                  </a:lnTo>
                  <a:lnTo>
                    <a:pt x="161" y="3617"/>
                  </a:lnTo>
                  <a:lnTo>
                    <a:pt x="118" y="7089"/>
                  </a:lnTo>
                  <a:lnTo>
                    <a:pt x="96" y="9620"/>
                  </a:lnTo>
                  <a:lnTo>
                    <a:pt x="66" y="12622"/>
                  </a:lnTo>
                  <a:lnTo>
                    <a:pt x="45" y="16094"/>
                  </a:lnTo>
                  <a:lnTo>
                    <a:pt x="23" y="20072"/>
                  </a:lnTo>
                  <a:lnTo>
                    <a:pt x="8" y="24448"/>
                  </a:lnTo>
                  <a:lnTo>
                    <a:pt x="1" y="29295"/>
                  </a:lnTo>
                  <a:lnTo>
                    <a:pt x="1" y="34539"/>
                  </a:lnTo>
                  <a:lnTo>
                    <a:pt x="15" y="40181"/>
                  </a:lnTo>
                  <a:lnTo>
                    <a:pt x="45" y="46257"/>
                  </a:lnTo>
                  <a:lnTo>
                    <a:pt x="81" y="52658"/>
                  </a:lnTo>
                  <a:lnTo>
                    <a:pt x="147" y="59421"/>
                  </a:lnTo>
                  <a:lnTo>
                    <a:pt x="220" y="66546"/>
                  </a:lnTo>
                  <a:lnTo>
                    <a:pt x="271" y="70235"/>
                  </a:lnTo>
                  <a:lnTo>
                    <a:pt x="322" y="73960"/>
                  </a:lnTo>
                  <a:lnTo>
                    <a:pt x="380" y="77830"/>
                  </a:lnTo>
                  <a:lnTo>
                    <a:pt x="438" y="81736"/>
                  </a:lnTo>
                  <a:lnTo>
                    <a:pt x="511" y="85714"/>
                  </a:lnTo>
                  <a:lnTo>
                    <a:pt x="584" y="89765"/>
                  </a:lnTo>
                  <a:lnTo>
                    <a:pt x="672" y="93888"/>
                  </a:lnTo>
                  <a:lnTo>
                    <a:pt x="759" y="98083"/>
                  </a:lnTo>
                  <a:lnTo>
                    <a:pt x="854" y="102351"/>
                  </a:lnTo>
                  <a:lnTo>
                    <a:pt x="964" y="106691"/>
                  </a:lnTo>
                  <a:lnTo>
                    <a:pt x="1073" y="111067"/>
                  </a:lnTo>
                  <a:lnTo>
                    <a:pt x="1197" y="115515"/>
                  </a:lnTo>
                  <a:lnTo>
                    <a:pt x="1321" y="120036"/>
                  </a:lnTo>
                  <a:lnTo>
                    <a:pt x="1460" y="124593"/>
                  </a:lnTo>
                  <a:lnTo>
                    <a:pt x="1606" y="129222"/>
                  </a:lnTo>
                  <a:lnTo>
                    <a:pt x="1759" y="133888"/>
                  </a:lnTo>
                  <a:lnTo>
                    <a:pt x="1919" y="138589"/>
                  </a:lnTo>
                  <a:lnTo>
                    <a:pt x="2094" y="143363"/>
                  </a:lnTo>
                  <a:lnTo>
                    <a:pt x="2269" y="148209"/>
                  </a:lnTo>
                  <a:lnTo>
                    <a:pt x="2466" y="153056"/>
                  </a:lnTo>
                  <a:lnTo>
                    <a:pt x="2663" y="157974"/>
                  </a:lnTo>
                  <a:lnTo>
                    <a:pt x="2875" y="162893"/>
                  </a:lnTo>
                  <a:lnTo>
                    <a:pt x="3101" y="167884"/>
                  </a:lnTo>
                  <a:lnTo>
                    <a:pt x="3334" y="172911"/>
                  </a:lnTo>
                  <a:lnTo>
                    <a:pt x="3575" y="177974"/>
                  </a:lnTo>
                  <a:lnTo>
                    <a:pt x="3830" y="183074"/>
                  </a:lnTo>
                  <a:lnTo>
                    <a:pt x="4093" y="188173"/>
                  </a:lnTo>
                  <a:lnTo>
                    <a:pt x="4370" y="193345"/>
                  </a:lnTo>
                  <a:lnTo>
                    <a:pt x="4662" y="198517"/>
                  </a:lnTo>
                  <a:lnTo>
                    <a:pt x="4968" y="203725"/>
                  </a:lnTo>
                  <a:lnTo>
                    <a:pt x="5282" y="208969"/>
                  </a:lnTo>
                  <a:lnTo>
                    <a:pt x="5603" y="214213"/>
                  </a:lnTo>
                  <a:lnTo>
                    <a:pt x="5924" y="219095"/>
                  </a:lnTo>
                  <a:lnTo>
                    <a:pt x="6252" y="224014"/>
                  </a:lnTo>
                  <a:lnTo>
                    <a:pt x="6595" y="229005"/>
                  </a:lnTo>
                  <a:lnTo>
                    <a:pt x="6945" y="234032"/>
                  </a:lnTo>
                  <a:lnTo>
                    <a:pt x="7317" y="239059"/>
                  </a:lnTo>
                  <a:lnTo>
                    <a:pt x="7704" y="244159"/>
                  </a:lnTo>
                  <a:lnTo>
                    <a:pt x="8105" y="249294"/>
                  </a:lnTo>
                  <a:lnTo>
                    <a:pt x="8521" y="254466"/>
                  </a:lnTo>
                  <a:lnTo>
                    <a:pt x="8951" y="259638"/>
                  </a:lnTo>
                  <a:lnTo>
                    <a:pt x="9396" y="264846"/>
                  </a:lnTo>
                  <a:lnTo>
                    <a:pt x="9863" y="270090"/>
                  </a:lnTo>
                  <a:lnTo>
                    <a:pt x="10337" y="275334"/>
                  </a:lnTo>
                  <a:lnTo>
                    <a:pt x="10833" y="280614"/>
                  </a:lnTo>
                  <a:lnTo>
                    <a:pt x="11351" y="285931"/>
                  </a:lnTo>
                  <a:lnTo>
                    <a:pt x="11876" y="291247"/>
                  </a:lnTo>
                  <a:lnTo>
                    <a:pt x="12423" y="296564"/>
                  </a:lnTo>
                  <a:lnTo>
                    <a:pt x="12992" y="301880"/>
                  </a:lnTo>
                  <a:lnTo>
                    <a:pt x="13575" y="307233"/>
                  </a:lnTo>
                  <a:lnTo>
                    <a:pt x="14174" y="312585"/>
                  </a:lnTo>
                  <a:lnTo>
                    <a:pt x="14794" y="317902"/>
                  </a:lnTo>
                  <a:lnTo>
                    <a:pt x="15436" y="323254"/>
                  </a:lnTo>
                  <a:lnTo>
                    <a:pt x="16092" y="328607"/>
                  </a:lnTo>
                  <a:lnTo>
                    <a:pt x="16770" y="333959"/>
                  </a:lnTo>
                  <a:lnTo>
                    <a:pt x="17120" y="336600"/>
                  </a:lnTo>
                  <a:lnTo>
                    <a:pt x="17471" y="339276"/>
                  </a:lnTo>
                  <a:lnTo>
                    <a:pt x="17828" y="341952"/>
                  </a:lnTo>
                  <a:lnTo>
                    <a:pt x="18185" y="344592"/>
                  </a:lnTo>
                  <a:lnTo>
                    <a:pt x="18557" y="347269"/>
                  </a:lnTo>
                  <a:lnTo>
                    <a:pt x="18929" y="349909"/>
                  </a:lnTo>
                  <a:lnTo>
                    <a:pt x="19301" y="352549"/>
                  </a:lnTo>
                  <a:lnTo>
                    <a:pt x="19688" y="355189"/>
                  </a:lnTo>
                  <a:lnTo>
                    <a:pt x="20075" y="357829"/>
                  </a:lnTo>
                  <a:lnTo>
                    <a:pt x="20469" y="360469"/>
                  </a:lnTo>
                  <a:lnTo>
                    <a:pt x="20862" y="363110"/>
                  </a:lnTo>
                  <a:lnTo>
                    <a:pt x="21264" y="365713"/>
                  </a:lnTo>
                  <a:lnTo>
                    <a:pt x="21679" y="368354"/>
                  </a:lnTo>
                  <a:lnTo>
                    <a:pt x="22088" y="370958"/>
                  </a:lnTo>
                  <a:lnTo>
                    <a:pt x="22511" y="373562"/>
                  </a:lnTo>
                  <a:lnTo>
                    <a:pt x="22934" y="376166"/>
                  </a:lnTo>
                  <a:lnTo>
                    <a:pt x="23364" y="378770"/>
                  </a:lnTo>
                  <a:lnTo>
                    <a:pt x="23802" y="381337"/>
                  </a:lnTo>
                  <a:lnTo>
                    <a:pt x="24240" y="383941"/>
                  </a:lnTo>
                  <a:lnTo>
                    <a:pt x="24692" y="386509"/>
                  </a:lnTo>
                  <a:lnTo>
                    <a:pt x="25144" y="389077"/>
                  </a:lnTo>
                  <a:lnTo>
                    <a:pt x="25604" y="391609"/>
                  </a:lnTo>
                  <a:lnTo>
                    <a:pt x="26063" y="394176"/>
                  </a:lnTo>
                  <a:lnTo>
                    <a:pt x="26537" y="396708"/>
                  </a:lnTo>
                  <a:lnTo>
                    <a:pt x="27012" y="399240"/>
                  </a:lnTo>
                  <a:lnTo>
                    <a:pt x="27493" y="401771"/>
                  </a:lnTo>
                  <a:lnTo>
                    <a:pt x="27982" y="404267"/>
                  </a:lnTo>
                  <a:lnTo>
                    <a:pt x="28478" y="406762"/>
                  </a:lnTo>
                  <a:lnTo>
                    <a:pt x="28974" y="409258"/>
                  </a:lnTo>
                  <a:lnTo>
                    <a:pt x="29477" y="411717"/>
                  </a:lnTo>
                  <a:lnTo>
                    <a:pt x="29988" y="414212"/>
                  </a:lnTo>
                  <a:lnTo>
                    <a:pt x="30505" y="416672"/>
                  </a:lnTo>
                  <a:lnTo>
                    <a:pt x="31031" y="419095"/>
                  </a:lnTo>
                  <a:lnTo>
                    <a:pt x="31563" y="421518"/>
                  </a:lnTo>
                  <a:lnTo>
                    <a:pt x="32096" y="423941"/>
                  </a:lnTo>
                  <a:lnTo>
                    <a:pt x="32643" y="426364"/>
                  </a:lnTo>
                  <a:lnTo>
                    <a:pt x="33190" y="428751"/>
                  </a:lnTo>
                  <a:lnTo>
                    <a:pt x="33744" y="431138"/>
                  </a:lnTo>
                  <a:lnTo>
                    <a:pt x="34306" y="433489"/>
                  </a:lnTo>
                  <a:lnTo>
                    <a:pt x="34867" y="435876"/>
                  </a:lnTo>
                  <a:lnTo>
                    <a:pt x="35444" y="438191"/>
                  </a:lnTo>
                  <a:lnTo>
                    <a:pt x="36020" y="440542"/>
                  </a:lnTo>
                  <a:lnTo>
                    <a:pt x="36611" y="442820"/>
                  </a:lnTo>
                  <a:lnTo>
                    <a:pt x="37202" y="445135"/>
                  </a:lnTo>
                  <a:lnTo>
                    <a:pt x="37800" y="447413"/>
                  </a:lnTo>
                  <a:lnTo>
                    <a:pt x="38405" y="449692"/>
                  </a:lnTo>
                  <a:lnTo>
                    <a:pt x="39018" y="451934"/>
                  </a:lnTo>
                  <a:lnTo>
                    <a:pt x="39638" y="454140"/>
                  </a:lnTo>
                  <a:lnTo>
                    <a:pt x="40265" y="456382"/>
                  </a:lnTo>
                  <a:lnTo>
                    <a:pt x="40900" y="458588"/>
                  </a:lnTo>
                  <a:lnTo>
                    <a:pt x="41534" y="460758"/>
                  </a:lnTo>
                  <a:lnTo>
                    <a:pt x="42184" y="462928"/>
                  </a:lnTo>
                  <a:lnTo>
                    <a:pt x="42833" y="465062"/>
                  </a:lnTo>
                  <a:lnTo>
                    <a:pt x="43497" y="467196"/>
                  </a:lnTo>
                  <a:lnTo>
                    <a:pt x="44160" y="469294"/>
                  </a:lnTo>
                  <a:lnTo>
                    <a:pt x="44831" y="471391"/>
                  </a:lnTo>
                  <a:lnTo>
                    <a:pt x="45517" y="473453"/>
                  </a:lnTo>
                  <a:lnTo>
                    <a:pt x="46203" y="475514"/>
                  </a:lnTo>
                  <a:lnTo>
                    <a:pt x="46896" y="477540"/>
                  </a:lnTo>
                  <a:lnTo>
                    <a:pt x="47596" y="479565"/>
                  </a:lnTo>
                  <a:lnTo>
                    <a:pt x="48303" y="481554"/>
                  </a:lnTo>
                  <a:lnTo>
                    <a:pt x="49018" y="483543"/>
                  </a:lnTo>
                  <a:lnTo>
                    <a:pt x="49748" y="485496"/>
                  </a:lnTo>
                  <a:lnTo>
                    <a:pt x="50477" y="487413"/>
                  </a:lnTo>
                  <a:lnTo>
                    <a:pt x="51214" y="489330"/>
                  </a:lnTo>
                  <a:lnTo>
                    <a:pt x="51958" y="491210"/>
                  </a:lnTo>
                  <a:lnTo>
                    <a:pt x="52709" y="493091"/>
                  </a:lnTo>
                  <a:lnTo>
                    <a:pt x="53468" y="494936"/>
                  </a:lnTo>
                  <a:lnTo>
                    <a:pt x="54234" y="496744"/>
                  </a:lnTo>
                  <a:lnTo>
                    <a:pt x="55007" y="498552"/>
                  </a:lnTo>
                  <a:lnTo>
                    <a:pt x="55787" y="500324"/>
                  </a:lnTo>
                  <a:lnTo>
                    <a:pt x="56575" y="502060"/>
                  </a:lnTo>
                  <a:lnTo>
                    <a:pt x="57370" y="503796"/>
                  </a:lnTo>
                  <a:lnTo>
                    <a:pt x="58173" y="505496"/>
                  </a:lnTo>
                  <a:lnTo>
                    <a:pt x="58990" y="507160"/>
                  </a:lnTo>
                  <a:lnTo>
                    <a:pt x="59807" y="508823"/>
                  </a:lnTo>
                  <a:lnTo>
                    <a:pt x="60631" y="510451"/>
                  </a:lnTo>
                  <a:lnTo>
                    <a:pt x="61470" y="512042"/>
                  </a:lnTo>
                  <a:lnTo>
                    <a:pt x="62308" y="513634"/>
                  </a:lnTo>
                  <a:lnTo>
                    <a:pt x="63155" y="515189"/>
                  </a:lnTo>
                  <a:lnTo>
                    <a:pt x="64015" y="516708"/>
                  </a:lnTo>
                  <a:lnTo>
                    <a:pt x="64883" y="518227"/>
                  </a:lnTo>
                  <a:lnTo>
                    <a:pt x="64934" y="518299"/>
                  </a:lnTo>
                  <a:lnTo>
                    <a:pt x="64985" y="518335"/>
                  </a:lnTo>
                  <a:lnTo>
                    <a:pt x="65080" y="518335"/>
                  </a:lnTo>
                  <a:lnTo>
                    <a:pt x="65131" y="518299"/>
                  </a:lnTo>
                  <a:lnTo>
                    <a:pt x="65182" y="518263"/>
                  </a:lnTo>
                  <a:lnTo>
                    <a:pt x="65226" y="518191"/>
                  </a:lnTo>
                  <a:lnTo>
                    <a:pt x="65277" y="518082"/>
                  </a:lnTo>
                  <a:lnTo>
                    <a:pt x="65321" y="517974"/>
                  </a:lnTo>
                  <a:lnTo>
                    <a:pt x="65357" y="517829"/>
                  </a:lnTo>
                  <a:lnTo>
                    <a:pt x="65394" y="517684"/>
                  </a:lnTo>
                  <a:lnTo>
                    <a:pt x="65430" y="517503"/>
                  </a:lnTo>
                  <a:lnTo>
                    <a:pt x="65460" y="517323"/>
                  </a:lnTo>
                  <a:lnTo>
                    <a:pt x="65489" y="517106"/>
                  </a:lnTo>
                  <a:lnTo>
                    <a:pt x="65518" y="516889"/>
                  </a:lnTo>
                  <a:lnTo>
                    <a:pt x="65533" y="516635"/>
                  </a:lnTo>
                  <a:lnTo>
                    <a:pt x="65547" y="516382"/>
                  </a:lnTo>
                  <a:lnTo>
                    <a:pt x="65554" y="516129"/>
                  </a:lnTo>
                  <a:lnTo>
                    <a:pt x="65562" y="515876"/>
                  </a:lnTo>
                  <a:lnTo>
                    <a:pt x="65562" y="515623"/>
                  </a:lnTo>
                  <a:lnTo>
                    <a:pt x="65554" y="515370"/>
                  </a:lnTo>
                  <a:lnTo>
                    <a:pt x="65547" y="515153"/>
                  </a:lnTo>
                  <a:lnTo>
                    <a:pt x="65533" y="514899"/>
                  </a:lnTo>
                  <a:lnTo>
                    <a:pt x="65511" y="514682"/>
                  </a:lnTo>
                  <a:lnTo>
                    <a:pt x="65489" y="514465"/>
                  </a:lnTo>
                  <a:lnTo>
                    <a:pt x="65460" y="514248"/>
                  </a:lnTo>
                  <a:lnTo>
                    <a:pt x="65423" y="514068"/>
                  </a:lnTo>
                  <a:lnTo>
                    <a:pt x="65394" y="513887"/>
                  </a:lnTo>
                  <a:lnTo>
                    <a:pt x="65350" y="513742"/>
                  </a:lnTo>
                  <a:lnTo>
                    <a:pt x="65306" y="513597"/>
                  </a:lnTo>
                  <a:lnTo>
                    <a:pt x="65263" y="513489"/>
                  </a:lnTo>
                  <a:lnTo>
                    <a:pt x="65212" y="513380"/>
                  </a:lnTo>
                  <a:lnTo>
                    <a:pt x="64358" y="511898"/>
                  </a:lnTo>
                  <a:lnTo>
                    <a:pt x="63512" y="510415"/>
                  </a:lnTo>
                  <a:lnTo>
                    <a:pt x="62673" y="508860"/>
                  </a:lnTo>
                  <a:lnTo>
                    <a:pt x="61842" y="507304"/>
                  </a:lnTo>
                  <a:lnTo>
                    <a:pt x="61010" y="505713"/>
                  </a:lnTo>
                  <a:lnTo>
                    <a:pt x="60193" y="504122"/>
                  </a:lnTo>
                  <a:lnTo>
                    <a:pt x="59383" y="502494"/>
                  </a:lnTo>
                  <a:lnTo>
                    <a:pt x="58581" y="500831"/>
                  </a:lnTo>
                  <a:lnTo>
                    <a:pt x="57786" y="499131"/>
                  </a:lnTo>
                  <a:lnTo>
                    <a:pt x="56998" y="497431"/>
                  </a:lnTo>
                  <a:lnTo>
                    <a:pt x="56218" y="495695"/>
                  </a:lnTo>
                  <a:lnTo>
                    <a:pt x="55452" y="493923"/>
                  </a:lnTo>
                  <a:lnTo>
                    <a:pt x="54686" y="492151"/>
                  </a:lnTo>
                  <a:lnTo>
                    <a:pt x="53927" y="490342"/>
                  </a:lnTo>
                  <a:lnTo>
                    <a:pt x="53176" y="488534"/>
                  </a:lnTo>
                  <a:lnTo>
                    <a:pt x="52432" y="486690"/>
                  </a:lnTo>
                  <a:lnTo>
                    <a:pt x="51695" y="484809"/>
                  </a:lnTo>
                  <a:lnTo>
                    <a:pt x="50966" y="482928"/>
                  </a:lnTo>
                  <a:lnTo>
                    <a:pt x="50244" y="481012"/>
                  </a:lnTo>
                  <a:lnTo>
                    <a:pt x="49529" y="479095"/>
                  </a:lnTo>
                  <a:lnTo>
                    <a:pt x="48821" y="477142"/>
                  </a:lnTo>
                  <a:lnTo>
                    <a:pt x="48121" y="475189"/>
                  </a:lnTo>
                  <a:lnTo>
                    <a:pt x="47428" y="473164"/>
                  </a:lnTo>
                  <a:lnTo>
                    <a:pt x="46743" y="471174"/>
                  </a:lnTo>
                  <a:lnTo>
                    <a:pt x="46064" y="469149"/>
                  </a:lnTo>
                  <a:lnTo>
                    <a:pt x="45386" y="467088"/>
                  </a:lnTo>
                  <a:lnTo>
                    <a:pt x="44722" y="465026"/>
                  </a:lnTo>
                  <a:lnTo>
                    <a:pt x="44066" y="462928"/>
                  </a:lnTo>
                  <a:lnTo>
                    <a:pt x="43409" y="460831"/>
                  </a:lnTo>
                  <a:lnTo>
                    <a:pt x="42767" y="458697"/>
                  </a:lnTo>
                  <a:lnTo>
                    <a:pt x="42125" y="456563"/>
                  </a:lnTo>
                  <a:lnTo>
                    <a:pt x="41498" y="454393"/>
                  </a:lnTo>
                  <a:lnTo>
                    <a:pt x="40871" y="452223"/>
                  </a:lnTo>
                  <a:lnTo>
                    <a:pt x="40251" y="450053"/>
                  </a:lnTo>
                  <a:lnTo>
                    <a:pt x="39638" y="447811"/>
                  </a:lnTo>
                  <a:lnTo>
                    <a:pt x="39032" y="445605"/>
                  </a:lnTo>
                  <a:lnTo>
                    <a:pt x="38434" y="443362"/>
                  </a:lnTo>
                  <a:lnTo>
                    <a:pt x="37836" y="441120"/>
                  </a:lnTo>
                  <a:lnTo>
                    <a:pt x="37253" y="438842"/>
                  </a:lnTo>
                  <a:lnTo>
                    <a:pt x="36676" y="436563"/>
                  </a:lnTo>
                  <a:lnTo>
                    <a:pt x="36100" y="434249"/>
                  </a:lnTo>
                  <a:lnTo>
                    <a:pt x="35531" y="431934"/>
                  </a:lnTo>
                  <a:lnTo>
                    <a:pt x="34970" y="429619"/>
                  </a:lnTo>
                  <a:lnTo>
                    <a:pt x="34415" y="427268"/>
                  </a:lnTo>
                  <a:lnTo>
                    <a:pt x="33868" y="424918"/>
                  </a:lnTo>
                  <a:lnTo>
                    <a:pt x="33328" y="422531"/>
                  </a:lnTo>
                  <a:lnTo>
                    <a:pt x="32789" y="420144"/>
                  </a:lnTo>
                  <a:lnTo>
                    <a:pt x="32263" y="417757"/>
                  </a:lnTo>
                  <a:lnTo>
                    <a:pt x="31738" y="415370"/>
                  </a:lnTo>
                  <a:lnTo>
                    <a:pt x="31220" y="412947"/>
                  </a:lnTo>
                  <a:lnTo>
                    <a:pt x="30710" y="410524"/>
                  </a:lnTo>
                  <a:lnTo>
                    <a:pt x="30199" y="408064"/>
                  </a:lnTo>
                  <a:lnTo>
                    <a:pt x="29703" y="405605"/>
                  </a:lnTo>
                  <a:lnTo>
                    <a:pt x="29207" y="403146"/>
                  </a:lnTo>
                  <a:lnTo>
                    <a:pt x="28718" y="400686"/>
                  </a:lnTo>
                  <a:lnTo>
                    <a:pt x="28237" y="398191"/>
                  </a:lnTo>
                  <a:lnTo>
                    <a:pt x="27763" y="395695"/>
                  </a:lnTo>
                  <a:lnTo>
                    <a:pt x="27289" y="393200"/>
                  </a:lnTo>
                  <a:lnTo>
                    <a:pt x="26822" y="390704"/>
                  </a:lnTo>
                  <a:lnTo>
                    <a:pt x="26362" y="388173"/>
                  </a:lnTo>
                  <a:lnTo>
                    <a:pt x="25910" y="385641"/>
                  </a:lnTo>
                  <a:lnTo>
                    <a:pt x="25465" y="383109"/>
                  </a:lnTo>
                  <a:lnTo>
                    <a:pt x="25020" y="380578"/>
                  </a:lnTo>
                  <a:lnTo>
                    <a:pt x="24583" y="378010"/>
                  </a:lnTo>
                  <a:lnTo>
                    <a:pt x="24152" y="375442"/>
                  </a:lnTo>
                  <a:lnTo>
                    <a:pt x="23729" y="372874"/>
                  </a:lnTo>
                  <a:lnTo>
                    <a:pt x="23306" y="370307"/>
                  </a:lnTo>
                  <a:lnTo>
                    <a:pt x="22890" y="367739"/>
                  </a:lnTo>
                  <a:lnTo>
                    <a:pt x="22482" y="365171"/>
                  </a:lnTo>
                  <a:lnTo>
                    <a:pt x="22081" y="362567"/>
                  </a:lnTo>
                  <a:lnTo>
                    <a:pt x="21679" y="359963"/>
                  </a:lnTo>
                  <a:lnTo>
                    <a:pt x="21286" y="357359"/>
                  </a:lnTo>
                  <a:lnTo>
                    <a:pt x="20899" y="354755"/>
                  </a:lnTo>
                  <a:lnTo>
                    <a:pt x="20512" y="352151"/>
                  </a:lnTo>
                  <a:lnTo>
                    <a:pt x="20133" y="349547"/>
                  </a:lnTo>
                  <a:lnTo>
                    <a:pt x="19761" y="346907"/>
                  </a:lnTo>
                  <a:lnTo>
                    <a:pt x="19396" y="344303"/>
                  </a:lnTo>
                  <a:lnTo>
                    <a:pt x="19032" y="341663"/>
                  </a:lnTo>
                  <a:lnTo>
                    <a:pt x="18674" y="339023"/>
                  </a:lnTo>
                  <a:lnTo>
                    <a:pt x="18324" y="336383"/>
                  </a:lnTo>
                  <a:lnTo>
                    <a:pt x="17974" y="333779"/>
                  </a:lnTo>
                  <a:lnTo>
                    <a:pt x="17631" y="331139"/>
                  </a:lnTo>
                  <a:lnTo>
                    <a:pt x="16960" y="325858"/>
                  </a:lnTo>
                  <a:lnTo>
                    <a:pt x="16311" y="320542"/>
                  </a:lnTo>
                  <a:lnTo>
                    <a:pt x="15676" y="315262"/>
                  </a:lnTo>
                  <a:lnTo>
                    <a:pt x="15063" y="309981"/>
                  </a:lnTo>
                  <a:lnTo>
                    <a:pt x="14465" y="304701"/>
                  </a:lnTo>
                  <a:lnTo>
                    <a:pt x="13889" y="299421"/>
                  </a:lnTo>
                  <a:lnTo>
                    <a:pt x="13335" y="294140"/>
                  </a:lnTo>
                  <a:lnTo>
                    <a:pt x="12788" y="288860"/>
                  </a:lnTo>
                  <a:lnTo>
                    <a:pt x="12262" y="283616"/>
                  </a:lnTo>
                  <a:lnTo>
                    <a:pt x="11759" y="278372"/>
                  </a:lnTo>
                  <a:lnTo>
                    <a:pt x="11270" y="273164"/>
                  </a:lnTo>
                  <a:lnTo>
                    <a:pt x="10796" y="267956"/>
                  </a:lnTo>
                  <a:lnTo>
                    <a:pt x="10337" y="262784"/>
                  </a:lnTo>
                  <a:lnTo>
                    <a:pt x="9892" y="257612"/>
                  </a:lnTo>
                  <a:lnTo>
                    <a:pt x="9469" y="252477"/>
                  </a:lnTo>
                  <a:lnTo>
                    <a:pt x="9060" y="247377"/>
                  </a:lnTo>
                  <a:lnTo>
                    <a:pt x="8659" y="242314"/>
                  </a:lnTo>
                  <a:lnTo>
                    <a:pt x="8280" y="237287"/>
                  </a:lnTo>
                  <a:lnTo>
                    <a:pt x="7915" y="232296"/>
                  </a:lnTo>
                  <a:lnTo>
                    <a:pt x="7558" y="227305"/>
                  </a:lnTo>
                  <a:lnTo>
                    <a:pt x="7222" y="222386"/>
                  </a:lnTo>
                  <a:lnTo>
                    <a:pt x="6901" y="217504"/>
                  </a:lnTo>
                  <a:lnTo>
                    <a:pt x="6588" y="212694"/>
                  </a:lnTo>
                  <a:lnTo>
                    <a:pt x="6259" y="207486"/>
                  </a:lnTo>
                  <a:lnTo>
                    <a:pt x="5953" y="202278"/>
                  </a:lnTo>
                  <a:lnTo>
                    <a:pt x="5654" y="197142"/>
                  </a:lnTo>
                  <a:lnTo>
                    <a:pt x="5362" y="192007"/>
                  </a:lnTo>
                  <a:lnTo>
                    <a:pt x="5092" y="186871"/>
                  </a:lnTo>
                  <a:lnTo>
                    <a:pt x="4822" y="181808"/>
                  </a:lnTo>
                  <a:lnTo>
                    <a:pt x="4574" y="176745"/>
                  </a:lnTo>
                  <a:lnTo>
                    <a:pt x="4334" y="171754"/>
                  </a:lnTo>
                  <a:lnTo>
                    <a:pt x="4100" y="166763"/>
                  </a:lnTo>
                  <a:lnTo>
                    <a:pt x="3881" y="161844"/>
                  </a:lnTo>
                  <a:lnTo>
                    <a:pt x="3670" y="156926"/>
                  </a:lnTo>
                  <a:lnTo>
                    <a:pt x="3473" y="152079"/>
                  </a:lnTo>
                  <a:lnTo>
                    <a:pt x="3283" y="147233"/>
                  </a:lnTo>
                  <a:lnTo>
                    <a:pt x="3101" y="142459"/>
                  </a:lnTo>
                  <a:lnTo>
                    <a:pt x="2933" y="137757"/>
                  </a:lnTo>
                  <a:lnTo>
                    <a:pt x="2773" y="133056"/>
                  </a:lnTo>
                  <a:lnTo>
                    <a:pt x="2619" y="128426"/>
                  </a:lnTo>
                  <a:lnTo>
                    <a:pt x="2474" y="123870"/>
                  </a:lnTo>
                  <a:lnTo>
                    <a:pt x="2335" y="119349"/>
                  </a:lnTo>
                  <a:lnTo>
                    <a:pt x="2211" y="114864"/>
                  </a:lnTo>
                  <a:lnTo>
                    <a:pt x="2094" y="110452"/>
                  </a:lnTo>
                  <a:lnTo>
                    <a:pt x="1985" y="106112"/>
                  </a:lnTo>
                  <a:lnTo>
                    <a:pt x="1875" y="101844"/>
                  </a:lnTo>
                  <a:lnTo>
                    <a:pt x="1781" y="97613"/>
                  </a:lnTo>
                  <a:lnTo>
                    <a:pt x="1693" y="93454"/>
                  </a:lnTo>
                  <a:lnTo>
                    <a:pt x="1613" y="89367"/>
                  </a:lnTo>
                  <a:lnTo>
                    <a:pt x="1533" y="85352"/>
                  </a:lnTo>
                  <a:lnTo>
                    <a:pt x="1467" y="81410"/>
                  </a:lnTo>
                  <a:lnTo>
                    <a:pt x="1401" y="77541"/>
                  </a:lnTo>
                  <a:lnTo>
                    <a:pt x="1343" y="73707"/>
                  </a:lnTo>
                  <a:lnTo>
                    <a:pt x="1292" y="70018"/>
                  </a:lnTo>
                  <a:lnTo>
                    <a:pt x="1248" y="66365"/>
                  </a:lnTo>
                  <a:lnTo>
                    <a:pt x="1168" y="59313"/>
                  </a:lnTo>
                  <a:lnTo>
                    <a:pt x="1110" y="52622"/>
                  </a:lnTo>
                  <a:lnTo>
                    <a:pt x="1066" y="46257"/>
                  </a:lnTo>
                  <a:lnTo>
                    <a:pt x="1044" y="40289"/>
                  </a:lnTo>
                  <a:lnTo>
                    <a:pt x="1029" y="34683"/>
                  </a:lnTo>
                  <a:lnTo>
                    <a:pt x="1029" y="29476"/>
                  </a:lnTo>
                  <a:lnTo>
                    <a:pt x="1037" y="24702"/>
                  </a:lnTo>
                  <a:lnTo>
                    <a:pt x="1051" y="20325"/>
                  </a:lnTo>
                  <a:lnTo>
                    <a:pt x="1066" y="16420"/>
                  </a:lnTo>
                  <a:lnTo>
                    <a:pt x="1095" y="12984"/>
                  </a:lnTo>
                  <a:lnTo>
                    <a:pt x="1117" y="9982"/>
                  </a:lnTo>
                  <a:lnTo>
                    <a:pt x="1146" y="7523"/>
                  </a:lnTo>
                  <a:lnTo>
                    <a:pt x="1190" y="4087"/>
                  </a:lnTo>
                  <a:lnTo>
                    <a:pt x="1204" y="2785"/>
                  </a:lnTo>
                  <a:lnTo>
                    <a:pt x="1212" y="2532"/>
                  </a:lnTo>
                  <a:lnTo>
                    <a:pt x="1204" y="2242"/>
                  </a:lnTo>
                  <a:lnTo>
                    <a:pt x="1197" y="2025"/>
                  </a:lnTo>
                  <a:lnTo>
                    <a:pt x="1183" y="1772"/>
                  </a:lnTo>
                  <a:lnTo>
                    <a:pt x="1168" y="1555"/>
                  </a:lnTo>
                  <a:lnTo>
                    <a:pt x="1146" y="1302"/>
                  </a:lnTo>
                  <a:lnTo>
                    <a:pt x="1117" y="1121"/>
                  </a:lnTo>
                  <a:lnTo>
                    <a:pt x="1088" y="904"/>
                  </a:lnTo>
                  <a:lnTo>
                    <a:pt x="1059" y="723"/>
                  </a:lnTo>
                  <a:lnTo>
                    <a:pt x="1022" y="579"/>
                  </a:lnTo>
                  <a:lnTo>
                    <a:pt x="978" y="434"/>
                  </a:lnTo>
                  <a:lnTo>
                    <a:pt x="935" y="289"/>
                  </a:lnTo>
                  <a:lnTo>
                    <a:pt x="891" y="181"/>
                  </a:lnTo>
                  <a:lnTo>
                    <a:pt x="840" y="109"/>
                  </a:lnTo>
                  <a:lnTo>
                    <a:pt x="796" y="36"/>
                  </a:lnTo>
                  <a:lnTo>
                    <a:pt x="73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1"/>
            <p:cNvSpPr/>
            <p:nvPr/>
          </p:nvSpPr>
          <p:spPr>
            <a:xfrm rot="10800000">
              <a:off x="9460049" y="1421613"/>
              <a:ext cx="529509" cy="506012"/>
            </a:xfrm>
            <a:custGeom>
              <a:avLst/>
              <a:gdLst/>
              <a:ahLst/>
              <a:cxnLst/>
              <a:rect l="l" t="t" r="r" b="b"/>
              <a:pathLst>
                <a:path w="20812" h="86981" extrusionOk="0">
                  <a:moveTo>
                    <a:pt x="20293" y="0"/>
                  </a:moveTo>
                  <a:lnTo>
                    <a:pt x="20264" y="37"/>
                  </a:lnTo>
                  <a:lnTo>
                    <a:pt x="19221" y="326"/>
                  </a:lnTo>
                  <a:lnTo>
                    <a:pt x="17988" y="651"/>
                  </a:lnTo>
                  <a:lnTo>
                    <a:pt x="16595" y="977"/>
                  </a:lnTo>
                  <a:lnTo>
                    <a:pt x="15092" y="1302"/>
                  </a:lnTo>
                  <a:lnTo>
                    <a:pt x="11854" y="1953"/>
                  </a:lnTo>
                  <a:lnTo>
                    <a:pt x="8571" y="2532"/>
                  </a:lnTo>
                  <a:lnTo>
                    <a:pt x="5508" y="3074"/>
                  </a:lnTo>
                  <a:lnTo>
                    <a:pt x="2955" y="3472"/>
                  </a:lnTo>
                  <a:lnTo>
                    <a:pt x="511" y="3870"/>
                  </a:lnTo>
                  <a:lnTo>
                    <a:pt x="460" y="3870"/>
                  </a:lnTo>
                  <a:lnTo>
                    <a:pt x="416" y="3942"/>
                  </a:lnTo>
                  <a:lnTo>
                    <a:pt x="365" y="3979"/>
                  </a:lnTo>
                  <a:lnTo>
                    <a:pt x="322" y="4087"/>
                  </a:lnTo>
                  <a:lnTo>
                    <a:pt x="278" y="4196"/>
                  </a:lnTo>
                  <a:lnTo>
                    <a:pt x="241" y="4304"/>
                  </a:lnTo>
                  <a:lnTo>
                    <a:pt x="168" y="4593"/>
                  </a:lnTo>
                  <a:lnTo>
                    <a:pt x="103" y="4955"/>
                  </a:lnTo>
                  <a:lnTo>
                    <a:pt x="81" y="5136"/>
                  </a:lnTo>
                  <a:lnTo>
                    <a:pt x="59" y="5353"/>
                  </a:lnTo>
                  <a:lnTo>
                    <a:pt x="44" y="5570"/>
                  </a:lnTo>
                  <a:lnTo>
                    <a:pt x="30" y="5823"/>
                  </a:lnTo>
                  <a:lnTo>
                    <a:pt x="15" y="6040"/>
                  </a:lnTo>
                  <a:lnTo>
                    <a:pt x="15" y="6293"/>
                  </a:lnTo>
                  <a:lnTo>
                    <a:pt x="8" y="7595"/>
                  </a:lnTo>
                  <a:lnTo>
                    <a:pt x="1" y="8897"/>
                  </a:lnTo>
                  <a:lnTo>
                    <a:pt x="8" y="10272"/>
                  </a:lnTo>
                  <a:lnTo>
                    <a:pt x="15" y="11646"/>
                  </a:lnTo>
                  <a:lnTo>
                    <a:pt x="30" y="13056"/>
                  </a:lnTo>
                  <a:lnTo>
                    <a:pt x="52" y="14467"/>
                  </a:lnTo>
                  <a:lnTo>
                    <a:pt x="81" y="15950"/>
                  </a:lnTo>
                  <a:lnTo>
                    <a:pt x="110" y="17396"/>
                  </a:lnTo>
                  <a:lnTo>
                    <a:pt x="190" y="20434"/>
                  </a:lnTo>
                  <a:lnTo>
                    <a:pt x="285" y="23508"/>
                  </a:lnTo>
                  <a:lnTo>
                    <a:pt x="402" y="26655"/>
                  </a:lnTo>
                  <a:lnTo>
                    <a:pt x="526" y="29838"/>
                  </a:lnTo>
                  <a:lnTo>
                    <a:pt x="672" y="33020"/>
                  </a:lnTo>
                  <a:lnTo>
                    <a:pt x="825" y="36275"/>
                  </a:lnTo>
                  <a:lnTo>
                    <a:pt x="993" y="39494"/>
                  </a:lnTo>
                  <a:lnTo>
                    <a:pt x="1160" y="42713"/>
                  </a:lnTo>
                  <a:lnTo>
                    <a:pt x="1343" y="45895"/>
                  </a:lnTo>
                  <a:lnTo>
                    <a:pt x="1532" y="49078"/>
                  </a:lnTo>
                  <a:lnTo>
                    <a:pt x="1722" y="52188"/>
                  </a:lnTo>
                  <a:lnTo>
                    <a:pt x="1919" y="55262"/>
                  </a:lnTo>
                  <a:lnTo>
                    <a:pt x="2109" y="58228"/>
                  </a:lnTo>
                  <a:lnTo>
                    <a:pt x="2306" y="61121"/>
                  </a:lnTo>
                  <a:lnTo>
                    <a:pt x="2503" y="63942"/>
                  </a:lnTo>
                  <a:lnTo>
                    <a:pt x="2692" y="66619"/>
                  </a:lnTo>
                  <a:lnTo>
                    <a:pt x="3050" y="71610"/>
                  </a:lnTo>
                  <a:lnTo>
                    <a:pt x="3385" y="75986"/>
                  </a:lnTo>
                  <a:lnTo>
                    <a:pt x="3670" y="79638"/>
                  </a:lnTo>
                  <a:lnTo>
                    <a:pt x="3903" y="82532"/>
                  </a:lnTo>
                  <a:lnTo>
                    <a:pt x="4136" y="85389"/>
                  </a:lnTo>
                  <a:lnTo>
                    <a:pt x="4158" y="85642"/>
                  </a:lnTo>
                  <a:lnTo>
                    <a:pt x="4188" y="85859"/>
                  </a:lnTo>
                  <a:lnTo>
                    <a:pt x="4217" y="86040"/>
                  </a:lnTo>
                  <a:lnTo>
                    <a:pt x="4253" y="86257"/>
                  </a:lnTo>
                  <a:lnTo>
                    <a:pt x="4290" y="86402"/>
                  </a:lnTo>
                  <a:lnTo>
                    <a:pt x="4333" y="86546"/>
                  </a:lnTo>
                  <a:lnTo>
                    <a:pt x="4377" y="86655"/>
                  </a:lnTo>
                  <a:lnTo>
                    <a:pt x="4421" y="86763"/>
                  </a:lnTo>
                  <a:lnTo>
                    <a:pt x="4465" y="86872"/>
                  </a:lnTo>
                  <a:lnTo>
                    <a:pt x="4516" y="86908"/>
                  </a:lnTo>
                  <a:lnTo>
                    <a:pt x="4560" y="86944"/>
                  </a:lnTo>
                  <a:lnTo>
                    <a:pt x="4611" y="86980"/>
                  </a:lnTo>
                  <a:lnTo>
                    <a:pt x="4662" y="86944"/>
                  </a:lnTo>
                  <a:lnTo>
                    <a:pt x="4713" y="86908"/>
                  </a:lnTo>
                  <a:lnTo>
                    <a:pt x="4764" y="86836"/>
                  </a:lnTo>
                  <a:lnTo>
                    <a:pt x="4815" y="86763"/>
                  </a:lnTo>
                  <a:lnTo>
                    <a:pt x="4859" y="86655"/>
                  </a:lnTo>
                  <a:lnTo>
                    <a:pt x="4902" y="86510"/>
                  </a:lnTo>
                  <a:lnTo>
                    <a:pt x="4946" y="86365"/>
                  </a:lnTo>
                  <a:lnTo>
                    <a:pt x="4983" y="86185"/>
                  </a:lnTo>
                  <a:lnTo>
                    <a:pt x="5012" y="86004"/>
                  </a:lnTo>
                  <a:lnTo>
                    <a:pt x="5041" y="85823"/>
                  </a:lnTo>
                  <a:lnTo>
                    <a:pt x="5070" y="85606"/>
                  </a:lnTo>
                  <a:lnTo>
                    <a:pt x="5092" y="85389"/>
                  </a:lnTo>
                  <a:lnTo>
                    <a:pt x="5107" y="85136"/>
                  </a:lnTo>
                  <a:lnTo>
                    <a:pt x="5114" y="84919"/>
                  </a:lnTo>
                  <a:lnTo>
                    <a:pt x="5121" y="84666"/>
                  </a:lnTo>
                  <a:lnTo>
                    <a:pt x="5128" y="84412"/>
                  </a:lnTo>
                  <a:lnTo>
                    <a:pt x="5121" y="84159"/>
                  </a:lnTo>
                  <a:lnTo>
                    <a:pt x="5114" y="83906"/>
                  </a:lnTo>
                  <a:lnTo>
                    <a:pt x="5107" y="83689"/>
                  </a:lnTo>
                  <a:lnTo>
                    <a:pt x="5085" y="83436"/>
                  </a:lnTo>
                  <a:lnTo>
                    <a:pt x="4902" y="81157"/>
                  </a:lnTo>
                  <a:lnTo>
                    <a:pt x="4698" y="78662"/>
                  </a:lnTo>
                  <a:lnTo>
                    <a:pt x="4436" y="75299"/>
                  </a:lnTo>
                  <a:lnTo>
                    <a:pt x="4129" y="71284"/>
                  </a:lnTo>
                  <a:lnTo>
                    <a:pt x="3794" y="66655"/>
                  </a:lnTo>
                  <a:lnTo>
                    <a:pt x="3429" y="61483"/>
                  </a:lnTo>
                  <a:lnTo>
                    <a:pt x="3239" y="58771"/>
                  </a:lnTo>
                  <a:lnTo>
                    <a:pt x="3050" y="55950"/>
                  </a:lnTo>
                  <a:lnTo>
                    <a:pt x="2860" y="53056"/>
                  </a:lnTo>
                  <a:lnTo>
                    <a:pt x="2678" y="50091"/>
                  </a:lnTo>
                  <a:lnTo>
                    <a:pt x="2488" y="47089"/>
                  </a:lnTo>
                  <a:lnTo>
                    <a:pt x="2313" y="44015"/>
                  </a:lnTo>
                  <a:lnTo>
                    <a:pt x="2138" y="40941"/>
                  </a:lnTo>
                  <a:lnTo>
                    <a:pt x="1970" y="37866"/>
                  </a:lnTo>
                  <a:lnTo>
                    <a:pt x="1817" y="34756"/>
                  </a:lnTo>
                  <a:lnTo>
                    <a:pt x="1664" y="31682"/>
                  </a:lnTo>
                  <a:lnTo>
                    <a:pt x="1532" y="28608"/>
                  </a:lnTo>
                  <a:lnTo>
                    <a:pt x="1408" y="25606"/>
                  </a:lnTo>
                  <a:lnTo>
                    <a:pt x="1299" y="22604"/>
                  </a:lnTo>
                  <a:lnTo>
                    <a:pt x="1211" y="19711"/>
                  </a:lnTo>
                  <a:lnTo>
                    <a:pt x="1131" y="16854"/>
                  </a:lnTo>
                  <a:lnTo>
                    <a:pt x="1102" y="15480"/>
                  </a:lnTo>
                  <a:lnTo>
                    <a:pt x="1080" y="14105"/>
                  </a:lnTo>
                  <a:lnTo>
                    <a:pt x="1058" y="12767"/>
                  </a:lnTo>
                  <a:lnTo>
                    <a:pt x="1044" y="11429"/>
                  </a:lnTo>
                  <a:lnTo>
                    <a:pt x="1036" y="10163"/>
                  </a:lnTo>
                  <a:lnTo>
                    <a:pt x="1029" y="8897"/>
                  </a:lnTo>
                  <a:lnTo>
                    <a:pt x="4508" y="8319"/>
                  </a:lnTo>
                  <a:lnTo>
                    <a:pt x="7091" y="7885"/>
                  </a:lnTo>
                  <a:lnTo>
                    <a:pt x="9972" y="7378"/>
                  </a:lnTo>
                  <a:lnTo>
                    <a:pt x="12933" y="6836"/>
                  </a:lnTo>
                  <a:lnTo>
                    <a:pt x="15785" y="6257"/>
                  </a:lnTo>
                  <a:lnTo>
                    <a:pt x="17106" y="5968"/>
                  </a:lnTo>
                  <a:lnTo>
                    <a:pt x="18316" y="5678"/>
                  </a:lnTo>
                  <a:lnTo>
                    <a:pt x="19403" y="5389"/>
                  </a:lnTo>
                  <a:lnTo>
                    <a:pt x="20330" y="5100"/>
                  </a:lnTo>
                  <a:lnTo>
                    <a:pt x="20381" y="5064"/>
                  </a:lnTo>
                  <a:lnTo>
                    <a:pt x="20432" y="5027"/>
                  </a:lnTo>
                  <a:lnTo>
                    <a:pt x="20483" y="4955"/>
                  </a:lnTo>
                  <a:lnTo>
                    <a:pt x="20527" y="4847"/>
                  </a:lnTo>
                  <a:lnTo>
                    <a:pt x="20570" y="4702"/>
                  </a:lnTo>
                  <a:lnTo>
                    <a:pt x="20614" y="4593"/>
                  </a:lnTo>
                  <a:lnTo>
                    <a:pt x="20651" y="4413"/>
                  </a:lnTo>
                  <a:lnTo>
                    <a:pt x="20680" y="4232"/>
                  </a:lnTo>
                  <a:lnTo>
                    <a:pt x="20716" y="4051"/>
                  </a:lnTo>
                  <a:lnTo>
                    <a:pt x="20738" y="3834"/>
                  </a:lnTo>
                  <a:lnTo>
                    <a:pt x="20760" y="3617"/>
                  </a:lnTo>
                  <a:lnTo>
                    <a:pt x="20782" y="3400"/>
                  </a:lnTo>
                  <a:lnTo>
                    <a:pt x="20797" y="3147"/>
                  </a:lnTo>
                  <a:lnTo>
                    <a:pt x="20804" y="2930"/>
                  </a:lnTo>
                  <a:lnTo>
                    <a:pt x="20811" y="2640"/>
                  </a:lnTo>
                  <a:lnTo>
                    <a:pt x="20811" y="2387"/>
                  </a:lnTo>
                  <a:lnTo>
                    <a:pt x="20804" y="2134"/>
                  </a:lnTo>
                  <a:lnTo>
                    <a:pt x="20797" y="1917"/>
                  </a:lnTo>
                  <a:lnTo>
                    <a:pt x="20775" y="1664"/>
                  </a:lnTo>
                  <a:lnTo>
                    <a:pt x="20760" y="1447"/>
                  </a:lnTo>
                  <a:lnTo>
                    <a:pt x="20738" y="1230"/>
                  </a:lnTo>
                  <a:lnTo>
                    <a:pt x="20709" y="1049"/>
                  </a:lnTo>
                  <a:lnTo>
                    <a:pt x="20643" y="687"/>
                  </a:lnTo>
                  <a:lnTo>
                    <a:pt x="20570" y="398"/>
                  </a:lnTo>
                  <a:lnTo>
                    <a:pt x="20534" y="290"/>
                  </a:lnTo>
                  <a:lnTo>
                    <a:pt x="20490" y="181"/>
                  </a:lnTo>
                  <a:lnTo>
                    <a:pt x="20439" y="109"/>
                  </a:lnTo>
                  <a:lnTo>
                    <a:pt x="20395" y="73"/>
                  </a:lnTo>
                  <a:lnTo>
                    <a:pt x="20344" y="37"/>
                  </a:lnTo>
                  <a:lnTo>
                    <a:pt x="2029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1"/>
            <p:cNvSpPr/>
            <p:nvPr/>
          </p:nvSpPr>
          <p:spPr>
            <a:xfrm rot="10800000">
              <a:off x="9518133" y="2153543"/>
              <a:ext cx="723076" cy="338957"/>
            </a:xfrm>
            <a:custGeom>
              <a:avLst/>
              <a:gdLst/>
              <a:ahLst/>
              <a:cxnLst/>
              <a:rect l="l" t="t" r="r" b="b"/>
              <a:pathLst>
                <a:path w="28420" h="58265" extrusionOk="0">
                  <a:moveTo>
                    <a:pt x="10796" y="1"/>
                  </a:moveTo>
                  <a:lnTo>
                    <a:pt x="10264" y="37"/>
                  </a:lnTo>
                  <a:lnTo>
                    <a:pt x="9746" y="146"/>
                  </a:lnTo>
                  <a:lnTo>
                    <a:pt x="9235" y="326"/>
                  </a:lnTo>
                  <a:lnTo>
                    <a:pt x="8739" y="616"/>
                  </a:lnTo>
                  <a:lnTo>
                    <a:pt x="8250" y="941"/>
                  </a:lnTo>
                  <a:lnTo>
                    <a:pt x="7776" y="1303"/>
                  </a:lnTo>
                  <a:lnTo>
                    <a:pt x="7317" y="1737"/>
                  </a:lnTo>
                  <a:lnTo>
                    <a:pt x="6864" y="2207"/>
                  </a:lnTo>
                  <a:lnTo>
                    <a:pt x="6427" y="2750"/>
                  </a:lnTo>
                  <a:lnTo>
                    <a:pt x="6004" y="3328"/>
                  </a:lnTo>
                  <a:lnTo>
                    <a:pt x="5588" y="3943"/>
                  </a:lnTo>
                  <a:lnTo>
                    <a:pt x="5187" y="4558"/>
                  </a:lnTo>
                  <a:lnTo>
                    <a:pt x="4800" y="5245"/>
                  </a:lnTo>
                  <a:lnTo>
                    <a:pt x="4428" y="5932"/>
                  </a:lnTo>
                  <a:lnTo>
                    <a:pt x="4071" y="6655"/>
                  </a:lnTo>
                  <a:lnTo>
                    <a:pt x="3721" y="7379"/>
                  </a:lnTo>
                  <a:lnTo>
                    <a:pt x="3392" y="8102"/>
                  </a:lnTo>
                  <a:lnTo>
                    <a:pt x="3071" y="8862"/>
                  </a:lnTo>
                  <a:lnTo>
                    <a:pt x="2772" y="9585"/>
                  </a:lnTo>
                  <a:lnTo>
                    <a:pt x="2481" y="10344"/>
                  </a:lnTo>
                  <a:lnTo>
                    <a:pt x="2203" y="11068"/>
                  </a:lnTo>
                  <a:lnTo>
                    <a:pt x="1948" y="11791"/>
                  </a:lnTo>
                  <a:lnTo>
                    <a:pt x="1700" y="12514"/>
                  </a:lnTo>
                  <a:lnTo>
                    <a:pt x="1262" y="13889"/>
                  </a:lnTo>
                  <a:lnTo>
                    <a:pt x="883" y="15118"/>
                  </a:lnTo>
                  <a:lnTo>
                    <a:pt x="570" y="16203"/>
                  </a:lnTo>
                  <a:lnTo>
                    <a:pt x="322" y="17144"/>
                  </a:lnTo>
                  <a:lnTo>
                    <a:pt x="139" y="17831"/>
                  </a:lnTo>
                  <a:lnTo>
                    <a:pt x="1" y="18410"/>
                  </a:lnTo>
                  <a:lnTo>
                    <a:pt x="307" y="20073"/>
                  </a:lnTo>
                  <a:lnTo>
                    <a:pt x="621" y="21701"/>
                  </a:lnTo>
                  <a:lnTo>
                    <a:pt x="934" y="23256"/>
                  </a:lnTo>
                  <a:lnTo>
                    <a:pt x="1255" y="24775"/>
                  </a:lnTo>
                  <a:lnTo>
                    <a:pt x="1569" y="26258"/>
                  </a:lnTo>
                  <a:lnTo>
                    <a:pt x="1882" y="27704"/>
                  </a:lnTo>
                  <a:lnTo>
                    <a:pt x="2196" y="29115"/>
                  </a:lnTo>
                  <a:lnTo>
                    <a:pt x="2510" y="30489"/>
                  </a:lnTo>
                  <a:lnTo>
                    <a:pt x="2831" y="31791"/>
                  </a:lnTo>
                  <a:lnTo>
                    <a:pt x="3144" y="33093"/>
                  </a:lnTo>
                  <a:lnTo>
                    <a:pt x="3465" y="34323"/>
                  </a:lnTo>
                  <a:lnTo>
                    <a:pt x="3779" y="35552"/>
                  </a:lnTo>
                  <a:lnTo>
                    <a:pt x="4093" y="36710"/>
                  </a:lnTo>
                  <a:lnTo>
                    <a:pt x="4414" y="37867"/>
                  </a:lnTo>
                  <a:lnTo>
                    <a:pt x="4727" y="38952"/>
                  </a:lnTo>
                  <a:lnTo>
                    <a:pt x="5048" y="40001"/>
                  </a:lnTo>
                  <a:lnTo>
                    <a:pt x="5362" y="41050"/>
                  </a:lnTo>
                  <a:lnTo>
                    <a:pt x="5676" y="42026"/>
                  </a:lnTo>
                  <a:lnTo>
                    <a:pt x="5996" y="43003"/>
                  </a:lnTo>
                  <a:lnTo>
                    <a:pt x="6310" y="43907"/>
                  </a:lnTo>
                  <a:lnTo>
                    <a:pt x="6624" y="44811"/>
                  </a:lnTo>
                  <a:lnTo>
                    <a:pt x="6945" y="45643"/>
                  </a:lnTo>
                  <a:lnTo>
                    <a:pt x="7258" y="46475"/>
                  </a:lnTo>
                  <a:lnTo>
                    <a:pt x="7572" y="47270"/>
                  </a:lnTo>
                  <a:lnTo>
                    <a:pt x="7886" y="48030"/>
                  </a:lnTo>
                  <a:lnTo>
                    <a:pt x="8199" y="48753"/>
                  </a:lnTo>
                  <a:lnTo>
                    <a:pt x="8513" y="49440"/>
                  </a:lnTo>
                  <a:lnTo>
                    <a:pt x="8819" y="50127"/>
                  </a:lnTo>
                  <a:lnTo>
                    <a:pt x="9133" y="50742"/>
                  </a:lnTo>
                  <a:lnTo>
                    <a:pt x="9447" y="51357"/>
                  </a:lnTo>
                  <a:lnTo>
                    <a:pt x="9753" y="51936"/>
                  </a:lnTo>
                  <a:lnTo>
                    <a:pt x="10059" y="52478"/>
                  </a:lnTo>
                  <a:lnTo>
                    <a:pt x="10373" y="52984"/>
                  </a:lnTo>
                  <a:lnTo>
                    <a:pt x="10679" y="53491"/>
                  </a:lnTo>
                  <a:lnTo>
                    <a:pt x="10986" y="53961"/>
                  </a:lnTo>
                  <a:lnTo>
                    <a:pt x="11285" y="54395"/>
                  </a:lnTo>
                  <a:lnTo>
                    <a:pt x="11591" y="54793"/>
                  </a:lnTo>
                  <a:lnTo>
                    <a:pt x="11898" y="55191"/>
                  </a:lnTo>
                  <a:lnTo>
                    <a:pt x="12197" y="55552"/>
                  </a:lnTo>
                  <a:lnTo>
                    <a:pt x="12496" y="55878"/>
                  </a:lnTo>
                  <a:lnTo>
                    <a:pt x="12795" y="56203"/>
                  </a:lnTo>
                  <a:lnTo>
                    <a:pt x="13094" y="56493"/>
                  </a:lnTo>
                  <a:lnTo>
                    <a:pt x="13685" y="56999"/>
                  </a:lnTo>
                  <a:lnTo>
                    <a:pt x="14268" y="57397"/>
                  </a:lnTo>
                  <a:lnTo>
                    <a:pt x="14852" y="57722"/>
                  </a:lnTo>
                  <a:lnTo>
                    <a:pt x="15421" y="57975"/>
                  </a:lnTo>
                  <a:lnTo>
                    <a:pt x="15982" y="58156"/>
                  </a:lnTo>
                  <a:lnTo>
                    <a:pt x="16544" y="58229"/>
                  </a:lnTo>
                  <a:lnTo>
                    <a:pt x="17091" y="58265"/>
                  </a:lnTo>
                  <a:lnTo>
                    <a:pt x="17638" y="58192"/>
                  </a:lnTo>
                  <a:lnTo>
                    <a:pt x="18171" y="58084"/>
                  </a:lnTo>
                  <a:lnTo>
                    <a:pt x="18696" y="57939"/>
                  </a:lnTo>
                  <a:lnTo>
                    <a:pt x="19206" y="57686"/>
                  </a:lnTo>
                  <a:lnTo>
                    <a:pt x="19710" y="57433"/>
                  </a:lnTo>
                  <a:lnTo>
                    <a:pt x="20206" y="57107"/>
                  </a:lnTo>
                  <a:lnTo>
                    <a:pt x="20694" y="56710"/>
                  </a:lnTo>
                  <a:lnTo>
                    <a:pt x="21161" y="56312"/>
                  </a:lnTo>
                  <a:lnTo>
                    <a:pt x="21628" y="55878"/>
                  </a:lnTo>
                  <a:lnTo>
                    <a:pt x="22080" y="55371"/>
                  </a:lnTo>
                  <a:lnTo>
                    <a:pt x="22518" y="54865"/>
                  </a:lnTo>
                  <a:lnTo>
                    <a:pt x="22941" y="54323"/>
                  </a:lnTo>
                  <a:lnTo>
                    <a:pt x="23357" y="53780"/>
                  </a:lnTo>
                  <a:lnTo>
                    <a:pt x="23751" y="53201"/>
                  </a:lnTo>
                  <a:lnTo>
                    <a:pt x="24137" y="52587"/>
                  </a:lnTo>
                  <a:lnTo>
                    <a:pt x="24509" y="51972"/>
                  </a:lnTo>
                  <a:lnTo>
                    <a:pt x="24867" y="51357"/>
                  </a:lnTo>
                  <a:lnTo>
                    <a:pt x="25210" y="50742"/>
                  </a:lnTo>
                  <a:lnTo>
                    <a:pt x="25538" y="50127"/>
                  </a:lnTo>
                  <a:lnTo>
                    <a:pt x="25851" y="49513"/>
                  </a:lnTo>
                  <a:lnTo>
                    <a:pt x="26428" y="48319"/>
                  </a:lnTo>
                  <a:lnTo>
                    <a:pt x="26938" y="47198"/>
                  </a:lnTo>
                  <a:lnTo>
                    <a:pt x="27376" y="46149"/>
                  </a:lnTo>
                  <a:lnTo>
                    <a:pt x="27748" y="45245"/>
                  </a:lnTo>
                  <a:lnTo>
                    <a:pt x="28032" y="44485"/>
                  </a:lnTo>
                  <a:lnTo>
                    <a:pt x="28244" y="43871"/>
                  </a:lnTo>
                  <a:lnTo>
                    <a:pt x="28419" y="43364"/>
                  </a:lnTo>
                  <a:lnTo>
                    <a:pt x="28047" y="41520"/>
                  </a:lnTo>
                  <a:lnTo>
                    <a:pt x="27675" y="39711"/>
                  </a:lnTo>
                  <a:lnTo>
                    <a:pt x="27310" y="37975"/>
                  </a:lnTo>
                  <a:lnTo>
                    <a:pt x="26938" y="36276"/>
                  </a:lnTo>
                  <a:lnTo>
                    <a:pt x="26574" y="34612"/>
                  </a:lnTo>
                  <a:lnTo>
                    <a:pt x="26209" y="33021"/>
                  </a:lnTo>
                  <a:lnTo>
                    <a:pt x="25844" y="31429"/>
                  </a:lnTo>
                  <a:lnTo>
                    <a:pt x="25487" y="29910"/>
                  </a:lnTo>
                  <a:lnTo>
                    <a:pt x="25122" y="28464"/>
                  </a:lnTo>
                  <a:lnTo>
                    <a:pt x="24765" y="27017"/>
                  </a:lnTo>
                  <a:lnTo>
                    <a:pt x="24407" y="25643"/>
                  </a:lnTo>
                  <a:lnTo>
                    <a:pt x="24050" y="24305"/>
                  </a:lnTo>
                  <a:lnTo>
                    <a:pt x="23692" y="23003"/>
                  </a:lnTo>
                  <a:lnTo>
                    <a:pt x="23342" y="21737"/>
                  </a:lnTo>
                  <a:lnTo>
                    <a:pt x="22992" y="20543"/>
                  </a:lnTo>
                  <a:lnTo>
                    <a:pt x="22642" y="19350"/>
                  </a:lnTo>
                  <a:lnTo>
                    <a:pt x="22292" y="18229"/>
                  </a:lnTo>
                  <a:lnTo>
                    <a:pt x="21942" y="17144"/>
                  </a:lnTo>
                  <a:lnTo>
                    <a:pt x="21599" y="16095"/>
                  </a:lnTo>
                  <a:lnTo>
                    <a:pt x="21256" y="15046"/>
                  </a:lnTo>
                  <a:lnTo>
                    <a:pt x="20913" y="14106"/>
                  </a:lnTo>
                  <a:lnTo>
                    <a:pt x="20570" y="13165"/>
                  </a:lnTo>
                  <a:lnTo>
                    <a:pt x="20235" y="12261"/>
                  </a:lnTo>
                  <a:lnTo>
                    <a:pt x="19899" y="11393"/>
                  </a:lnTo>
                  <a:lnTo>
                    <a:pt x="19564" y="10561"/>
                  </a:lnTo>
                  <a:lnTo>
                    <a:pt x="19236" y="9766"/>
                  </a:lnTo>
                  <a:lnTo>
                    <a:pt x="18900" y="9006"/>
                  </a:lnTo>
                  <a:lnTo>
                    <a:pt x="18572" y="8283"/>
                  </a:lnTo>
                  <a:lnTo>
                    <a:pt x="18244" y="7596"/>
                  </a:lnTo>
                  <a:lnTo>
                    <a:pt x="17923" y="6945"/>
                  </a:lnTo>
                  <a:lnTo>
                    <a:pt x="17602" y="6330"/>
                  </a:lnTo>
                  <a:lnTo>
                    <a:pt x="17281" y="5751"/>
                  </a:lnTo>
                  <a:lnTo>
                    <a:pt x="16960" y="5209"/>
                  </a:lnTo>
                  <a:lnTo>
                    <a:pt x="16646" y="4666"/>
                  </a:lnTo>
                  <a:lnTo>
                    <a:pt x="16332" y="4196"/>
                  </a:lnTo>
                  <a:lnTo>
                    <a:pt x="16019" y="3726"/>
                  </a:lnTo>
                  <a:lnTo>
                    <a:pt x="15705" y="3292"/>
                  </a:lnTo>
                  <a:lnTo>
                    <a:pt x="15399" y="2894"/>
                  </a:lnTo>
                  <a:lnTo>
                    <a:pt x="15092" y="2496"/>
                  </a:lnTo>
                  <a:lnTo>
                    <a:pt x="14793" y="2171"/>
                  </a:lnTo>
                  <a:lnTo>
                    <a:pt x="14487" y="1845"/>
                  </a:lnTo>
                  <a:lnTo>
                    <a:pt x="14188" y="1556"/>
                  </a:lnTo>
                  <a:lnTo>
                    <a:pt x="13896" y="1303"/>
                  </a:lnTo>
                  <a:lnTo>
                    <a:pt x="13597" y="1050"/>
                  </a:lnTo>
                  <a:lnTo>
                    <a:pt x="13305" y="833"/>
                  </a:lnTo>
                  <a:lnTo>
                    <a:pt x="13021" y="652"/>
                  </a:lnTo>
                  <a:lnTo>
                    <a:pt x="12729" y="507"/>
                  </a:lnTo>
                  <a:lnTo>
                    <a:pt x="12445" y="363"/>
                  </a:lnTo>
                  <a:lnTo>
                    <a:pt x="12167" y="254"/>
                  </a:lnTo>
                  <a:lnTo>
                    <a:pt x="11883" y="146"/>
                  </a:lnTo>
                  <a:lnTo>
                    <a:pt x="11336" y="37"/>
                  </a:lnTo>
                  <a:lnTo>
                    <a:pt x="10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1"/>
            <p:cNvSpPr/>
            <p:nvPr/>
          </p:nvSpPr>
          <p:spPr>
            <a:xfrm rot="10800000">
              <a:off x="10164728" y="1475449"/>
              <a:ext cx="302333" cy="801407"/>
            </a:xfrm>
            <a:custGeom>
              <a:avLst/>
              <a:gdLst/>
              <a:ahLst/>
              <a:cxnLst/>
              <a:rect l="l" t="t" r="r" b="b"/>
              <a:pathLst>
                <a:path w="11883" h="137758" extrusionOk="0">
                  <a:moveTo>
                    <a:pt x="1955" y="0"/>
                  </a:moveTo>
                  <a:lnTo>
                    <a:pt x="1788" y="2098"/>
                  </a:lnTo>
                  <a:lnTo>
                    <a:pt x="1634" y="4196"/>
                  </a:lnTo>
                  <a:lnTo>
                    <a:pt x="1481" y="6293"/>
                  </a:lnTo>
                  <a:lnTo>
                    <a:pt x="1343" y="8355"/>
                  </a:lnTo>
                  <a:lnTo>
                    <a:pt x="1211" y="10416"/>
                  </a:lnTo>
                  <a:lnTo>
                    <a:pt x="1087" y="12442"/>
                  </a:lnTo>
                  <a:lnTo>
                    <a:pt x="963" y="14467"/>
                  </a:lnTo>
                  <a:lnTo>
                    <a:pt x="854" y="16456"/>
                  </a:lnTo>
                  <a:lnTo>
                    <a:pt x="752" y="18445"/>
                  </a:lnTo>
                  <a:lnTo>
                    <a:pt x="657" y="20434"/>
                  </a:lnTo>
                  <a:lnTo>
                    <a:pt x="569" y="22387"/>
                  </a:lnTo>
                  <a:lnTo>
                    <a:pt x="482" y="24304"/>
                  </a:lnTo>
                  <a:lnTo>
                    <a:pt x="409" y="26257"/>
                  </a:lnTo>
                  <a:lnTo>
                    <a:pt x="343" y="28138"/>
                  </a:lnTo>
                  <a:lnTo>
                    <a:pt x="278" y="30054"/>
                  </a:lnTo>
                  <a:lnTo>
                    <a:pt x="227" y="31899"/>
                  </a:lnTo>
                  <a:lnTo>
                    <a:pt x="176" y="33780"/>
                  </a:lnTo>
                  <a:lnTo>
                    <a:pt x="132" y="35624"/>
                  </a:lnTo>
                  <a:lnTo>
                    <a:pt x="95" y="37432"/>
                  </a:lnTo>
                  <a:lnTo>
                    <a:pt x="66" y="39241"/>
                  </a:lnTo>
                  <a:lnTo>
                    <a:pt x="37" y="41049"/>
                  </a:lnTo>
                  <a:lnTo>
                    <a:pt x="22" y="42821"/>
                  </a:lnTo>
                  <a:lnTo>
                    <a:pt x="8" y="44593"/>
                  </a:lnTo>
                  <a:lnTo>
                    <a:pt x="0" y="46329"/>
                  </a:lnTo>
                  <a:lnTo>
                    <a:pt x="0" y="48065"/>
                  </a:lnTo>
                  <a:lnTo>
                    <a:pt x="8" y="49765"/>
                  </a:lnTo>
                  <a:lnTo>
                    <a:pt x="15" y="51465"/>
                  </a:lnTo>
                  <a:lnTo>
                    <a:pt x="30" y="53165"/>
                  </a:lnTo>
                  <a:lnTo>
                    <a:pt x="51" y="54828"/>
                  </a:lnTo>
                  <a:lnTo>
                    <a:pt x="73" y="56492"/>
                  </a:lnTo>
                  <a:lnTo>
                    <a:pt x="103" y="58120"/>
                  </a:lnTo>
                  <a:lnTo>
                    <a:pt x="139" y="59711"/>
                  </a:lnTo>
                  <a:lnTo>
                    <a:pt x="176" y="61338"/>
                  </a:lnTo>
                  <a:lnTo>
                    <a:pt x="219" y="62930"/>
                  </a:lnTo>
                  <a:lnTo>
                    <a:pt x="270" y="64485"/>
                  </a:lnTo>
                  <a:lnTo>
                    <a:pt x="321" y="66040"/>
                  </a:lnTo>
                  <a:lnTo>
                    <a:pt x="380" y="67559"/>
                  </a:lnTo>
                  <a:lnTo>
                    <a:pt x="445" y="69078"/>
                  </a:lnTo>
                  <a:lnTo>
                    <a:pt x="511" y="70597"/>
                  </a:lnTo>
                  <a:lnTo>
                    <a:pt x="577" y="72080"/>
                  </a:lnTo>
                  <a:lnTo>
                    <a:pt x="650" y="73563"/>
                  </a:lnTo>
                  <a:lnTo>
                    <a:pt x="730" y="75009"/>
                  </a:lnTo>
                  <a:lnTo>
                    <a:pt x="890" y="77866"/>
                  </a:lnTo>
                  <a:lnTo>
                    <a:pt x="1073" y="80651"/>
                  </a:lnTo>
                  <a:lnTo>
                    <a:pt x="1262" y="83400"/>
                  </a:lnTo>
                  <a:lnTo>
                    <a:pt x="1467" y="86040"/>
                  </a:lnTo>
                  <a:lnTo>
                    <a:pt x="1685" y="88644"/>
                  </a:lnTo>
                  <a:lnTo>
                    <a:pt x="1912" y="91176"/>
                  </a:lnTo>
                  <a:lnTo>
                    <a:pt x="2145" y="93635"/>
                  </a:lnTo>
                  <a:lnTo>
                    <a:pt x="2386" y="96058"/>
                  </a:lnTo>
                  <a:lnTo>
                    <a:pt x="2641" y="98373"/>
                  </a:lnTo>
                  <a:lnTo>
                    <a:pt x="2896" y="100651"/>
                  </a:lnTo>
                  <a:lnTo>
                    <a:pt x="3159" y="102857"/>
                  </a:lnTo>
                  <a:lnTo>
                    <a:pt x="3429" y="104991"/>
                  </a:lnTo>
                  <a:lnTo>
                    <a:pt x="3706" y="107053"/>
                  </a:lnTo>
                  <a:lnTo>
                    <a:pt x="3983" y="109042"/>
                  </a:lnTo>
                  <a:lnTo>
                    <a:pt x="4268" y="110995"/>
                  </a:lnTo>
                  <a:lnTo>
                    <a:pt x="4545" y="112839"/>
                  </a:lnTo>
                  <a:lnTo>
                    <a:pt x="4829" y="114647"/>
                  </a:lnTo>
                  <a:lnTo>
                    <a:pt x="5114" y="116383"/>
                  </a:lnTo>
                  <a:lnTo>
                    <a:pt x="5398" y="118047"/>
                  </a:lnTo>
                  <a:lnTo>
                    <a:pt x="5675" y="119638"/>
                  </a:lnTo>
                  <a:lnTo>
                    <a:pt x="5960" y="121194"/>
                  </a:lnTo>
                  <a:lnTo>
                    <a:pt x="6230" y="122640"/>
                  </a:lnTo>
                  <a:lnTo>
                    <a:pt x="6507" y="124051"/>
                  </a:lnTo>
                  <a:lnTo>
                    <a:pt x="6770" y="125389"/>
                  </a:lnTo>
                  <a:lnTo>
                    <a:pt x="7032" y="126655"/>
                  </a:lnTo>
                  <a:lnTo>
                    <a:pt x="7287" y="127848"/>
                  </a:lnTo>
                  <a:lnTo>
                    <a:pt x="7535" y="128969"/>
                  </a:lnTo>
                  <a:lnTo>
                    <a:pt x="8002" y="131031"/>
                  </a:lnTo>
                  <a:lnTo>
                    <a:pt x="8425" y="132803"/>
                  </a:lnTo>
                  <a:lnTo>
                    <a:pt x="8805" y="134322"/>
                  </a:lnTo>
                  <a:lnTo>
                    <a:pt x="9133" y="135552"/>
                  </a:lnTo>
                  <a:lnTo>
                    <a:pt x="9403" y="136528"/>
                  </a:lnTo>
                  <a:lnTo>
                    <a:pt x="9600" y="137215"/>
                  </a:lnTo>
                  <a:lnTo>
                    <a:pt x="9767" y="137758"/>
                  </a:lnTo>
                  <a:lnTo>
                    <a:pt x="9943" y="135298"/>
                  </a:lnTo>
                  <a:lnTo>
                    <a:pt x="10103" y="132875"/>
                  </a:lnTo>
                  <a:lnTo>
                    <a:pt x="10263" y="130452"/>
                  </a:lnTo>
                  <a:lnTo>
                    <a:pt x="10417" y="128065"/>
                  </a:lnTo>
                  <a:lnTo>
                    <a:pt x="10555" y="125714"/>
                  </a:lnTo>
                  <a:lnTo>
                    <a:pt x="10687" y="123400"/>
                  </a:lnTo>
                  <a:lnTo>
                    <a:pt x="10818" y="121085"/>
                  </a:lnTo>
                  <a:lnTo>
                    <a:pt x="10935" y="118807"/>
                  </a:lnTo>
                  <a:lnTo>
                    <a:pt x="11044" y="116564"/>
                  </a:lnTo>
                  <a:lnTo>
                    <a:pt x="11146" y="114322"/>
                  </a:lnTo>
                  <a:lnTo>
                    <a:pt x="11241" y="112116"/>
                  </a:lnTo>
                  <a:lnTo>
                    <a:pt x="11336" y="109946"/>
                  </a:lnTo>
                  <a:lnTo>
                    <a:pt x="11416" y="107812"/>
                  </a:lnTo>
                  <a:lnTo>
                    <a:pt x="11489" y="105678"/>
                  </a:lnTo>
                  <a:lnTo>
                    <a:pt x="11555" y="103581"/>
                  </a:lnTo>
                  <a:lnTo>
                    <a:pt x="11620" y="101519"/>
                  </a:lnTo>
                  <a:lnTo>
                    <a:pt x="11671" y="99458"/>
                  </a:lnTo>
                  <a:lnTo>
                    <a:pt x="11722" y="97432"/>
                  </a:lnTo>
                  <a:lnTo>
                    <a:pt x="11759" y="95443"/>
                  </a:lnTo>
                  <a:lnTo>
                    <a:pt x="11795" y="93454"/>
                  </a:lnTo>
                  <a:lnTo>
                    <a:pt x="11824" y="91501"/>
                  </a:lnTo>
                  <a:lnTo>
                    <a:pt x="11846" y="89584"/>
                  </a:lnTo>
                  <a:lnTo>
                    <a:pt x="11861" y="87704"/>
                  </a:lnTo>
                  <a:lnTo>
                    <a:pt x="11876" y="85823"/>
                  </a:lnTo>
                  <a:lnTo>
                    <a:pt x="11883" y="83978"/>
                  </a:lnTo>
                  <a:lnTo>
                    <a:pt x="11883" y="82134"/>
                  </a:lnTo>
                  <a:lnTo>
                    <a:pt x="11876" y="80326"/>
                  </a:lnTo>
                  <a:lnTo>
                    <a:pt x="11861" y="78553"/>
                  </a:lnTo>
                  <a:lnTo>
                    <a:pt x="11846" y="76781"/>
                  </a:lnTo>
                  <a:lnTo>
                    <a:pt x="11824" y="75045"/>
                  </a:lnTo>
                  <a:lnTo>
                    <a:pt x="11795" y="73346"/>
                  </a:lnTo>
                  <a:lnTo>
                    <a:pt x="11759" y="71682"/>
                  </a:lnTo>
                  <a:lnTo>
                    <a:pt x="11722" y="70018"/>
                  </a:lnTo>
                  <a:lnTo>
                    <a:pt x="11679" y="68355"/>
                  </a:lnTo>
                  <a:lnTo>
                    <a:pt x="11635" y="66727"/>
                  </a:lnTo>
                  <a:lnTo>
                    <a:pt x="11584" y="65136"/>
                  </a:lnTo>
                  <a:lnTo>
                    <a:pt x="11525" y="63581"/>
                  </a:lnTo>
                  <a:lnTo>
                    <a:pt x="11467" y="62025"/>
                  </a:lnTo>
                  <a:lnTo>
                    <a:pt x="11401" y="60507"/>
                  </a:lnTo>
                  <a:lnTo>
                    <a:pt x="11328" y="58988"/>
                  </a:lnTo>
                  <a:lnTo>
                    <a:pt x="11255" y="57505"/>
                  </a:lnTo>
                  <a:lnTo>
                    <a:pt x="11183" y="56058"/>
                  </a:lnTo>
                  <a:lnTo>
                    <a:pt x="11102" y="54611"/>
                  </a:lnTo>
                  <a:lnTo>
                    <a:pt x="11015" y="53201"/>
                  </a:lnTo>
                  <a:lnTo>
                    <a:pt x="10927" y="51790"/>
                  </a:lnTo>
                  <a:lnTo>
                    <a:pt x="10840" y="50416"/>
                  </a:lnTo>
                  <a:lnTo>
                    <a:pt x="10745" y="49078"/>
                  </a:lnTo>
                  <a:lnTo>
                    <a:pt x="10643" y="47740"/>
                  </a:lnTo>
                  <a:lnTo>
                    <a:pt x="10541" y="46438"/>
                  </a:lnTo>
                  <a:lnTo>
                    <a:pt x="10439" y="45136"/>
                  </a:lnTo>
                  <a:lnTo>
                    <a:pt x="10220" y="42640"/>
                  </a:lnTo>
                  <a:lnTo>
                    <a:pt x="9994" y="40217"/>
                  </a:lnTo>
                  <a:lnTo>
                    <a:pt x="9753" y="37866"/>
                  </a:lnTo>
                  <a:lnTo>
                    <a:pt x="9505" y="35588"/>
                  </a:lnTo>
                  <a:lnTo>
                    <a:pt x="9250" y="33382"/>
                  </a:lnTo>
                  <a:lnTo>
                    <a:pt x="8987" y="31284"/>
                  </a:lnTo>
                  <a:lnTo>
                    <a:pt x="8717" y="29259"/>
                  </a:lnTo>
                  <a:lnTo>
                    <a:pt x="8440" y="27306"/>
                  </a:lnTo>
                  <a:lnTo>
                    <a:pt x="8163" y="25425"/>
                  </a:lnTo>
                  <a:lnTo>
                    <a:pt x="7878" y="23617"/>
                  </a:lnTo>
                  <a:lnTo>
                    <a:pt x="7594" y="21917"/>
                  </a:lnTo>
                  <a:lnTo>
                    <a:pt x="7302" y="20253"/>
                  </a:lnTo>
                  <a:lnTo>
                    <a:pt x="7018" y="18662"/>
                  </a:lnTo>
                  <a:lnTo>
                    <a:pt x="6726" y="17179"/>
                  </a:lnTo>
                  <a:lnTo>
                    <a:pt x="6434" y="15733"/>
                  </a:lnTo>
                  <a:lnTo>
                    <a:pt x="6150" y="14358"/>
                  </a:lnTo>
                  <a:lnTo>
                    <a:pt x="5858" y="13056"/>
                  </a:lnTo>
                  <a:lnTo>
                    <a:pt x="5581" y="11827"/>
                  </a:lnTo>
                  <a:lnTo>
                    <a:pt x="5303" y="10669"/>
                  </a:lnTo>
                  <a:lnTo>
                    <a:pt x="5026" y="9584"/>
                  </a:lnTo>
                  <a:lnTo>
                    <a:pt x="4756" y="8536"/>
                  </a:lnTo>
                  <a:lnTo>
                    <a:pt x="4501" y="7559"/>
                  </a:lnTo>
                  <a:lnTo>
                    <a:pt x="4246" y="6655"/>
                  </a:lnTo>
                  <a:lnTo>
                    <a:pt x="3998" y="5823"/>
                  </a:lnTo>
                  <a:lnTo>
                    <a:pt x="3764" y="5027"/>
                  </a:lnTo>
                  <a:lnTo>
                    <a:pt x="3327" y="3653"/>
                  </a:lnTo>
                  <a:lnTo>
                    <a:pt x="2940" y="2496"/>
                  </a:lnTo>
                  <a:lnTo>
                    <a:pt x="2604" y="1592"/>
                  </a:lnTo>
                  <a:lnTo>
                    <a:pt x="2327" y="868"/>
                  </a:lnTo>
                  <a:lnTo>
                    <a:pt x="2123" y="362"/>
                  </a:lnTo>
                  <a:lnTo>
                    <a:pt x="1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1"/>
            <p:cNvSpPr/>
            <p:nvPr/>
          </p:nvSpPr>
          <p:spPr>
            <a:xfrm rot="10800000">
              <a:off x="9871860" y="1934309"/>
              <a:ext cx="535437" cy="498438"/>
            </a:xfrm>
            <a:custGeom>
              <a:avLst/>
              <a:gdLst/>
              <a:ahLst/>
              <a:cxnLst/>
              <a:rect l="l" t="t" r="r" b="b"/>
              <a:pathLst>
                <a:path w="21045" h="85679" extrusionOk="0">
                  <a:moveTo>
                    <a:pt x="1138" y="0"/>
                  </a:moveTo>
                  <a:lnTo>
                    <a:pt x="1058" y="36"/>
                  </a:lnTo>
                  <a:lnTo>
                    <a:pt x="978" y="109"/>
                  </a:lnTo>
                  <a:lnTo>
                    <a:pt x="905" y="289"/>
                  </a:lnTo>
                  <a:lnTo>
                    <a:pt x="832" y="506"/>
                  </a:lnTo>
                  <a:lnTo>
                    <a:pt x="773" y="760"/>
                  </a:lnTo>
                  <a:lnTo>
                    <a:pt x="722" y="1085"/>
                  </a:lnTo>
                  <a:lnTo>
                    <a:pt x="679" y="1411"/>
                  </a:lnTo>
                  <a:lnTo>
                    <a:pt x="649" y="1808"/>
                  </a:lnTo>
                  <a:lnTo>
                    <a:pt x="576" y="3074"/>
                  </a:lnTo>
                  <a:lnTo>
                    <a:pt x="511" y="4340"/>
                  </a:lnTo>
                  <a:lnTo>
                    <a:pt x="452" y="5678"/>
                  </a:lnTo>
                  <a:lnTo>
                    <a:pt x="394" y="7016"/>
                  </a:lnTo>
                  <a:lnTo>
                    <a:pt x="343" y="8391"/>
                  </a:lnTo>
                  <a:lnTo>
                    <a:pt x="292" y="9801"/>
                  </a:lnTo>
                  <a:lnTo>
                    <a:pt x="248" y="11248"/>
                  </a:lnTo>
                  <a:lnTo>
                    <a:pt x="212" y="12731"/>
                  </a:lnTo>
                  <a:lnTo>
                    <a:pt x="139" y="15769"/>
                  </a:lnTo>
                  <a:lnTo>
                    <a:pt x="88" y="18843"/>
                  </a:lnTo>
                  <a:lnTo>
                    <a:pt x="44" y="22025"/>
                  </a:lnTo>
                  <a:lnTo>
                    <a:pt x="22" y="25280"/>
                  </a:lnTo>
                  <a:lnTo>
                    <a:pt x="0" y="28571"/>
                  </a:lnTo>
                  <a:lnTo>
                    <a:pt x="0" y="31899"/>
                  </a:lnTo>
                  <a:lnTo>
                    <a:pt x="7" y="35226"/>
                  </a:lnTo>
                  <a:lnTo>
                    <a:pt x="15" y="38553"/>
                  </a:lnTo>
                  <a:lnTo>
                    <a:pt x="44" y="41881"/>
                  </a:lnTo>
                  <a:lnTo>
                    <a:pt x="73" y="45172"/>
                  </a:lnTo>
                  <a:lnTo>
                    <a:pt x="110" y="48427"/>
                  </a:lnTo>
                  <a:lnTo>
                    <a:pt x="153" y="51609"/>
                  </a:lnTo>
                  <a:lnTo>
                    <a:pt x="197" y="54756"/>
                  </a:lnTo>
                  <a:lnTo>
                    <a:pt x="248" y="57794"/>
                  </a:lnTo>
                  <a:lnTo>
                    <a:pt x="299" y="60723"/>
                  </a:lnTo>
                  <a:lnTo>
                    <a:pt x="358" y="63544"/>
                  </a:lnTo>
                  <a:lnTo>
                    <a:pt x="474" y="68825"/>
                  </a:lnTo>
                  <a:lnTo>
                    <a:pt x="584" y="73490"/>
                  </a:lnTo>
                  <a:lnTo>
                    <a:pt x="686" y="77396"/>
                  </a:lnTo>
                  <a:lnTo>
                    <a:pt x="773" y="80434"/>
                  </a:lnTo>
                  <a:lnTo>
                    <a:pt x="861" y="83508"/>
                  </a:lnTo>
                  <a:lnTo>
                    <a:pt x="876" y="83761"/>
                  </a:lnTo>
                  <a:lnTo>
                    <a:pt x="890" y="84014"/>
                  </a:lnTo>
                  <a:lnTo>
                    <a:pt x="912" y="84268"/>
                  </a:lnTo>
                  <a:lnTo>
                    <a:pt x="934" y="84485"/>
                  </a:lnTo>
                  <a:lnTo>
                    <a:pt x="963" y="84665"/>
                  </a:lnTo>
                  <a:lnTo>
                    <a:pt x="1000" y="84846"/>
                  </a:lnTo>
                  <a:lnTo>
                    <a:pt x="1029" y="85027"/>
                  </a:lnTo>
                  <a:lnTo>
                    <a:pt x="1072" y="85172"/>
                  </a:lnTo>
                  <a:lnTo>
                    <a:pt x="1109" y="85316"/>
                  </a:lnTo>
                  <a:lnTo>
                    <a:pt x="1153" y="85425"/>
                  </a:lnTo>
                  <a:lnTo>
                    <a:pt x="1204" y="85533"/>
                  </a:lnTo>
                  <a:lnTo>
                    <a:pt x="1248" y="85606"/>
                  </a:lnTo>
                  <a:lnTo>
                    <a:pt x="1299" y="85642"/>
                  </a:lnTo>
                  <a:lnTo>
                    <a:pt x="1350" y="85678"/>
                  </a:lnTo>
                  <a:lnTo>
                    <a:pt x="1401" y="85678"/>
                  </a:lnTo>
                  <a:lnTo>
                    <a:pt x="1452" y="85642"/>
                  </a:lnTo>
                  <a:lnTo>
                    <a:pt x="1503" y="85570"/>
                  </a:lnTo>
                  <a:lnTo>
                    <a:pt x="1554" y="85497"/>
                  </a:lnTo>
                  <a:lnTo>
                    <a:pt x="1598" y="85389"/>
                  </a:lnTo>
                  <a:lnTo>
                    <a:pt x="1641" y="85280"/>
                  </a:lnTo>
                  <a:lnTo>
                    <a:pt x="1685" y="85136"/>
                  </a:lnTo>
                  <a:lnTo>
                    <a:pt x="1722" y="84991"/>
                  </a:lnTo>
                  <a:lnTo>
                    <a:pt x="1758" y="84810"/>
                  </a:lnTo>
                  <a:lnTo>
                    <a:pt x="1787" y="84629"/>
                  </a:lnTo>
                  <a:lnTo>
                    <a:pt x="1816" y="84412"/>
                  </a:lnTo>
                  <a:lnTo>
                    <a:pt x="1838" y="84195"/>
                  </a:lnTo>
                  <a:lnTo>
                    <a:pt x="1860" y="83978"/>
                  </a:lnTo>
                  <a:lnTo>
                    <a:pt x="1868" y="83725"/>
                  </a:lnTo>
                  <a:lnTo>
                    <a:pt x="1882" y="83472"/>
                  </a:lnTo>
                  <a:lnTo>
                    <a:pt x="1882" y="83219"/>
                  </a:lnTo>
                  <a:lnTo>
                    <a:pt x="1882" y="82966"/>
                  </a:lnTo>
                  <a:lnTo>
                    <a:pt x="1882" y="82712"/>
                  </a:lnTo>
                  <a:lnTo>
                    <a:pt x="1809" y="80325"/>
                  </a:lnTo>
                  <a:lnTo>
                    <a:pt x="1729" y="77613"/>
                  </a:lnTo>
                  <a:lnTo>
                    <a:pt x="1641" y="74069"/>
                  </a:lnTo>
                  <a:lnTo>
                    <a:pt x="1532" y="69801"/>
                  </a:lnTo>
                  <a:lnTo>
                    <a:pt x="1423" y="64882"/>
                  </a:lnTo>
                  <a:lnTo>
                    <a:pt x="1313" y="59457"/>
                  </a:lnTo>
                  <a:lnTo>
                    <a:pt x="1262" y="56564"/>
                  </a:lnTo>
                  <a:lnTo>
                    <a:pt x="1218" y="53635"/>
                  </a:lnTo>
                  <a:lnTo>
                    <a:pt x="1175" y="50597"/>
                  </a:lnTo>
                  <a:lnTo>
                    <a:pt x="1131" y="47486"/>
                  </a:lnTo>
                  <a:lnTo>
                    <a:pt x="1102" y="44340"/>
                  </a:lnTo>
                  <a:lnTo>
                    <a:pt x="1072" y="41157"/>
                  </a:lnTo>
                  <a:lnTo>
                    <a:pt x="1051" y="37975"/>
                  </a:lnTo>
                  <a:lnTo>
                    <a:pt x="1036" y="34792"/>
                  </a:lnTo>
                  <a:lnTo>
                    <a:pt x="1029" y="31573"/>
                  </a:lnTo>
                  <a:lnTo>
                    <a:pt x="1036" y="28427"/>
                  </a:lnTo>
                  <a:lnTo>
                    <a:pt x="1051" y="25280"/>
                  </a:lnTo>
                  <a:lnTo>
                    <a:pt x="1080" y="22206"/>
                  </a:lnTo>
                  <a:lnTo>
                    <a:pt x="1116" y="19204"/>
                  </a:lnTo>
                  <a:lnTo>
                    <a:pt x="1167" y="16239"/>
                  </a:lnTo>
                  <a:lnTo>
                    <a:pt x="1226" y="13382"/>
                  </a:lnTo>
                  <a:lnTo>
                    <a:pt x="1269" y="12007"/>
                  </a:lnTo>
                  <a:lnTo>
                    <a:pt x="1306" y="10633"/>
                  </a:lnTo>
                  <a:lnTo>
                    <a:pt x="1350" y="9331"/>
                  </a:lnTo>
                  <a:lnTo>
                    <a:pt x="1401" y="8029"/>
                  </a:lnTo>
                  <a:lnTo>
                    <a:pt x="1452" y="6763"/>
                  </a:lnTo>
                  <a:lnTo>
                    <a:pt x="1510" y="5534"/>
                  </a:lnTo>
                  <a:lnTo>
                    <a:pt x="4917" y="9078"/>
                  </a:lnTo>
                  <a:lnTo>
                    <a:pt x="7448" y="11718"/>
                  </a:lnTo>
                  <a:lnTo>
                    <a:pt x="10263" y="14611"/>
                  </a:lnTo>
                  <a:lnTo>
                    <a:pt x="13174" y="17541"/>
                  </a:lnTo>
                  <a:lnTo>
                    <a:pt x="15967" y="20326"/>
                  </a:lnTo>
                  <a:lnTo>
                    <a:pt x="17266" y="21628"/>
                  </a:lnTo>
                  <a:lnTo>
                    <a:pt x="18455" y="22749"/>
                  </a:lnTo>
                  <a:lnTo>
                    <a:pt x="19520" y="23761"/>
                  </a:lnTo>
                  <a:lnTo>
                    <a:pt x="20439" y="24593"/>
                  </a:lnTo>
                  <a:lnTo>
                    <a:pt x="20490" y="24629"/>
                  </a:lnTo>
                  <a:lnTo>
                    <a:pt x="20541" y="24629"/>
                  </a:lnTo>
                  <a:lnTo>
                    <a:pt x="20599" y="24593"/>
                  </a:lnTo>
                  <a:lnTo>
                    <a:pt x="20643" y="24557"/>
                  </a:lnTo>
                  <a:lnTo>
                    <a:pt x="20694" y="24485"/>
                  </a:lnTo>
                  <a:lnTo>
                    <a:pt x="20738" y="24412"/>
                  </a:lnTo>
                  <a:lnTo>
                    <a:pt x="20782" y="24304"/>
                  </a:lnTo>
                  <a:lnTo>
                    <a:pt x="20825" y="24159"/>
                  </a:lnTo>
                  <a:lnTo>
                    <a:pt x="20862" y="24015"/>
                  </a:lnTo>
                  <a:lnTo>
                    <a:pt x="20898" y="23834"/>
                  </a:lnTo>
                  <a:lnTo>
                    <a:pt x="20935" y="23653"/>
                  </a:lnTo>
                  <a:lnTo>
                    <a:pt x="20964" y="23472"/>
                  </a:lnTo>
                  <a:lnTo>
                    <a:pt x="20986" y="23255"/>
                  </a:lnTo>
                  <a:lnTo>
                    <a:pt x="21008" y="23002"/>
                  </a:lnTo>
                  <a:lnTo>
                    <a:pt x="21022" y="22785"/>
                  </a:lnTo>
                  <a:lnTo>
                    <a:pt x="21037" y="22532"/>
                  </a:lnTo>
                  <a:lnTo>
                    <a:pt x="21037" y="22279"/>
                  </a:lnTo>
                  <a:lnTo>
                    <a:pt x="21044" y="21989"/>
                  </a:lnTo>
                  <a:lnTo>
                    <a:pt x="21037" y="21736"/>
                  </a:lnTo>
                  <a:lnTo>
                    <a:pt x="21030" y="21519"/>
                  </a:lnTo>
                  <a:lnTo>
                    <a:pt x="21015" y="21266"/>
                  </a:lnTo>
                  <a:lnTo>
                    <a:pt x="21000" y="21049"/>
                  </a:lnTo>
                  <a:lnTo>
                    <a:pt x="20979" y="20832"/>
                  </a:lnTo>
                  <a:lnTo>
                    <a:pt x="20949" y="20615"/>
                  </a:lnTo>
                  <a:lnTo>
                    <a:pt x="20920" y="20434"/>
                  </a:lnTo>
                  <a:lnTo>
                    <a:pt x="20884" y="20253"/>
                  </a:lnTo>
                  <a:lnTo>
                    <a:pt x="20847" y="20072"/>
                  </a:lnTo>
                  <a:lnTo>
                    <a:pt x="20811" y="19928"/>
                  </a:lnTo>
                  <a:lnTo>
                    <a:pt x="20767" y="19819"/>
                  </a:lnTo>
                  <a:lnTo>
                    <a:pt x="20716" y="19711"/>
                  </a:lnTo>
                  <a:lnTo>
                    <a:pt x="20672" y="19638"/>
                  </a:lnTo>
                  <a:lnTo>
                    <a:pt x="20614" y="19566"/>
                  </a:lnTo>
                  <a:lnTo>
                    <a:pt x="19585" y="18626"/>
                  </a:lnTo>
                  <a:lnTo>
                    <a:pt x="18374" y="17505"/>
                  </a:lnTo>
                  <a:lnTo>
                    <a:pt x="17010" y="16166"/>
                  </a:lnTo>
                  <a:lnTo>
                    <a:pt x="15530" y="14720"/>
                  </a:lnTo>
                  <a:lnTo>
                    <a:pt x="12357" y="11537"/>
                  </a:lnTo>
                  <a:lnTo>
                    <a:pt x="9140" y="8246"/>
                  </a:lnTo>
                  <a:lnTo>
                    <a:pt x="6142" y="5136"/>
                  </a:lnTo>
                  <a:lnTo>
                    <a:pt x="3640" y="2532"/>
                  </a:lnTo>
                  <a:lnTo>
                    <a:pt x="1248" y="36"/>
                  </a:lnTo>
                  <a:lnTo>
                    <a:pt x="118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1"/>
            <p:cNvSpPr/>
            <p:nvPr/>
          </p:nvSpPr>
          <p:spPr>
            <a:xfrm rot="10800000">
              <a:off x="9880764" y="2594071"/>
              <a:ext cx="655348" cy="425847"/>
            </a:xfrm>
            <a:custGeom>
              <a:avLst/>
              <a:gdLst/>
              <a:ahLst/>
              <a:cxnLst/>
              <a:rect l="l" t="t" r="r" b="b"/>
              <a:pathLst>
                <a:path w="25758" h="73201" extrusionOk="0">
                  <a:moveTo>
                    <a:pt x="6201" y="0"/>
                  </a:moveTo>
                  <a:lnTo>
                    <a:pt x="5778" y="36"/>
                  </a:lnTo>
                  <a:lnTo>
                    <a:pt x="5370" y="108"/>
                  </a:lnTo>
                  <a:lnTo>
                    <a:pt x="4976" y="253"/>
                  </a:lnTo>
                  <a:lnTo>
                    <a:pt x="4589" y="398"/>
                  </a:lnTo>
                  <a:lnTo>
                    <a:pt x="4217" y="615"/>
                  </a:lnTo>
                  <a:lnTo>
                    <a:pt x="3852" y="832"/>
                  </a:lnTo>
                  <a:lnTo>
                    <a:pt x="3502" y="1085"/>
                  </a:lnTo>
                  <a:lnTo>
                    <a:pt x="3167" y="1374"/>
                  </a:lnTo>
                  <a:lnTo>
                    <a:pt x="2853" y="1664"/>
                  </a:lnTo>
                  <a:lnTo>
                    <a:pt x="2547" y="1989"/>
                  </a:lnTo>
                  <a:lnTo>
                    <a:pt x="2255" y="2315"/>
                  </a:lnTo>
                  <a:lnTo>
                    <a:pt x="1978" y="2640"/>
                  </a:lnTo>
                  <a:lnTo>
                    <a:pt x="1474" y="3291"/>
                  </a:lnTo>
                  <a:lnTo>
                    <a:pt x="1044" y="3942"/>
                  </a:lnTo>
                  <a:lnTo>
                    <a:pt x="679" y="4557"/>
                  </a:lnTo>
                  <a:lnTo>
                    <a:pt x="388" y="5063"/>
                  </a:lnTo>
                  <a:lnTo>
                    <a:pt x="176" y="5461"/>
                  </a:lnTo>
                  <a:lnTo>
                    <a:pt x="1" y="5823"/>
                  </a:lnTo>
                  <a:lnTo>
                    <a:pt x="205" y="7884"/>
                  </a:lnTo>
                  <a:lnTo>
                    <a:pt x="409" y="9873"/>
                  </a:lnTo>
                  <a:lnTo>
                    <a:pt x="621" y="11826"/>
                  </a:lnTo>
                  <a:lnTo>
                    <a:pt x="833" y="13707"/>
                  </a:lnTo>
                  <a:lnTo>
                    <a:pt x="1044" y="15588"/>
                  </a:lnTo>
                  <a:lnTo>
                    <a:pt x="1263" y="17432"/>
                  </a:lnTo>
                  <a:lnTo>
                    <a:pt x="1482" y="19240"/>
                  </a:lnTo>
                  <a:lnTo>
                    <a:pt x="1708" y="20976"/>
                  </a:lnTo>
                  <a:lnTo>
                    <a:pt x="1934" y="22712"/>
                  </a:lnTo>
                  <a:lnTo>
                    <a:pt x="2160" y="24376"/>
                  </a:lnTo>
                  <a:lnTo>
                    <a:pt x="2393" y="26040"/>
                  </a:lnTo>
                  <a:lnTo>
                    <a:pt x="2620" y="27667"/>
                  </a:lnTo>
                  <a:lnTo>
                    <a:pt x="2860" y="29222"/>
                  </a:lnTo>
                  <a:lnTo>
                    <a:pt x="3094" y="30778"/>
                  </a:lnTo>
                  <a:lnTo>
                    <a:pt x="3334" y="32260"/>
                  </a:lnTo>
                  <a:lnTo>
                    <a:pt x="3575" y="33743"/>
                  </a:lnTo>
                  <a:lnTo>
                    <a:pt x="3816" y="35190"/>
                  </a:lnTo>
                  <a:lnTo>
                    <a:pt x="4064" y="36600"/>
                  </a:lnTo>
                  <a:lnTo>
                    <a:pt x="4312" y="37938"/>
                  </a:lnTo>
                  <a:lnTo>
                    <a:pt x="4560" y="39277"/>
                  </a:lnTo>
                  <a:lnTo>
                    <a:pt x="4808" y="40579"/>
                  </a:lnTo>
                  <a:lnTo>
                    <a:pt x="5063" y="41844"/>
                  </a:lnTo>
                  <a:lnTo>
                    <a:pt x="5311" y="43110"/>
                  </a:lnTo>
                  <a:lnTo>
                    <a:pt x="5566" y="44304"/>
                  </a:lnTo>
                  <a:lnTo>
                    <a:pt x="5822" y="45497"/>
                  </a:lnTo>
                  <a:lnTo>
                    <a:pt x="6084" y="46618"/>
                  </a:lnTo>
                  <a:lnTo>
                    <a:pt x="6340" y="47739"/>
                  </a:lnTo>
                  <a:lnTo>
                    <a:pt x="6602" y="48824"/>
                  </a:lnTo>
                  <a:lnTo>
                    <a:pt x="6865" y="49873"/>
                  </a:lnTo>
                  <a:lnTo>
                    <a:pt x="7120" y="50886"/>
                  </a:lnTo>
                  <a:lnTo>
                    <a:pt x="7383" y="51899"/>
                  </a:lnTo>
                  <a:lnTo>
                    <a:pt x="7653" y="52875"/>
                  </a:lnTo>
                  <a:lnTo>
                    <a:pt x="7915" y="53815"/>
                  </a:lnTo>
                  <a:lnTo>
                    <a:pt x="8178" y="54720"/>
                  </a:lnTo>
                  <a:lnTo>
                    <a:pt x="8448" y="55588"/>
                  </a:lnTo>
                  <a:lnTo>
                    <a:pt x="8710" y="56456"/>
                  </a:lnTo>
                  <a:lnTo>
                    <a:pt x="8980" y="57287"/>
                  </a:lnTo>
                  <a:lnTo>
                    <a:pt x="9243" y="58083"/>
                  </a:lnTo>
                  <a:lnTo>
                    <a:pt x="9513" y="58879"/>
                  </a:lnTo>
                  <a:lnTo>
                    <a:pt x="9783" y="59602"/>
                  </a:lnTo>
                  <a:lnTo>
                    <a:pt x="10052" y="60362"/>
                  </a:lnTo>
                  <a:lnTo>
                    <a:pt x="10315" y="61049"/>
                  </a:lnTo>
                  <a:lnTo>
                    <a:pt x="10855" y="62387"/>
                  </a:lnTo>
                  <a:lnTo>
                    <a:pt x="11387" y="63616"/>
                  </a:lnTo>
                  <a:lnTo>
                    <a:pt x="11927" y="64774"/>
                  </a:lnTo>
                  <a:lnTo>
                    <a:pt x="12460" y="65823"/>
                  </a:lnTo>
                  <a:lnTo>
                    <a:pt x="12992" y="66799"/>
                  </a:lnTo>
                  <a:lnTo>
                    <a:pt x="13517" y="67667"/>
                  </a:lnTo>
                  <a:lnTo>
                    <a:pt x="14042" y="68499"/>
                  </a:lnTo>
                  <a:lnTo>
                    <a:pt x="14568" y="69222"/>
                  </a:lnTo>
                  <a:lnTo>
                    <a:pt x="15078" y="69873"/>
                  </a:lnTo>
                  <a:lnTo>
                    <a:pt x="15596" y="70452"/>
                  </a:lnTo>
                  <a:lnTo>
                    <a:pt x="16099" y="70994"/>
                  </a:lnTo>
                  <a:lnTo>
                    <a:pt x="16595" y="71428"/>
                  </a:lnTo>
                  <a:lnTo>
                    <a:pt x="17091" y="71826"/>
                  </a:lnTo>
                  <a:lnTo>
                    <a:pt x="17580" y="72188"/>
                  </a:lnTo>
                  <a:lnTo>
                    <a:pt x="18054" y="72477"/>
                  </a:lnTo>
                  <a:lnTo>
                    <a:pt x="18521" y="72694"/>
                  </a:lnTo>
                  <a:lnTo>
                    <a:pt x="18981" y="72875"/>
                  </a:lnTo>
                  <a:lnTo>
                    <a:pt x="19433" y="73020"/>
                  </a:lnTo>
                  <a:lnTo>
                    <a:pt x="19871" y="73128"/>
                  </a:lnTo>
                  <a:lnTo>
                    <a:pt x="20301" y="73164"/>
                  </a:lnTo>
                  <a:lnTo>
                    <a:pt x="20717" y="73201"/>
                  </a:lnTo>
                  <a:lnTo>
                    <a:pt x="21118" y="73164"/>
                  </a:lnTo>
                  <a:lnTo>
                    <a:pt x="21512" y="73128"/>
                  </a:lnTo>
                  <a:lnTo>
                    <a:pt x="21891" y="73056"/>
                  </a:lnTo>
                  <a:lnTo>
                    <a:pt x="22256" y="72947"/>
                  </a:lnTo>
                  <a:lnTo>
                    <a:pt x="22606" y="72839"/>
                  </a:lnTo>
                  <a:lnTo>
                    <a:pt x="22941" y="72694"/>
                  </a:lnTo>
                  <a:lnTo>
                    <a:pt x="23561" y="72369"/>
                  </a:lnTo>
                  <a:lnTo>
                    <a:pt x="24116" y="72007"/>
                  </a:lnTo>
                  <a:lnTo>
                    <a:pt x="24597" y="71645"/>
                  </a:lnTo>
                  <a:lnTo>
                    <a:pt x="24998" y="71284"/>
                  </a:lnTo>
                  <a:lnTo>
                    <a:pt x="25319" y="70994"/>
                  </a:lnTo>
                  <a:lnTo>
                    <a:pt x="25560" y="70741"/>
                  </a:lnTo>
                  <a:lnTo>
                    <a:pt x="25757" y="70488"/>
                  </a:lnTo>
                  <a:lnTo>
                    <a:pt x="25509" y="68173"/>
                  </a:lnTo>
                  <a:lnTo>
                    <a:pt x="25254" y="65931"/>
                  </a:lnTo>
                  <a:lnTo>
                    <a:pt x="25006" y="63725"/>
                  </a:lnTo>
                  <a:lnTo>
                    <a:pt x="24750" y="61555"/>
                  </a:lnTo>
                  <a:lnTo>
                    <a:pt x="24495" y="59457"/>
                  </a:lnTo>
                  <a:lnTo>
                    <a:pt x="24240" y="57396"/>
                  </a:lnTo>
                  <a:lnTo>
                    <a:pt x="23985" y="55371"/>
                  </a:lnTo>
                  <a:lnTo>
                    <a:pt x="23729" y="53381"/>
                  </a:lnTo>
                  <a:lnTo>
                    <a:pt x="23467" y="51465"/>
                  </a:lnTo>
                  <a:lnTo>
                    <a:pt x="23204" y="49584"/>
                  </a:lnTo>
                  <a:lnTo>
                    <a:pt x="22949" y="47739"/>
                  </a:lnTo>
                  <a:lnTo>
                    <a:pt x="22686" y="45967"/>
                  </a:lnTo>
                  <a:lnTo>
                    <a:pt x="22416" y="44195"/>
                  </a:lnTo>
                  <a:lnTo>
                    <a:pt x="22154" y="42495"/>
                  </a:lnTo>
                  <a:lnTo>
                    <a:pt x="21891" y="40832"/>
                  </a:lnTo>
                  <a:lnTo>
                    <a:pt x="21621" y="39204"/>
                  </a:lnTo>
                  <a:lnTo>
                    <a:pt x="21351" y="37613"/>
                  </a:lnTo>
                  <a:lnTo>
                    <a:pt x="21089" y="36058"/>
                  </a:lnTo>
                  <a:lnTo>
                    <a:pt x="20819" y="34575"/>
                  </a:lnTo>
                  <a:lnTo>
                    <a:pt x="20549" y="33128"/>
                  </a:lnTo>
                  <a:lnTo>
                    <a:pt x="20279" y="31682"/>
                  </a:lnTo>
                  <a:lnTo>
                    <a:pt x="20009" y="30307"/>
                  </a:lnTo>
                  <a:lnTo>
                    <a:pt x="19732" y="28969"/>
                  </a:lnTo>
                  <a:lnTo>
                    <a:pt x="19462" y="27667"/>
                  </a:lnTo>
                  <a:lnTo>
                    <a:pt x="19192" y="26365"/>
                  </a:lnTo>
                  <a:lnTo>
                    <a:pt x="18922" y="25136"/>
                  </a:lnTo>
                  <a:lnTo>
                    <a:pt x="18645" y="23942"/>
                  </a:lnTo>
                  <a:lnTo>
                    <a:pt x="18375" y="22785"/>
                  </a:lnTo>
                  <a:lnTo>
                    <a:pt x="18105" y="21664"/>
                  </a:lnTo>
                  <a:lnTo>
                    <a:pt x="17828" y="20579"/>
                  </a:lnTo>
                  <a:lnTo>
                    <a:pt x="17558" y="19530"/>
                  </a:lnTo>
                  <a:lnTo>
                    <a:pt x="17281" y="18481"/>
                  </a:lnTo>
                  <a:lnTo>
                    <a:pt x="17011" y="17504"/>
                  </a:lnTo>
                  <a:lnTo>
                    <a:pt x="16741" y="16564"/>
                  </a:lnTo>
                  <a:lnTo>
                    <a:pt x="16464" y="15624"/>
                  </a:lnTo>
                  <a:lnTo>
                    <a:pt x="16194" y="14756"/>
                  </a:lnTo>
                  <a:lnTo>
                    <a:pt x="15924" y="13888"/>
                  </a:lnTo>
                  <a:lnTo>
                    <a:pt x="15654" y="13056"/>
                  </a:lnTo>
                  <a:lnTo>
                    <a:pt x="15385" y="12260"/>
                  </a:lnTo>
                  <a:lnTo>
                    <a:pt x="15115" y="11501"/>
                  </a:lnTo>
                  <a:lnTo>
                    <a:pt x="14845" y="10741"/>
                  </a:lnTo>
                  <a:lnTo>
                    <a:pt x="14575" y="10054"/>
                  </a:lnTo>
                  <a:lnTo>
                    <a:pt x="14305" y="9367"/>
                  </a:lnTo>
                  <a:lnTo>
                    <a:pt x="14035" y="8716"/>
                  </a:lnTo>
                  <a:lnTo>
                    <a:pt x="13773" y="8101"/>
                  </a:lnTo>
                  <a:lnTo>
                    <a:pt x="13503" y="7523"/>
                  </a:lnTo>
                  <a:lnTo>
                    <a:pt x="13240" y="6944"/>
                  </a:lnTo>
                  <a:lnTo>
                    <a:pt x="12977" y="6401"/>
                  </a:lnTo>
                  <a:lnTo>
                    <a:pt x="12715" y="5895"/>
                  </a:lnTo>
                  <a:lnTo>
                    <a:pt x="12452" y="5389"/>
                  </a:lnTo>
                  <a:lnTo>
                    <a:pt x="11927" y="4485"/>
                  </a:lnTo>
                  <a:lnTo>
                    <a:pt x="11416" y="3689"/>
                  </a:lnTo>
                  <a:lnTo>
                    <a:pt x="10906" y="2966"/>
                  </a:lnTo>
                  <a:lnTo>
                    <a:pt x="10403" y="2315"/>
                  </a:lnTo>
                  <a:lnTo>
                    <a:pt x="9899" y="1772"/>
                  </a:lnTo>
                  <a:lnTo>
                    <a:pt x="9411" y="1302"/>
                  </a:lnTo>
                  <a:lnTo>
                    <a:pt x="8929" y="940"/>
                  </a:lnTo>
                  <a:lnTo>
                    <a:pt x="8448" y="615"/>
                  </a:lnTo>
                  <a:lnTo>
                    <a:pt x="7981" y="362"/>
                  </a:lnTo>
                  <a:lnTo>
                    <a:pt x="7521" y="181"/>
                  </a:lnTo>
                  <a:lnTo>
                    <a:pt x="7069" y="72"/>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1"/>
            <p:cNvSpPr/>
            <p:nvPr/>
          </p:nvSpPr>
          <p:spPr>
            <a:xfrm rot="10800000">
              <a:off x="10590456" y="2107426"/>
              <a:ext cx="283226" cy="832548"/>
            </a:xfrm>
            <a:custGeom>
              <a:avLst/>
              <a:gdLst/>
              <a:ahLst/>
              <a:cxnLst/>
              <a:rect l="l" t="t" r="r" b="b"/>
              <a:pathLst>
                <a:path w="11132" h="143111" extrusionOk="0">
                  <a:moveTo>
                    <a:pt x="5559" y="0"/>
                  </a:moveTo>
                  <a:lnTo>
                    <a:pt x="5274" y="1809"/>
                  </a:lnTo>
                  <a:lnTo>
                    <a:pt x="5005" y="3581"/>
                  </a:lnTo>
                  <a:lnTo>
                    <a:pt x="4742" y="5353"/>
                  </a:lnTo>
                  <a:lnTo>
                    <a:pt x="4487" y="7125"/>
                  </a:lnTo>
                  <a:lnTo>
                    <a:pt x="4239" y="8897"/>
                  </a:lnTo>
                  <a:lnTo>
                    <a:pt x="3998" y="10669"/>
                  </a:lnTo>
                  <a:lnTo>
                    <a:pt x="3765" y="12441"/>
                  </a:lnTo>
                  <a:lnTo>
                    <a:pt x="3546" y="14214"/>
                  </a:lnTo>
                  <a:lnTo>
                    <a:pt x="3327" y="15950"/>
                  </a:lnTo>
                  <a:lnTo>
                    <a:pt x="3123" y="17722"/>
                  </a:lnTo>
                  <a:lnTo>
                    <a:pt x="2926" y="19458"/>
                  </a:lnTo>
                  <a:lnTo>
                    <a:pt x="2729" y="21194"/>
                  </a:lnTo>
                  <a:lnTo>
                    <a:pt x="2546" y="22930"/>
                  </a:lnTo>
                  <a:lnTo>
                    <a:pt x="2371" y="24629"/>
                  </a:lnTo>
                  <a:lnTo>
                    <a:pt x="2204" y="26365"/>
                  </a:lnTo>
                  <a:lnTo>
                    <a:pt x="2036" y="28101"/>
                  </a:lnTo>
                  <a:lnTo>
                    <a:pt x="1883" y="29801"/>
                  </a:lnTo>
                  <a:lnTo>
                    <a:pt x="1737" y="31501"/>
                  </a:lnTo>
                  <a:lnTo>
                    <a:pt x="1591" y="33201"/>
                  </a:lnTo>
                  <a:lnTo>
                    <a:pt x="1460" y="34901"/>
                  </a:lnTo>
                  <a:lnTo>
                    <a:pt x="1328" y="36564"/>
                  </a:lnTo>
                  <a:lnTo>
                    <a:pt x="1212" y="38228"/>
                  </a:lnTo>
                  <a:lnTo>
                    <a:pt x="1095" y="39928"/>
                  </a:lnTo>
                  <a:lnTo>
                    <a:pt x="985" y="41591"/>
                  </a:lnTo>
                  <a:lnTo>
                    <a:pt x="883" y="43219"/>
                  </a:lnTo>
                  <a:lnTo>
                    <a:pt x="788" y="44883"/>
                  </a:lnTo>
                  <a:lnTo>
                    <a:pt x="701" y="46510"/>
                  </a:lnTo>
                  <a:lnTo>
                    <a:pt x="613" y="48138"/>
                  </a:lnTo>
                  <a:lnTo>
                    <a:pt x="533" y="49765"/>
                  </a:lnTo>
                  <a:lnTo>
                    <a:pt x="460" y="51392"/>
                  </a:lnTo>
                  <a:lnTo>
                    <a:pt x="395" y="52984"/>
                  </a:lnTo>
                  <a:lnTo>
                    <a:pt x="336" y="54575"/>
                  </a:lnTo>
                  <a:lnTo>
                    <a:pt x="278" y="56166"/>
                  </a:lnTo>
                  <a:lnTo>
                    <a:pt x="227" y="57758"/>
                  </a:lnTo>
                  <a:lnTo>
                    <a:pt x="183" y="59313"/>
                  </a:lnTo>
                  <a:lnTo>
                    <a:pt x="147" y="60904"/>
                  </a:lnTo>
                  <a:lnTo>
                    <a:pt x="110" y="62423"/>
                  </a:lnTo>
                  <a:lnTo>
                    <a:pt x="81" y="63978"/>
                  </a:lnTo>
                  <a:lnTo>
                    <a:pt x="52" y="65533"/>
                  </a:lnTo>
                  <a:lnTo>
                    <a:pt x="37" y="67052"/>
                  </a:lnTo>
                  <a:lnTo>
                    <a:pt x="15" y="68535"/>
                  </a:lnTo>
                  <a:lnTo>
                    <a:pt x="8" y="70054"/>
                  </a:lnTo>
                  <a:lnTo>
                    <a:pt x="1" y="73020"/>
                  </a:lnTo>
                  <a:lnTo>
                    <a:pt x="8" y="75949"/>
                  </a:lnTo>
                  <a:lnTo>
                    <a:pt x="30" y="78843"/>
                  </a:lnTo>
                  <a:lnTo>
                    <a:pt x="74" y="81700"/>
                  </a:lnTo>
                  <a:lnTo>
                    <a:pt x="125" y="84485"/>
                  </a:lnTo>
                  <a:lnTo>
                    <a:pt x="198" y="87233"/>
                  </a:lnTo>
                  <a:lnTo>
                    <a:pt x="278" y="89910"/>
                  </a:lnTo>
                  <a:lnTo>
                    <a:pt x="365" y="92586"/>
                  </a:lnTo>
                  <a:lnTo>
                    <a:pt x="475" y="95154"/>
                  </a:lnTo>
                  <a:lnTo>
                    <a:pt x="592" y="97721"/>
                  </a:lnTo>
                  <a:lnTo>
                    <a:pt x="716" y="100181"/>
                  </a:lnTo>
                  <a:lnTo>
                    <a:pt x="847" y="102640"/>
                  </a:lnTo>
                  <a:lnTo>
                    <a:pt x="985" y="104991"/>
                  </a:lnTo>
                  <a:lnTo>
                    <a:pt x="1139" y="107306"/>
                  </a:lnTo>
                  <a:lnTo>
                    <a:pt x="1292" y="109548"/>
                  </a:lnTo>
                  <a:lnTo>
                    <a:pt x="1452" y="111754"/>
                  </a:lnTo>
                  <a:lnTo>
                    <a:pt x="1620" y="113888"/>
                  </a:lnTo>
                  <a:lnTo>
                    <a:pt x="1795" y="115949"/>
                  </a:lnTo>
                  <a:lnTo>
                    <a:pt x="1963" y="117975"/>
                  </a:lnTo>
                  <a:lnTo>
                    <a:pt x="2138" y="119891"/>
                  </a:lnTo>
                  <a:lnTo>
                    <a:pt x="2320" y="121772"/>
                  </a:lnTo>
                  <a:lnTo>
                    <a:pt x="2495" y="123580"/>
                  </a:lnTo>
                  <a:lnTo>
                    <a:pt x="2678" y="125280"/>
                  </a:lnTo>
                  <a:lnTo>
                    <a:pt x="2853" y="126944"/>
                  </a:lnTo>
                  <a:lnTo>
                    <a:pt x="3028" y="128535"/>
                  </a:lnTo>
                  <a:lnTo>
                    <a:pt x="3203" y="130054"/>
                  </a:lnTo>
                  <a:lnTo>
                    <a:pt x="3371" y="131465"/>
                  </a:lnTo>
                  <a:lnTo>
                    <a:pt x="3699" y="134105"/>
                  </a:lnTo>
                  <a:lnTo>
                    <a:pt x="4005" y="136419"/>
                  </a:lnTo>
                  <a:lnTo>
                    <a:pt x="4282" y="138409"/>
                  </a:lnTo>
                  <a:lnTo>
                    <a:pt x="4523" y="140072"/>
                  </a:lnTo>
                  <a:lnTo>
                    <a:pt x="4720" y="141374"/>
                  </a:lnTo>
                  <a:lnTo>
                    <a:pt x="4873" y="142315"/>
                  </a:lnTo>
                  <a:lnTo>
                    <a:pt x="4997" y="143110"/>
                  </a:lnTo>
                  <a:lnTo>
                    <a:pt x="5311" y="140976"/>
                  </a:lnTo>
                  <a:lnTo>
                    <a:pt x="5610" y="138879"/>
                  </a:lnTo>
                  <a:lnTo>
                    <a:pt x="5902" y="136817"/>
                  </a:lnTo>
                  <a:lnTo>
                    <a:pt x="6186" y="134756"/>
                  </a:lnTo>
                  <a:lnTo>
                    <a:pt x="6456" y="132694"/>
                  </a:lnTo>
                  <a:lnTo>
                    <a:pt x="6719" y="130669"/>
                  </a:lnTo>
                  <a:lnTo>
                    <a:pt x="6974" y="128644"/>
                  </a:lnTo>
                  <a:lnTo>
                    <a:pt x="7222" y="126618"/>
                  </a:lnTo>
                  <a:lnTo>
                    <a:pt x="7463" y="124629"/>
                  </a:lnTo>
                  <a:lnTo>
                    <a:pt x="7689" y="122640"/>
                  </a:lnTo>
                  <a:lnTo>
                    <a:pt x="7908" y="120687"/>
                  </a:lnTo>
                  <a:lnTo>
                    <a:pt x="8119" y="118734"/>
                  </a:lnTo>
                  <a:lnTo>
                    <a:pt x="8323" y="116781"/>
                  </a:lnTo>
                  <a:lnTo>
                    <a:pt x="8520" y="114864"/>
                  </a:lnTo>
                  <a:lnTo>
                    <a:pt x="8710" y="112947"/>
                  </a:lnTo>
                  <a:lnTo>
                    <a:pt x="8885" y="111067"/>
                  </a:lnTo>
                  <a:lnTo>
                    <a:pt x="9060" y="109150"/>
                  </a:lnTo>
                  <a:lnTo>
                    <a:pt x="9221" y="107306"/>
                  </a:lnTo>
                  <a:lnTo>
                    <a:pt x="9381" y="105461"/>
                  </a:lnTo>
                  <a:lnTo>
                    <a:pt x="9527" y="103617"/>
                  </a:lnTo>
                  <a:lnTo>
                    <a:pt x="9666" y="101772"/>
                  </a:lnTo>
                  <a:lnTo>
                    <a:pt x="9804" y="99964"/>
                  </a:lnTo>
                  <a:lnTo>
                    <a:pt x="9928" y="98192"/>
                  </a:lnTo>
                  <a:lnTo>
                    <a:pt x="10045" y="96383"/>
                  </a:lnTo>
                  <a:lnTo>
                    <a:pt x="10162" y="94647"/>
                  </a:lnTo>
                  <a:lnTo>
                    <a:pt x="10264" y="92875"/>
                  </a:lnTo>
                  <a:lnTo>
                    <a:pt x="10366" y="91139"/>
                  </a:lnTo>
                  <a:lnTo>
                    <a:pt x="10461" y="89403"/>
                  </a:lnTo>
                  <a:lnTo>
                    <a:pt x="10541" y="87703"/>
                  </a:lnTo>
                  <a:lnTo>
                    <a:pt x="10621" y="86040"/>
                  </a:lnTo>
                  <a:lnTo>
                    <a:pt x="10694" y="84340"/>
                  </a:lnTo>
                  <a:lnTo>
                    <a:pt x="10767" y="82676"/>
                  </a:lnTo>
                  <a:lnTo>
                    <a:pt x="10825" y="81049"/>
                  </a:lnTo>
                  <a:lnTo>
                    <a:pt x="10884" y="79421"/>
                  </a:lnTo>
                  <a:lnTo>
                    <a:pt x="10928" y="77794"/>
                  </a:lnTo>
                  <a:lnTo>
                    <a:pt x="10971" y="76203"/>
                  </a:lnTo>
                  <a:lnTo>
                    <a:pt x="11008" y="74611"/>
                  </a:lnTo>
                  <a:lnTo>
                    <a:pt x="11044" y="73020"/>
                  </a:lnTo>
                  <a:lnTo>
                    <a:pt x="11073" y="71465"/>
                  </a:lnTo>
                  <a:lnTo>
                    <a:pt x="11095" y="69946"/>
                  </a:lnTo>
                  <a:lnTo>
                    <a:pt x="11110" y="68427"/>
                  </a:lnTo>
                  <a:lnTo>
                    <a:pt x="11117" y="66908"/>
                  </a:lnTo>
                  <a:lnTo>
                    <a:pt x="11124" y="65425"/>
                  </a:lnTo>
                  <a:lnTo>
                    <a:pt x="11132" y="63942"/>
                  </a:lnTo>
                  <a:lnTo>
                    <a:pt x="11124" y="62459"/>
                  </a:lnTo>
                  <a:lnTo>
                    <a:pt x="11117" y="61013"/>
                  </a:lnTo>
                  <a:lnTo>
                    <a:pt x="11110" y="59602"/>
                  </a:lnTo>
                  <a:lnTo>
                    <a:pt x="11088" y="58192"/>
                  </a:lnTo>
                  <a:lnTo>
                    <a:pt x="11066" y="56781"/>
                  </a:lnTo>
                  <a:lnTo>
                    <a:pt x="11044" y="55407"/>
                  </a:lnTo>
                  <a:lnTo>
                    <a:pt x="10986" y="52694"/>
                  </a:lnTo>
                  <a:lnTo>
                    <a:pt x="10906" y="50018"/>
                  </a:lnTo>
                  <a:lnTo>
                    <a:pt x="10818" y="47450"/>
                  </a:lnTo>
                  <a:lnTo>
                    <a:pt x="10709" y="44919"/>
                  </a:lnTo>
                  <a:lnTo>
                    <a:pt x="10592" y="42459"/>
                  </a:lnTo>
                  <a:lnTo>
                    <a:pt x="10468" y="40072"/>
                  </a:lnTo>
                  <a:lnTo>
                    <a:pt x="10322" y="37722"/>
                  </a:lnTo>
                  <a:lnTo>
                    <a:pt x="10176" y="35479"/>
                  </a:lnTo>
                  <a:lnTo>
                    <a:pt x="10016" y="33273"/>
                  </a:lnTo>
                  <a:lnTo>
                    <a:pt x="9848" y="31139"/>
                  </a:lnTo>
                  <a:lnTo>
                    <a:pt x="9680" y="29078"/>
                  </a:lnTo>
                  <a:lnTo>
                    <a:pt x="9498" y="27089"/>
                  </a:lnTo>
                  <a:lnTo>
                    <a:pt x="9315" y="25136"/>
                  </a:lnTo>
                  <a:lnTo>
                    <a:pt x="9126" y="23291"/>
                  </a:lnTo>
                  <a:lnTo>
                    <a:pt x="8929" y="21483"/>
                  </a:lnTo>
                  <a:lnTo>
                    <a:pt x="8732" y="19783"/>
                  </a:lnTo>
                  <a:lnTo>
                    <a:pt x="8535" y="18119"/>
                  </a:lnTo>
                  <a:lnTo>
                    <a:pt x="8338" y="16528"/>
                  </a:lnTo>
                  <a:lnTo>
                    <a:pt x="8141" y="15009"/>
                  </a:lnTo>
                  <a:lnTo>
                    <a:pt x="7944" y="13599"/>
                  </a:lnTo>
                  <a:lnTo>
                    <a:pt x="7747" y="12224"/>
                  </a:lnTo>
                  <a:lnTo>
                    <a:pt x="7550" y="10922"/>
                  </a:lnTo>
                  <a:lnTo>
                    <a:pt x="7361" y="9693"/>
                  </a:lnTo>
                  <a:lnTo>
                    <a:pt x="7178" y="8535"/>
                  </a:lnTo>
                  <a:lnTo>
                    <a:pt x="6996" y="7450"/>
                  </a:lnTo>
                  <a:lnTo>
                    <a:pt x="6660" y="5497"/>
                  </a:lnTo>
                  <a:lnTo>
                    <a:pt x="6354" y="3834"/>
                  </a:lnTo>
                  <a:lnTo>
                    <a:pt x="6084" y="2459"/>
                  </a:lnTo>
                  <a:lnTo>
                    <a:pt x="5865" y="1375"/>
                  </a:lnTo>
                  <a:lnTo>
                    <a:pt x="5698" y="615"/>
                  </a:lnTo>
                  <a:lnTo>
                    <a:pt x="5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1"/>
            <p:cNvSpPr/>
            <p:nvPr/>
          </p:nvSpPr>
          <p:spPr>
            <a:xfrm rot="10800000">
              <a:off x="10202585" y="2596591"/>
              <a:ext cx="583320" cy="480345"/>
            </a:xfrm>
            <a:custGeom>
              <a:avLst/>
              <a:gdLst/>
              <a:ahLst/>
              <a:cxnLst/>
              <a:rect l="l" t="t" r="r" b="b"/>
              <a:pathLst>
                <a:path w="22927" h="82569" extrusionOk="0">
                  <a:moveTo>
                    <a:pt x="4932" y="1"/>
                  </a:moveTo>
                  <a:lnTo>
                    <a:pt x="4866" y="73"/>
                  </a:lnTo>
                  <a:lnTo>
                    <a:pt x="4808" y="146"/>
                  </a:lnTo>
                  <a:lnTo>
                    <a:pt x="4749" y="290"/>
                  </a:lnTo>
                  <a:lnTo>
                    <a:pt x="4698" y="435"/>
                  </a:lnTo>
                  <a:lnTo>
                    <a:pt x="4647" y="652"/>
                  </a:lnTo>
                  <a:lnTo>
                    <a:pt x="4604" y="869"/>
                  </a:lnTo>
                  <a:lnTo>
                    <a:pt x="4560" y="1158"/>
                  </a:lnTo>
                  <a:lnTo>
                    <a:pt x="4421" y="2243"/>
                  </a:lnTo>
                  <a:lnTo>
                    <a:pt x="4283" y="3364"/>
                  </a:lnTo>
                  <a:lnTo>
                    <a:pt x="4151" y="4522"/>
                  </a:lnTo>
                  <a:lnTo>
                    <a:pt x="4020" y="5751"/>
                  </a:lnTo>
                  <a:lnTo>
                    <a:pt x="3889" y="7017"/>
                  </a:lnTo>
                  <a:lnTo>
                    <a:pt x="3757" y="8283"/>
                  </a:lnTo>
                  <a:lnTo>
                    <a:pt x="3633" y="9621"/>
                  </a:lnTo>
                  <a:lnTo>
                    <a:pt x="3509" y="10959"/>
                  </a:lnTo>
                  <a:lnTo>
                    <a:pt x="3269" y="13744"/>
                  </a:lnTo>
                  <a:lnTo>
                    <a:pt x="3035" y="16637"/>
                  </a:lnTo>
                  <a:lnTo>
                    <a:pt x="2809" y="19639"/>
                  </a:lnTo>
                  <a:lnTo>
                    <a:pt x="2590" y="22713"/>
                  </a:lnTo>
                  <a:lnTo>
                    <a:pt x="2386" y="25824"/>
                  </a:lnTo>
                  <a:lnTo>
                    <a:pt x="2189" y="29006"/>
                  </a:lnTo>
                  <a:lnTo>
                    <a:pt x="2000" y="32189"/>
                  </a:lnTo>
                  <a:lnTo>
                    <a:pt x="1817" y="35408"/>
                  </a:lnTo>
                  <a:lnTo>
                    <a:pt x="1649" y="38627"/>
                  </a:lnTo>
                  <a:lnTo>
                    <a:pt x="1482" y="41809"/>
                  </a:lnTo>
                  <a:lnTo>
                    <a:pt x="1328" y="44992"/>
                  </a:lnTo>
                  <a:lnTo>
                    <a:pt x="1183" y="48102"/>
                  </a:lnTo>
                  <a:lnTo>
                    <a:pt x="1044" y="51140"/>
                  </a:lnTo>
                  <a:lnTo>
                    <a:pt x="913" y="54142"/>
                  </a:lnTo>
                  <a:lnTo>
                    <a:pt x="796" y="57035"/>
                  </a:lnTo>
                  <a:lnTo>
                    <a:pt x="679" y="59820"/>
                  </a:lnTo>
                  <a:lnTo>
                    <a:pt x="482" y="65028"/>
                  </a:lnTo>
                  <a:lnTo>
                    <a:pt x="322" y="69657"/>
                  </a:lnTo>
                  <a:lnTo>
                    <a:pt x="191" y="73527"/>
                  </a:lnTo>
                  <a:lnTo>
                    <a:pt x="96" y="76565"/>
                  </a:lnTo>
                  <a:lnTo>
                    <a:pt x="1" y="79675"/>
                  </a:lnTo>
                  <a:lnTo>
                    <a:pt x="1" y="79928"/>
                  </a:lnTo>
                  <a:lnTo>
                    <a:pt x="1" y="80182"/>
                  </a:lnTo>
                  <a:lnTo>
                    <a:pt x="8" y="80435"/>
                  </a:lnTo>
                  <a:lnTo>
                    <a:pt x="15" y="80688"/>
                  </a:lnTo>
                  <a:lnTo>
                    <a:pt x="30" y="80905"/>
                  </a:lnTo>
                  <a:lnTo>
                    <a:pt x="52" y="81122"/>
                  </a:lnTo>
                  <a:lnTo>
                    <a:pt x="74" y="81339"/>
                  </a:lnTo>
                  <a:lnTo>
                    <a:pt x="103" y="81556"/>
                  </a:lnTo>
                  <a:lnTo>
                    <a:pt x="132" y="81737"/>
                  </a:lnTo>
                  <a:lnTo>
                    <a:pt x="169" y="81918"/>
                  </a:lnTo>
                  <a:lnTo>
                    <a:pt x="212" y="82062"/>
                  </a:lnTo>
                  <a:lnTo>
                    <a:pt x="249" y="82207"/>
                  </a:lnTo>
                  <a:lnTo>
                    <a:pt x="293" y="82315"/>
                  </a:lnTo>
                  <a:lnTo>
                    <a:pt x="344" y="82424"/>
                  </a:lnTo>
                  <a:lnTo>
                    <a:pt x="395" y="82496"/>
                  </a:lnTo>
                  <a:lnTo>
                    <a:pt x="446" y="82532"/>
                  </a:lnTo>
                  <a:lnTo>
                    <a:pt x="497" y="82569"/>
                  </a:lnTo>
                  <a:lnTo>
                    <a:pt x="548" y="82569"/>
                  </a:lnTo>
                  <a:lnTo>
                    <a:pt x="592" y="82532"/>
                  </a:lnTo>
                  <a:lnTo>
                    <a:pt x="643" y="82496"/>
                  </a:lnTo>
                  <a:lnTo>
                    <a:pt x="694" y="82424"/>
                  </a:lnTo>
                  <a:lnTo>
                    <a:pt x="738" y="82315"/>
                  </a:lnTo>
                  <a:lnTo>
                    <a:pt x="781" y="82207"/>
                  </a:lnTo>
                  <a:lnTo>
                    <a:pt x="818" y="82062"/>
                  </a:lnTo>
                  <a:lnTo>
                    <a:pt x="862" y="81881"/>
                  </a:lnTo>
                  <a:lnTo>
                    <a:pt x="891" y="81701"/>
                  </a:lnTo>
                  <a:lnTo>
                    <a:pt x="927" y="81520"/>
                  </a:lnTo>
                  <a:lnTo>
                    <a:pt x="956" y="81303"/>
                  </a:lnTo>
                  <a:lnTo>
                    <a:pt x="978" y="81086"/>
                  </a:lnTo>
                  <a:lnTo>
                    <a:pt x="1000" y="80869"/>
                  </a:lnTo>
                  <a:lnTo>
                    <a:pt x="1015" y="80616"/>
                  </a:lnTo>
                  <a:lnTo>
                    <a:pt x="1022" y="80362"/>
                  </a:lnTo>
                  <a:lnTo>
                    <a:pt x="1095" y="77939"/>
                  </a:lnTo>
                  <a:lnTo>
                    <a:pt x="1175" y="75263"/>
                  </a:lnTo>
                  <a:lnTo>
                    <a:pt x="1299" y="71719"/>
                  </a:lnTo>
                  <a:lnTo>
                    <a:pt x="1445" y="67487"/>
                  </a:lnTo>
                  <a:lnTo>
                    <a:pt x="1628" y="62605"/>
                  </a:lnTo>
                  <a:lnTo>
                    <a:pt x="1839" y="57288"/>
                  </a:lnTo>
                  <a:lnTo>
                    <a:pt x="1963" y="54467"/>
                  </a:lnTo>
                  <a:lnTo>
                    <a:pt x="2087" y="51538"/>
                  </a:lnTo>
                  <a:lnTo>
                    <a:pt x="2218" y="48572"/>
                  </a:lnTo>
                  <a:lnTo>
                    <a:pt x="2364" y="45570"/>
                  </a:lnTo>
                  <a:lnTo>
                    <a:pt x="2517" y="42496"/>
                  </a:lnTo>
                  <a:lnTo>
                    <a:pt x="2671" y="39422"/>
                  </a:lnTo>
                  <a:lnTo>
                    <a:pt x="2838" y="36348"/>
                  </a:lnTo>
                  <a:lnTo>
                    <a:pt x="3013" y="33238"/>
                  </a:lnTo>
                  <a:lnTo>
                    <a:pt x="3196" y="30200"/>
                  </a:lnTo>
                  <a:lnTo>
                    <a:pt x="3385" y="27162"/>
                  </a:lnTo>
                  <a:lnTo>
                    <a:pt x="3582" y="24196"/>
                  </a:lnTo>
                  <a:lnTo>
                    <a:pt x="3787" y="21267"/>
                  </a:lnTo>
                  <a:lnTo>
                    <a:pt x="3998" y="18446"/>
                  </a:lnTo>
                  <a:lnTo>
                    <a:pt x="4217" y="15697"/>
                  </a:lnTo>
                  <a:lnTo>
                    <a:pt x="4443" y="13057"/>
                  </a:lnTo>
                  <a:lnTo>
                    <a:pt x="4560" y="11791"/>
                  </a:lnTo>
                  <a:lnTo>
                    <a:pt x="4684" y="10561"/>
                  </a:lnTo>
                  <a:lnTo>
                    <a:pt x="4801" y="9332"/>
                  </a:lnTo>
                  <a:lnTo>
                    <a:pt x="4925" y="8175"/>
                  </a:lnTo>
                  <a:lnTo>
                    <a:pt x="5049" y="7017"/>
                  </a:lnTo>
                  <a:lnTo>
                    <a:pt x="5173" y="5932"/>
                  </a:lnTo>
                  <a:lnTo>
                    <a:pt x="8229" y="14214"/>
                  </a:lnTo>
                  <a:lnTo>
                    <a:pt x="10497" y="20363"/>
                  </a:lnTo>
                  <a:lnTo>
                    <a:pt x="13021" y="27162"/>
                  </a:lnTo>
                  <a:lnTo>
                    <a:pt x="15633" y="34178"/>
                  </a:lnTo>
                  <a:lnTo>
                    <a:pt x="18149" y="40869"/>
                  </a:lnTo>
                  <a:lnTo>
                    <a:pt x="19316" y="43943"/>
                  </a:lnTo>
                  <a:lnTo>
                    <a:pt x="20388" y="46728"/>
                  </a:lnTo>
                  <a:lnTo>
                    <a:pt x="21351" y="49223"/>
                  </a:lnTo>
                  <a:lnTo>
                    <a:pt x="22183" y="51321"/>
                  </a:lnTo>
                  <a:lnTo>
                    <a:pt x="22227" y="51429"/>
                  </a:lnTo>
                  <a:lnTo>
                    <a:pt x="22278" y="51502"/>
                  </a:lnTo>
                  <a:lnTo>
                    <a:pt x="22329" y="51574"/>
                  </a:lnTo>
                  <a:lnTo>
                    <a:pt x="22380" y="51610"/>
                  </a:lnTo>
                  <a:lnTo>
                    <a:pt x="22431" y="51610"/>
                  </a:lnTo>
                  <a:lnTo>
                    <a:pt x="22475" y="51574"/>
                  </a:lnTo>
                  <a:lnTo>
                    <a:pt x="22526" y="51538"/>
                  </a:lnTo>
                  <a:lnTo>
                    <a:pt x="22577" y="51466"/>
                  </a:lnTo>
                  <a:lnTo>
                    <a:pt x="22620" y="51393"/>
                  </a:lnTo>
                  <a:lnTo>
                    <a:pt x="22664" y="51285"/>
                  </a:lnTo>
                  <a:lnTo>
                    <a:pt x="22708" y="51140"/>
                  </a:lnTo>
                  <a:lnTo>
                    <a:pt x="22744" y="50995"/>
                  </a:lnTo>
                  <a:lnTo>
                    <a:pt x="22781" y="50815"/>
                  </a:lnTo>
                  <a:lnTo>
                    <a:pt x="22817" y="50634"/>
                  </a:lnTo>
                  <a:lnTo>
                    <a:pt x="22847" y="50417"/>
                  </a:lnTo>
                  <a:lnTo>
                    <a:pt x="22868" y="50200"/>
                  </a:lnTo>
                  <a:lnTo>
                    <a:pt x="22890" y="49947"/>
                  </a:lnTo>
                  <a:lnTo>
                    <a:pt x="22905" y="49730"/>
                  </a:lnTo>
                  <a:lnTo>
                    <a:pt x="22919" y="49476"/>
                  </a:lnTo>
                  <a:lnTo>
                    <a:pt x="22927" y="49223"/>
                  </a:lnTo>
                  <a:lnTo>
                    <a:pt x="22927" y="48970"/>
                  </a:lnTo>
                  <a:lnTo>
                    <a:pt x="22919" y="48717"/>
                  </a:lnTo>
                  <a:lnTo>
                    <a:pt x="22912" y="48500"/>
                  </a:lnTo>
                  <a:lnTo>
                    <a:pt x="22898" y="48247"/>
                  </a:lnTo>
                  <a:lnTo>
                    <a:pt x="22883" y="48030"/>
                  </a:lnTo>
                  <a:lnTo>
                    <a:pt x="22861" y="47813"/>
                  </a:lnTo>
                  <a:lnTo>
                    <a:pt x="22832" y="47596"/>
                  </a:lnTo>
                  <a:lnTo>
                    <a:pt x="22803" y="47415"/>
                  </a:lnTo>
                  <a:lnTo>
                    <a:pt x="22774" y="47234"/>
                  </a:lnTo>
                  <a:lnTo>
                    <a:pt x="22730" y="47053"/>
                  </a:lnTo>
                  <a:lnTo>
                    <a:pt x="22693" y="46909"/>
                  </a:lnTo>
                  <a:lnTo>
                    <a:pt x="22642" y="46764"/>
                  </a:lnTo>
                  <a:lnTo>
                    <a:pt x="21716" y="44413"/>
                  </a:lnTo>
                  <a:lnTo>
                    <a:pt x="20622" y="41592"/>
                  </a:lnTo>
                  <a:lnTo>
                    <a:pt x="19389" y="38337"/>
                  </a:lnTo>
                  <a:lnTo>
                    <a:pt x="18054" y="34829"/>
                  </a:lnTo>
                  <a:lnTo>
                    <a:pt x="15209" y="27234"/>
                  </a:lnTo>
                  <a:lnTo>
                    <a:pt x="12314" y="19458"/>
                  </a:lnTo>
                  <a:lnTo>
                    <a:pt x="9622" y="12189"/>
                  </a:lnTo>
                  <a:lnTo>
                    <a:pt x="7383" y="6149"/>
                  </a:lnTo>
                  <a:lnTo>
                    <a:pt x="5238" y="290"/>
                  </a:lnTo>
                  <a:lnTo>
                    <a:pt x="5180" y="182"/>
                  </a:lnTo>
                  <a:lnTo>
                    <a:pt x="5121" y="73"/>
                  </a:lnTo>
                  <a:lnTo>
                    <a:pt x="5056"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1"/>
            <p:cNvSpPr/>
            <p:nvPr/>
          </p:nvSpPr>
          <p:spPr>
            <a:xfrm rot="10800000">
              <a:off x="10130380" y="3105497"/>
              <a:ext cx="576451" cy="523895"/>
            </a:xfrm>
            <a:custGeom>
              <a:avLst/>
              <a:gdLst/>
              <a:ahLst/>
              <a:cxnLst/>
              <a:rect l="l" t="t" r="r" b="b"/>
              <a:pathLst>
                <a:path w="22657" h="90055" extrusionOk="0">
                  <a:moveTo>
                    <a:pt x="2648" y="0"/>
                  </a:moveTo>
                  <a:lnTo>
                    <a:pt x="2349" y="36"/>
                  </a:lnTo>
                  <a:lnTo>
                    <a:pt x="2065" y="73"/>
                  </a:lnTo>
                  <a:lnTo>
                    <a:pt x="1547" y="253"/>
                  </a:lnTo>
                  <a:lnTo>
                    <a:pt x="1094" y="434"/>
                  </a:lnTo>
                  <a:lnTo>
                    <a:pt x="715" y="687"/>
                  </a:lnTo>
                  <a:lnTo>
                    <a:pt x="409" y="904"/>
                  </a:lnTo>
                  <a:lnTo>
                    <a:pt x="190" y="1085"/>
                  </a:lnTo>
                  <a:lnTo>
                    <a:pt x="0" y="1266"/>
                  </a:lnTo>
                  <a:lnTo>
                    <a:pt x="117" y="3472"/>
                  </a:lnTo>
                  <a:lnTo>
                    <a:pt x="241" y="5642"/>
                  </a:lnTo>
                  <a:lnTo>
                    <a:pt x="365" y="7740"/>
                  </a:lnTo>
                  <a:lnTo>
                    <a:pt x="496" y="9838"/>
                  </a:lnTo>
                  <a:lnTo>
                    <a:pt x="635" y="11863"/>
                  </a:lnTo>
                  <a:lnTo>
                    <a:pt x="773" y="13888"/>
                  </a:lnTo>
                  <a:lnTo>
                    <a:pt x="919" y="15877"/>
                  </a:lnTo>
                  <a:lnTo>
                    <a:pt x="1065" y="17794"/>
                  </a:lnTo>
                  <a:lnTo>
                    <a:pt x="1218" y="19711"/>
                  </a:lnTo>
                  <a:lnTo>
                    <a:pt x="1372" y="21592"/>
                  </a:lnTo>
                  <a:lnTo>
                    <a:pt x="1532" y="23436"/>
                  </a:lnTo>
                  <a:lnTo>
                    <a:pt x="1700" y="25244"/>
                  </a:lnTo>
                  <a:lnTo>
                    <a:pt x="1868" y="27016"/>
                  </a:lnTo>
                  <a:lnTo>
                    <a:pt x="2035" y="28752"/>
                  </a:lnTo>
                  <a:lnTo>
                    <a:pt x="2210" y="30452"/>
                  </a:lnTo>
                  <a:lnTo>
                    <a:pt x="2385" y="32152"/>
                  </a:lnTo>
                  <a:lnTo>
                    <a:pt x="2568" y="33780"/>
                  </a:lnTo>
                  <a:lnTo>
                    <a:pt x="2750" y="35407"/>
                  </a:lnTo>
                  <a:lnTo>
                    <a:pt x="2940" y="36998"/>
                  </a:lnTo>
                  <a:lnTo>
                    <a:pt x="3129" y="38554"/>
                  </a:lnTo>
                  <a:lnTo>
                    <a:pt x="3319" y="40073"/>
                  </a:lnTo>
                  <a:lnTo>
                    <a:pt x="3516" y="41555"/>
                  </a:lnTo>
                  <a:lnTo>
                    <a:pt x="3713" y="43038"/>
                  </a:lnTo>
                  <a:lnTo>
                    <a:pt x="3917" y="44449"/>
                  </a:lnTo>
                  <a:lnTo>
                    <a:pt x="4122" y="45859"/>
                  </a:lnTo>
                  <a:lnTo>
                    <a:pt x="4326" y="47233"/>
                  </a:lnTo>
                  <a:lnTo>
                    <a:pt x="4537" y="48572"/>
                  </a:lnTo>
                  <a:lnTo>
                    <a:pt x="4749" y="49910"/>
                  </a:lnTo>
                  <a:lnTo>
                    <a:pt x="4960" y="51176"/>
                  </a:lnTo>
                  <a:lnTo>
                    <a:pt x="5179" y="52441"/>
                  </a:lnTo>
                  <a:lnTo>
                    <a:pt x="5398" y="53707"/>
                  </a:lnTo>
                  <a:lnTo>
                    <a:pt x="5617" y="54901"/>
                  </a:lnTo>
                  <a:lnTo>
                    <a:pt x="5836" y="56094"/>
                  </a:lnTo>
                  <a:lnTo>
                    <a:pt x="6062" y="57215"/>
                  </a:lnTo>
                  <a:lnTo>
                    <a:pt x="6288" y="58373"/>
                  </a:lnTo>
                  <a:lnTo>
                    <a:pt x="6514" y="59458"/>
                  </a:lnTo>
                  <a:lnTo>
                    <a:pt x="6740" y="60543"/>
                  </a:lnTo>
                  <a:lnTo>
                    <a:pt x="6974" y="61591"/>
                  </a:lnTo>
                  <a:lnTo>
                    <a:pt x="7200" y="62604"/>
                  </a:lnTo>
                  <a:lnTo>
                    <a:pt x="7433" y="63617"/>
                  </a:lnTo>
                  <a:lnTo>
                    <a:pt x="7667" y="64593"/>
                  </a:lnTo>
                  <a:lnTo>
                    <a:pt x="7900" y="65534"/>
                  </a:lnTo>
                  <a:lnTo>
                    <a:pt x="8374" y="67378"/>
                  </a:lnTo>
                  <a:lnTo>
                    <a:pt x="8848" y="69114"/>
                  </a:lnTo>
                  <a:lnTo>
                    <a:pt x="9330" y="70742"/>
                  </a:lnTo>
                  <a:lnTo>
                    <a:pt x="9811" y="72333"/>
                  </a:lnTo>
                  <a:lnTo>
                    <a:pt x="10292" y="73779"/>
                  </a:lnTo>
                  <a:lnTo>
                    <a:pt x="10774" y="75190"/>
                  </a:lnTo>
                  <a:lnTo>
                    <a:pt x="11255" y="76492"/>
                  </a:lnTo>
                  <a:lnTo>
                    <a:pt x="11737" y="77722"/>
                  </a:lnTo>
                  <a:lnTo>
                    <a:pt x="12218" y="78879"/>
                  </a:lnTo>
                  <a:lnTo>
                    <a:pt x="12700" y="79964"/>
                  </a:lnTo>
                  <a:lnTo>
                    <a:pt x="13174" y="80977"/>
                  </a:lnTo>
                  <a:lnTo>
                    <a:pt x="13641" y="81917"/>
                  </a:lnTo>
                  <a:lnTo>
                    <a:pt x="14107" y="82785"/>
                  </a:lnTo>
                  <a:lnTo>
                    <a:pt x="14574" y="83581"/>
                  </a:lnTo>
                  <a:lnTo>
                    <a:pt x="15026" y="84340"/>
                  </a:lnTo>
                  <a:lnTo>
                    <a:pt x="15479" y="85027"/>
                  </a:lnTo>
                  <a:lnTo>
                    <a:pt x="15924" y="85678"/>
                  </a:lnTo>
                  <a:lnTo>
                    <a:pt x="16354" y="86221"/>
                  </a:lnTo>
                  <a:lnTo>
                    <a:pt x="16784" y="86763"/>
                  </a:lnTo>
                  <a:lnTo>
                    <a:pt x="17200" y="87233"/>
                  </a:lnTo>
                  <a:lnTo>
                    <a:pt x="17609" y="87667"/>
                  </a:lnTo>
                  <a:lnTo>
                    <a:pt x="18002" y="88065"/>
                  </a:lnTo>
                  <a:lnTo>
                    <a:pt x="18389" y="88391"/>
                  </a:lnTo>
                  <a:lnTo>
                    <a:pt x="18761" y="88680"/>
                  </a:lnTo>
                  <a:lnTo>
                    <a:pt x="19126" y="88933"/>
                  </a:lnTo>
                  <a:lnTo>
                    <a:pt x="19476" y="89186"/>
                  </a:lnTo>
                  <a:lnTo>
                    <a:pt x="19804" y="89367"/>
                  </a:lnTo>
                  <a:lnTo>
                    <a:pt x="20424" y="89656"/>
                  </a:lnTo>
                  <a:lnTo>
                    <a:pt x="20986" y="89873"/>
                  </a:lnTo>
                  <a:lnTo>
                    <a:pt x="21475" y="89982"/>
                  </a:lnTo>
                  <a:lnTo>
                    <a:pt x="21883" y="90018"/>
                  </a:lnTo>
                  <a:lnTo>
                    <a:pt x="22211" y="90054"/>
                  </a:lnTo>
                  <a:lnTo>
                    <a:pt x="22452" y="90018"/>
                  </a:lnTo>
                  <a:lnTo>
                    <a:pt x="22656" y="89982"/>
                  </a:lnTo>
                  <a:lnTo>
                    <a:pt x="22503" y="87487"/>
                  </a:lnTo>
                  <a:lnTo>
                    <a:pt x="22350" y="85027"/>
                  </a:lnTo>
                  <a:lnTo>
                    <a:pt x="22189" y="82604"/>
                  </a:lnTo>
                  <a:lnTo>
                    <a:pt x="22029" y="80253"/>
                  </a:lnTo>
                  <a:lnTo>
                    <a:pt x="21868" y="77939"/>
                  </a:lnTo>
                  <a:lnTo>
                    <a:pt x="21701" y="75660"/>
                  </a:lnTo>
                  <a:lnTo>
                    <a:pt x="21526" y="73418"/>
                  </a:lnTo>
                  <a:lnTo>
                    <a:pt x="21351" y="71248"/>
                  </a:lnTo>
                  <a:lnTo>
                    <a:pt x="21176" y="69078"/>
                  </a:lnTo>
                  <a:lnTo>
                    <a:pt x="20993" y="66980"/>
                  </a:lnTo>
                  <a:lnTo>
                    <a:pt x="20811" y="64919"/>
                  </a:lnTo>
                  <a:lnTo>
                    <a:pt x="20628" y="62893"/>
                  </a:lnTo>
                  <a:lnTo>
                    <a:pt x="20439" y="60940"/>
                  </a:lnTo>
                  <a:lnTo>
                    <a:pt x="20249" y="58987"/>
                  </a:lnTo>
                  <a:lnTo>
                    <a:pt x="20052" y="57107"/>
                  </a:lnTo>
                  <a:lnTo>
                    <a:pt x="19855" y="55262"/>
                  </a:lnTo>
                  <a:lnTo>
                    <a:pt x="19658" y="53418"/>
                  </a:lnTo>
                  <a:lnTo>
                    <a:pt x="19454" y="51646"/>
                  </a:lnTo>
                  <a:lnTo>
                    <a:pt x="19250" y="49910"/>
                  </a:lnTo>
                  <a:lnTo>
                    <a:pt x="19046" y="48210"/>
                  </a:lnTo>
                  <a:lnTo>
                    <a:pt x="18841" y="46546"/>
                  </a:lnTo>
                  <a:lnTo>
                    <a:pt x="18630" y="44955"/>
                  </a:lnTo>
                  <a:lnTo>
                    <a:pt x="18418" y="43364"/>
                  </a:lnTo>
                  <a:lnTo>
                    <a:pt x="18207" y="41809"/>
                  </a:lnTo>
                  <a:lnTo>
                    <a:pt x="17988" y="40290"/>
                  </a:lnTo>
                  <a:lnTo>
                    <a:pt x="17769" y="38807"/>
                  </a:lnTo>
                  <a:lnTo>
                    <a:pt x="17550" y="37360"/>
                  </a:lnTo>
                  <a:lnTo>
                    <a:pt x="17331" y="35950"/>
                  </a:lnTo>
                  <a:lnTo>
                    <a:pt x="17105" y="34611"/>
                  </a:lnTo>
                  <a:lnTo>
                    <a:pt x="16886" y="33273"/>
                  </a:lnTo>
                  <a:lnTo>
                    <a:pt x="16660" y="31971"/>
                  </a:lnTo>
                  <a:lnTo>
                    <a:pt x="16434" y="30669"/>
                  </a:lnTo>
                  <a:lnTo>
                    <a:pt x="16208" y="29440"/>
                  </a:lnTo>
                  <a:lnTo>
                    <a:pt x="15975" y="28246"/>
                  </a:lnTo>
                  <a:lnTo>
                    <a:pt x="15749" y="27089"/>
                  </a:lnTo>
                  <a:lnTo>
                    <a:pt x="15515" y="25932"/>
                  </a:lnTo>
                  <a:lnTo>
                    <a:pt x="15282" y="24810"/>
                  </a:lnTo>
                  <a:lnTo>
                    <a:pt x="15048" y="23762"/>
                  </a:lnTo>
                  <a:lnTo>
                    <a:pt x="14815" y="22713"/>
                  </a:lnTo>
                  <a:lnTo>
                    <a:pt x="14581" y="21700"/>
                  </a:lnTo>
                  <a:lnTo>
                    <a:pt x="14348" y="20687"/>
                  </a:lnTo>
                  <a:lnTo>
                    <a:pt x="14115" y="19747"/>
                  </a:lnTo>
                  <a:lnTo>
                    <a:pt x="13881" y="18807"/>
                  </a:lnTo>
                  <a:lnTo>
                    <a:pt x="13641" y="17903"/>
                  </a:lnTo>
                  <a:lnTo>
                    <a:pt x="13407" y="17035"/>
                  </a:lnTo>
                  <a:lnTo>
                    <a:pt x="13166" y="16203"/>
                  </a:lnTo>
                  <a:lnTo>
                    <a:pt x="12933" y="15371"/>
                  </a:lnTo>
                  <a:lnTo>
                    <a:pt x="12692" y="14575"/>
                  </a:lnTo>
                  <a:lnTo>
                    <a:pt x="12459" y="13816"/>
                  </a:lnTo>
                  <a:lnTo>
                    <a:pt x="12218" y="13092"/>
                  </a:lnTo>
                  <a:lnTo>
                    <a:pt x="11744" y="11682"/>
                  </a:lnTo>
                  <a:lnTo>
                    <a:pt x="11270" y="10380"/>
                  </a:lnTo>
                  <a:lnTo>
                    <a:pt x="10803" y="9187"/>
                  </a:lnTo>
                  <a:lnTo>
                    <a:pt x="10329" y="8065"/>
                  </a:lnTo>
                  <a:lnTo>
                    <a:pt x="9869" y="7053"/>
                  </a:lnTo>
                  <a:lnTo>
                    <a:pt x="9403" y="6112"/>
                  </a:lnTo>
                  <a:lnTo>
                    <a:pt x="8943" y="5244"/>
                  </a:lnTo>
                  <a:lnTo>
                    <a:pt x="8491" y="4485"/>
                  </a:lnTo>
                  <a:lnTo>
                    <a:pt x="8039" y="3762"/>
                  </a:lnTo>
                  <a:lnTo>
                    <a:pt x="7601" y="3147"/>
                  </a:lnTo>
                  <a:lnTo>
                    <a:pt x="7163" y="2568"/>
                  </a:lnTo>
                  <a:lnTo>
                    <a:pt x="6733" y="2062"/>
                  </a:lnTo>
                  <a:lnTo>
                    <a:pt x="6310" y="1628"/>
                  </a:lnTo>
                  <a:lnTo>
                    <a:pt x="5901" y="1266"/>
                  </a:lnTo>
                  <a:lnTo>
                    <a:pt x="5493" y="941"/>
                  </a:lnTo>
                  <a:lnTo>
                    <a:pt x="5099" y="687"/>
                  </a:lnTo>
                  <a:lnTo>
                    <a:pt x="4712" y="470"/>
                  </a:lnTo>
                  <a:lnTo>
                    <a:pt x="4340" y="290"/>
                  </a:lnTo>
                  <a:lnTo>
                    <a:pt x="3976" y="145"/>
                  </a:lnTo>
                  <a:lnTo>
                    <a:pt x="3625" y="73"/>
                  </a:lnTo>
                  <a:lnTo>
                    <a:pt x="3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1"/>
            <p:cNvSpPr/>
            <p:nvPr/>
          </p:nvSpPr>
          <p:spPr>
            <a:xfrm rot="10800000">
              <a:off x="10824297" y="2808415"/>
              <a:ext cx="306608" cy="812565"/>
            </a:xfrm>
            <a:custGeom>
              <a:avLst/>
              <a:gdLst/>
              <a:ahLst/>
              <a:cxnLst/>
              <a:rect l="l" t="t" r="r" b="b"/>
              <a:pathLst>
                <a:path w="12051" h="139676" extrusionOk="0">
                  <a:moveTo>
                    <a:pt x="8790" y="1"/>
                  </a:moveTo>
                  <a:lnTo>
                    <a:pt x="8448" y="1484"/>
                  </a:lnTo>
                  <a:lnTo>
                    <a:pt x="8105" y="2967"/>
                  </a:lnTo>
                  <a:lnTo>
                    <a:pt x="7777" y="4449"/>
                  </a:lnTo>
                  <a:lnTo>
                    <a:pt x="7456" y="5932"/>
                  </a:lnTo>
                  <a:lnTo>
                    <a:pt x="7142" y="7415"/>
                  </a:lnTo>
                  <a:lnTo>
                    <a:pt x="6836" y="8934"/>
                  </a:lnTo>
                  <a:lnTo>
                    <a:pt x="6544" y="10417"/>
                  </a:lnTo>
                  <a:lnTo>
                    <a:pt x="6252" y="11936"/>
                  </a:lnTo>
                  <a:lnTo>
                    <a:pt x="5975" y="13455"/>
                  </a:lnTo>
                  <a:lnTo>
                    <a:pt x="5698" y="14938"/>
                  </a:lnTo>
                  <a:lnTo>
                    <a:pt x="5435" y="16457"/>
                  </a:lnTo>
                  <a:lnTo>
                    <a:pt x="5180" y="17976"/>
                  </a:lnTo>
                  <a:lnTo>
                    <a:pt x="4924" y="19495"/>
                  </a:lnTo>
                  <a:lnTo>
                    <a:pt x="4684" y="21014"/>
                  </a:lnTo>
                  <a:lnTo>
                    <a:pt x="4450" y="22533"/>
                  </a:lnTo>
                  <a:lnTo>
                    <a:pt x="4224" y="24052"/>
                  </a:lnTo>
                  <a:lnTo>
                    <a:pt x="3998" y="25570"/>
                  </a:lnTo>
                  <a:lnTo>
                    <a:pt x="3787" y="27089"/>
                  </a:lnTo>
                  <a:lnTo>
                    <a:pt x="3582" y="28645"/>
                  </a:lnTo>
                  <a:lnTo>
                    <a:pt x="3378" y="30164"/>
                  </a:lnTo>
                  <a:lnTo>
                    <a:pt x="3188" y="31683"/>
                  </a:lnTo>
                  <a:lnTo>
                    <a:pt x="2999" y="33202"/>
                  </a:lnTo>
                  <a:lnTo>
                    <a:pt x="2824" y="34721"/>
                  </a:lnTo>
                  <a:lnTo>
                    <a:pt x="2649" y="36240"/>
                  </a:lnTo>
                  <a:lnTo>
                    <a:pt x="2481" y="37759"/>
                  </a:lnTo>
                  <a:lnTo>
                    <a:pt x="2320" y="39278"/>
                  </a:lnTo>
                  <a:lnTo>
                    <a:pt x="2167" y="40796"/>
                  </a:lnTo>
                  <a:lnTo>
                    <a:pt x="2021" y="42315"/>
                  </a:lnTo>
                  <a:lnTo>
                    <a:pt x="1883" y="43834"/>
                  </a:lnTo>
                  <a:lnTo>
                    <a:pt x="1744" y="45353"/>
                  </a:lnTo>
                  <a:lnTo>
                    <a:pt x="1613" y="46836"/>
                  </a:lnTo>
                  <a:lnTo>
                    <a:pt x="1489" y="48355"/>
                  </a:lnTo>
                  <a:lnTo>
                    <a:pt x="1372" y="49874"/>
                  </a:lnTo>
                  <a:lnTo>
                    <a:pt x="1263" y="51357"/>
                  </a:lnTo>
                  <a:lnTo>
                    <a:pt x="1153" y="52840"/>
                  </a:lnTo>
                  <a:lnTo>
                    <a:pt x="1051" y="54359"/>
                  </a:lnTo>
                  <a:lnTo>
                    <a:pt x="956" y="55842"/>
                  </a:lnTo>
                  <a:lnTo>
                    <a:pt x="862" y="57324"/>
                  </a:lnTo>
                  <a:lnTo>
                    <a:pt x="781" y="58807"/>
                  </a:lnTo>
                  <a:lnTo>
                    <a:pt x="701" y="60254"/>
                  </a:lnTo>
                  <a:lnTo>
                    <a:pt x="621" y="61737"/>
                  </a:lnTo>
                  <a:lnTo>
                    <a:pt x="548" y="63183"/>
                  </a:lnTo>
                  <a:lnTo>
                    <a:pt x="424" y="66113"/>
                  </a:lnTo>
                  <a:lnTo>
                    <a:pt x="315" y="68970"/>
                  </a:lnTo>
                  <a:lnTo>
                    <a:pt x="220" y="71827"/>
                  </a:lnTo>
                  <a:lnTo>
                    <a:pt x="147" y="74648"/>
                  </a:lnTo>
                  <a:lnTo>
                    <a:pt x="88" y="77469"/>
                  </a:lnTo>
                  <a:lnTo>
                    <a:pt x="45" y="80218"/>
                  </a:lnTo>
                  <a:lnTo>
                    <a:pt x="15" y="82930"/>
                  </a:lnTo>
                  <a:lnTo>
                    <a:pt x="1" y="85607"/>
                  </a:lnTo>
                  <a:lnTo>
                    <a:pt x="1" y="88283"/>
                  </a:lnTo>
                  <a:lnTo>
                    <a:pt x="15" y="90887"/>
                  </a:lnTo>
                  <a:lnTo>
                    <a:pt x="37" y="93418"/>
                  </a:lnTo>
                  <a:lnTo>
                    <a:pt x="74" y="95950"/>
                  </a:lnTo>
                  <a:lnTo>
                    <a:pt x="118" y="98409"/>
                  </a:lnTo>
                  <a:lnTo>
                    <a:pt x="169" y="100833"/>
                  </a:lnTo>
                  <a:lnTo>
                    <a:pt x="234" y="103183"/>
                  </a:lnTo>
                  <a:lnTo>
                    <a:pt x="300" y="105498"/>
                  </a:lnTo>
                  <a:lnTo>
                    <a:pt x="380" y="107740"/>
                  </a:lnTo>
                  <a:lnTo>
                    <a:pt x="460" y="109946"/>
                  </a:lnTo>
                  <a:lnTo>
                    <a:pt x="555" y="112080"/>
                  </a:lnTo>
                  <a:lnTo>
                    <a:pt x="650" y="114142"/>
                  </a:lnTo>
                  <a:lnTo>
                    <a:pt x="745" y="116167"/>
                  </a:lnTo>
                  <a:lnTo>
                    <a:pt x="847" y="118084"/>
                  </a:lnTo>
                  <a:lnTo>
                    <a:pt x="956" y="119964"/>
                  </a:lnTo>
                  <a:lnTo>
                    <a:pt x="1066" y="121773"/>
                  </a:lnTo>
                  <a:lnTo>
                    <a:pt x="1175" y="123473"/>
                  </a:lnTo>
                  <a:lnTo>
                    <a:pt x="1285" y="125136"/>
                  </a:lnTo>
                  <a:lnTo>
                    <a:pt x="1394" y="126728"/>
                  </a:lnTo>
                  <a:lnTo>
                    <a:pt x="1606" y="129621"/>
                  </a:lnTo>
                  <a:lnTo>
                    <a:pt x="1817" y="132189"/>
                  </a:lnTo>
                  <a:lnTo>
                    <a:pt x="2007" y="134431"/>
                  </a:lnTo>
                  <a:lnTo>
                    <a:pt x="2175" y="136275"/>
                  </a:lnTo>
                  <a:lnTo>
                    <a:pt x="2313" y="137758"/>
                  </a:lnTo>
                  <a:lnTo>
                    <a:pt x="2423" y="138807"/>
                  </a:lnTo>
                  <a:lnTo>
                    <a:pt x="2517" y="139675"/>
                  </a:lnTo>
                  <a:lnTo>
                    <a:pt x="2911" y="137939"/>
                  </a:lnTo>
                  <a:lnTo>
                    <a:pt x="3283" y="136167"/>
                  </a:lnTo>
                  <a:lnTo>
                    <a:pt x="3655" y="134431"/>
                  </a:lnTo>
                  <a:lnTo>
                    <a:pt x="4013" y="132695"/>
                  </a:lnTo>
                  <a:lnTo>
                    <a:pt x="4363" y="130923"/>
                  </a:lnTo>
                  <a:lnTo>
                    <a:pt x="4706" y="129187"/>
                  </a:lnTo>
                  <a:lnTo>
                    <a:pt x="5034" y="127451"/>
                  </a:lnTo>
                  <a:lnTo>
                    <a:pt x="5355" y="125751"/>
                  </a:lnTo>
                  <a:lnTo>
                    <a:pt x="5668" y="124015"/>
                  </a:lnTo>
                  <a:lnTo>
                    <a:pt x="5975" y="122315"/>
                  </a:lnTo>
                  <a:lnTo>
                    <a:pt x="6267" y="120579"/>
                  </a:lnTo>
                  <a:lnTo>
                    <a:pt x="6558" y="118880"/>
                  </a:lnTo>
                  <a:lnTo>
                    <a:pt x="6836" y="117180"/>
                  </a:lnTo>
                  <a:lnTo>
                    <a:pt x="7098" y="115480"/>
                  </a:lnTo>
                  <a:lnTo>
                    <a:pt x="7361" y="113780"/>
                  </a:lnTo>
                  <a:lnTo>
                    <a:pt x="7616" y="112116"/>
                  </a:lnTo>
                  <a:lnTo>
                    <a:pt x="7857" y="110453"/>
                  </a:lnTo>
                  <a:lnTo>
                    <a:pt x="8090" y="108753"/>
                  </a:lnTo>
                  <a:lnTo>
                    <a:pt x="8316" y="107089"/>
                  </a:lnTo>
                  <a:lnTo>
                    <a:pt x="8535" y="105462"/>
                  </a:lnTo>
                  <a:lnTo>
                    <a:pt x="8747" y="103798"/>
                  </a:lnTo>
                  <a:lnTo>
                    <a:pt x="8951" y="102171"/>
                  </a:lnTo>
                  <a:lnTo>
                    <a:pt x="9148" y="100507"/>
                  </a:lnTo>
                  <a:lnTo>
                    <a:pt x="9338" y="98880"/>
                  </a:lnTo>
                  <a:lnTo>
                    <a:pt x="9520" y="97288"/>
                  </a:lnTo>
                  <a:lnTo>
                    <a:pt x="9695" y="95661"/>
                  </a:lnTo>
                  <a:lnTo>
                    <a:pt x="9863" y="94069"/>
                  </a:lnTo>
                  <a:lnTo>
                    <a:pt x="10016" y="92442"/>
                  </a:lnTo>
                  <a:lnTo>
                    <a:pt x="10169" y="90887"/>
                  </a:lnTo>
                  <a:lnTo>
                    <a:pt x="10315" y="89295"/>
                  </a:lnTo>
                  <a:lnTo>
                    <a:pt x="10454" y="87704"/>
                  </a:lnTo>
                  <a:lnTo>
                    <a:pt x="10585" y="86149"/>
                  </a:lnTo>
                  <a:lnTo>
                    <a:pt x="10716" y="84594"/>
                  </a:lnTo>
                  <a:lnTo>
                    <a:pt x="10833" y="83075"/>
                  </a:lnTo>
                  <a:lnTo>
                    <a:pt x="10950" y="81520"/>
                  </a:lnTo>
                  <a:lnTo>
                    <a:pt x="11052" y="80001"/>
                  </a:lnTo>
                  <a:lnTo>
                    <a:pt x="11154" y="78482"/>
                  </a:lnTo>
                  <a:lnTo>
                    <a:pt x="11249" y="76963"/>
                  </a:lnTo>
                  <a:lnTo>
                    <a:pt x="11336" y="75480"/>
                  </a:lnTo>
                  <a:lnTo>
                    <a:pt x="11416" y="73997"/>
                  </a:lnTo>
                  <a:lnTo>
                    <a:pt x="11497" y="72514"/>
                  </a:lnTo>
                  <a:lnTo>
                    <a:pt x="11570" y="71032"/>
                  </a:lnTo>
                  <a:lnTo>
                    <a:pt x="11635" y="69585"/>
                  </a:lnTo>
                  <a:lnTo>
                    <a:pt x="11694" y="68138"/>
                  </a:lnTo>
                  <a:lnTo>
                    <a:pt x="11752" y="66692"/>
                  </a:lnTo>
                  <a:lnTo>
                    <a:pt x="11803" y="65281"/>
                  </a:lnTo>
                  <a:lnTo>
                    <a:pt x="11847" y="63871"/>
                  </a:lnTo>
                  <a:lnTo>
                    <a:pt x="11891" y="62460"/>
                  </a:lnTo>
                  <a:lnTo>
                    <a:pt x="11927" y="61086"/>
                  </a:lnTo>
                  <a:lnTo>
                    <a:pt x="11956" y="59675"/>
                  </a:lnTo>
                  <a:lnTo>
                    <a:pt x="12007" y="56963"/>
                  </a:lnTo>
                  <a:lnTo>
                    <a:pt x="12036" y="54287"/>
                  </a:lnTo>
                  <a:lnTo>
                    <a:pt x="12051" y="51646"/>
                  </a:lnTo>
                  <a:lnTo>
                    <a:pt x="12051" y="49079"/>
                  </a:lnTo>
                  <a:lnTo>
                    <a:pt x="12029" y="46547"/>
                  </a:lnTo>
                  <a:lnTo>
                    <a:pt x="12000" y="44088"/>
                  </a:lnTo>
                  <a:lnTo>
                    <a:pt x="11956" y="41664"/>
                  </a:lnTo>
                  <a:lnTo>
                    <a:pt x="11905" y="39314"/>
                  </a:lnTo>
                  <a:lnTo>
                    <a:pt x="11832" y="36999"/>
                  </a:lnTo>
                  <a:lnTo>
                    <a:pt x="11759" y="34721"/>
                  </a:lnTo>
                  <a:lnTo>
                    <a:pt x="11672" y="32551"/>
                  </a:lnTo>
                  <a:lnTo>
                    <a:pt x="11570" y="30417"/>
                  </a:lnTo>
                  <a:lnTo>
                    <a:pt x="11467" y="28355"/>
                  </a:lnTo>
                  <a:lnTo>
                    <a:pt x="11358" y="26330"/>
                  </a:lnTo>
                  <a:lnTo>
                    <a:pt x="11241" y="24377"/>
                  </a:lnTo>
                  <a:lnTo>
                    <a:pt x="11117" y="22496"/>
                  </a:lnTo>
                  <a:lnTo>
                    <a:pt x="10986" y="20688"/>
                  </a:lnTo>
                  <a:lnTo>
                    <a:pt x="10855" y="18952"/>
                  </a:lnTo>
                  <a:lnTo>
                    <a:pt x="10723" y="17252"/>
                  </a:lnTo>
                  <a:lnTo>
                    <a:pt x="10585" y="15661"/>
                  </a:lnTo>
                  <a:lnTo>
                    <a:pt x="10446" y="14106"/>
                  </a:lnTo>
                  <a:lnTo>
                    <a:pt x="10315" y="12659"/>
                  </a:lnTo>
                  <a:lnTo>
                    <a:pt x="10176" y="11249"/>
                  </a:lnTo>
                  <a:lnTo>
                    <a:pt x="10038" y="9947"/>
                  </a:lnTo>
                  <a:lnTo>
                    <a:pt x="9906" y="8717"/>
                  </a:lnTo>
                  <a:lnTo>
                    <a:pt x="9651" y="6439"/>
                  </a:lnTo>
                  <a:lnTo>
                    <a:pt x="9418" y="4522"/>
                  </a:lnTo>
                  <a:lnTo>
                    <a:pt x="9214" y="2930"/>
                  </a:lnTo>
                  <a:lnTo>
                    <a:pt x="9038" y="1665"/>
                  </a:lnTo>
                  <a:lnTo>
                    <a:pt x="8907" y="760"/>
                  </a:lnTo>
                  <a:lnTo>
                    <a:pt x="8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1"/>
            <p:cNvSpPr/>
            <p:nvPr/>
          </p:nvSpPr>
          <p:spPr>
            <a:xfrm rot="10800000">
              <a:off x="10413783" y="3293376"/>
              <a:ext cx="603725" cy="445836"/>
            </a:xfrm>
            <a:custGeom>
              <a:avLst/>
              <a:gdLst/>
              <a:ahLst/>
              <a:cxnLst/>
              <a:rect l="l" t="t" r="r" b="b"/>
              <a:pathLst>
                <a:path w="23729" h="76637" extrusionOk="0">
                  <a:moveTo>
                    <a:pt x="8002" y="0"/>
                  </a:moveTo>
                  <a:lnTo>
                    <a:pt x="7959" y="37"/>
                  </a:lnTo>
                  <a:lnTo>
                    <a:pt x="7908" y="73"/>
                  </a:lnTo>
                  <a:lnTo>
                    <a:pt x="7857" y="109"/>
                  </a:lnTo>
                  <a:lnTo>
                    <a:pt x="7813" y="217"/>
                  </a:lnTo>
                  <a:lnTo>
                    <a:pt x="7762" y="326"/>
                  </a:lnTo>
                  <a:lnTo>
                    <a:pt x="7718" y="434"/>
                  </a:lnTo>
                  <a:lnTo>
                    <a:pt x="7682" y="615"/>
                  </a:lnTo>
                  <a:lnTo>
                    <a:pt x="7638" y="760"/>
                  </a:lnTo>
                  <a:lnTo>
                    <a:pt x="7455" y="1700"/>
                  </a:lnTo>
                  <a:lnTo>
                    <a:pt x="7280" y="2677"/>
                  </a:lnTo>
                  <a:lnTo>
                    <a:pt x="7098" y="3689"/>
                  </a:lnTo>
                  <a:lnTo>
                    <a:pt x="6923" y="4774"/>
                  </a:lnTo>
                  <a:lnTo>
                    <a:pt x="6741" y="5859"/>
                  </a:lnTo>
                  <a:lnTo>
                    <a:pt x="6565" y="6981"/>
                  </a:lnTo>
                  <a:lnTo>
                    <a:pt x="6390" y="8174"/>
                  </a:lnTo>
                  <a:lnTo>
                    <a:pt x="6215" y="9368"/>
                  </a:lnTo>
                  <a:lnTo>
                    <a:pt x="5865" y="11863"/>
                  </a:lnTo>
                  <a:lnTo>
                    <a:pt x="5522" y="14467"/>
                  </a:lnTo>
                  <a:lnTo>
                    <a:pt x="5180" y="17179"/>
                  </a:lnTo>
                  <a:lnTo>
                    <a:pt x="4844" y="19964"/>
                  </a:lnTo>
                  <a:lnTo>
                    <a:pt x="4516" y="22821"/>
                  </a:lnTo>
                  <a:lnTo>
                    <a:pt x="4195" y="25751"/>
                  </a:lnTo>
                  <a:lnTo>
                    <a:pt x="3881" y="28680"/>
                  </a:lnTo>
                  <a:lnTo>
                    <a:pt x="3582" y="31646"/>
                  </a:lnTo>
                  <a:lnTo>
                    <a:pt x="3283" y="34612"/>
                  </a:lnTo>
                  <a:lnTo>
                    <a:pt x="2991" y="37613"/>
                  </a:lnTo>
                  <a:lnTo>
                    <a:pt x="2714" y="40543"/>
                  </a:lnTo>
                  <a:lnTo>
                    <a:pt x="2444" y="43472"/>
                  </a:lnTo>
                  <a:lnTo>
                    <a:pt x="2189" y="46329"/>
                  </a:lnTo>
                  <a:lnTo>
                    <a:pt x="1941" y="49114"/>
                  </a:lnTo>
                  <a:lnTo>
                    <a:pt x="1708" y="51863"/>
                  </a:lnTo>
                  <a:lnTo>
                    <a:pt x="1489" y="54467"/>
                  </a:lnTo>
                  <a:lnTo>
                    <a:pt x="1087" y="59386"/>
                  </a:lnTo>
                  <a:lnTo>
                    <a:pt x="737" y="63725"/>
                  </a:lnTo>
                  <a:lnTo>
                    <a:pt x="460" y="67414"/>
                  </a:lnTo>
                  <a:lnTo>
                    <a:pt x="241" y="70308"/>
                  </a:lnTo>
                  <a:lnTo>
                    <a:pt x="30" y="73237"/>
                  </a:lnTo>
                  <a:lnTo>
                    <a:pt x="15" y="73490"/>
                  </a:lnTo>
                  <a:lnTo>
                    <a:pt x="8" y="73744"/>
                  </a:lnTo>
                  <a:lnTo>
                    <a:pt x="1" y="73997"/>
                  </a:lnTo>
                  <a:lnTo>
                    <a:pt x="1" y="74250"/>
                  </a:lnTo>
                  <a:lnTo>
                    <a:pt x="8" y="74503"/>
                  </a:lnTo>
                  <a:lnTo>
                    <a:pt x="15" y="74756"/>
                  </a:lnTo>
                  <a:lnTo>
                    <a:pt x="30" y="74973"/>
                  </a:lnTo>
                  <a:lnTo>
                    <a:pt x="52" y="75190"/>
                  </a:lnTo>
                  <a:lnTo>
                    <a:pt x="74" y="75407"/>
                  </a:lnTo>
                  <a:lnTo>
                    <a:pt x="103" y="75624"/>
                  </a:lnTo>
                  <a:lnTo>
                    <a:pt x="132" y="75805"/>
                  </a:lnTo>
                  <a:lnTo>
                    <a:pt x="168" y="75986"/>
                  </a:lnTo>
                  <a:lnTo>
                    <a:pt x="212" y="76131"/>
                  </a:lnTo>
                  <a:lnTo>
                    <a:pt x="249" y="76275"/>
                  </a:lnTo>
                  <a:lnTo>
                    <a:pt x="300" y="76384"/>
                  </a:lnTo>
                  <a:lnTo>
                    <a:pt x="343" y="76492"/>
                  </a:lnTo>
                  <a:lnTo>
                    <a:pt x="395" y="76564"/>
                  </a:lnTo>
                  <a:lnTo>
                    <a:pt x="446" y="76601"/>
                  </a:lnTo>
                  <a:lnTo>
                    <a:pt x="497" y="76637"/>
                  </a:lnTo>
                  <a:lnTo>
                    <a:pt x="548" y="76637"/>
                  </a:lnTo>
                  <a:lnTo>
                    <a:pt x="599" y="76601"/>
                  </a:lnTo>
                  <a:lnTo>
                    <a:pt x="650" y="76564"/>
                  </a:lnTo>
                  <a:lnTo>
                    <a:pt x="694" y="76492"/>
                  </a:lnTo>
                  <a:lnTo>
                    <a:pt x="737" y="76384"/>
                  </a:lnTo>
                  <a:lnTo>
                    <a:pt x="781" y="76275"/>
                  </a:lnTo>
                  <a:lnTo>
                    <a:pt x="825" y="76131"/>
                  </a:lnTo>
                  <a:lnTo>
                    <a:pt x="861" y="75986"/>
                  </a:lnTo>
                  <a:lnTo>
                    <a:pt x="898" y="75805"/>
                  </a:lnTo>
                  <a:lnTo>
                    <a:pt x="927" y="75588"/>
                  </a:lnTo>
                  <a:lnTo>
                    <a:pt x="956" y="75407"/>
                  </a:lnTo>
                  <a:lnTo>
                    <a:pt x="978" y="75154"/>
                  </a:lnTo>
                  <a:lnTo>
                    <a:pt x="1000" y="74937"/>
                  </a:lnTo>
                  <a:lnTo>
                    <a:pt x="1168" y="72622"/>
                  </a:lnTo>
                  <a:lnTo>
                    <a:pt x="1357" y="70091"/>
                  </a:lnTo>
                  <a:lnTo>
                    <a:pt x="1613" y="66727"/>
                  </a:lnTo>
                  <a:lnTo>
                    <a:pt x="1934" y="62713"/>
                  </a:lnTo>
                  <a:lnTo>
                    <a:pt x="2306" y="58156"/>
                  </a:lnTo>
                  <a:lnTo>
                    <a:pt x="2729" y="53129"/>
                  </a:lnTo>
                  <a:lnTo>
                    <a:pt x="2955" y="50452"/>
                  </a:lnTo>
                  <a:lnTo>
                    <a:pt x="3196" y="47740"/>
                  </a:lnTo>
                  <a:lnTo>
                    <a:pt x="3444" y="44955"/>
                  </a:lnTo>
                  <a:lnTo>
                    <a:pt x="3706" y="42134"/>
                  </a:lnTo>
                  <a:lnTo>
                    <a:pt x="3976" y="39313"/>
                  </a:lnTo>
                  <a:lnTo>
                    <a:pt x="4253" y="36456"/>
                  </a:lnTo>
                  <a:lnTo>
                    <a:pt x="4545" y="33563"/>
                  </a:lnTo>
                  <a:lnTo>
                    <a:pt x="4837" y="30742"/>
                  </a:lnTo>
                  <a:lnTo>
                    <a:pt x="5136" y="27921"/>
                  </a:lnTo>
                  <a:lnTo>
                    <a:pt x="5442" y="25136"/>
                  </a:lnTo>
                  <a:lnTo>
                    <a:pt x="5756" y="22387"/>
                  </a:lnTo>
                  <a:lnTo>
                    <a:pt x="6069" y="19747"/>
                  </a:lnTo>
                  <a:lnTo>
                    <a:pt x="6390" y="17179"/>
                  </a:lnTo>
                  <a:lnTo>
                    <a:pt x="6719" y="14720"/>
                  </a:lnTo>
                  <a:lnTo>
                    <a:pt x="7047" y="12333"/>
                  </a:lnTo>
                  <a:lnTo>
                    <a:pt x="7215" y="11212"/>
                  </a:lnTo>
                  <a:lnTo>
                    <a:pt x="7375" y="10127"/>
                  </a:lnTo>
                  <a:lnTo>
                    <a:pt x="7543" y="9042"/>
                  </a:lnTo>
                  <a:lnTo>
                    <a:pt x="7711" y="8029"/>
                  </a:lnTo>
                  <a:lnTo>
                    <a:pt x="7878" y="7017"/>
                  </a:lnTo>
                  <a:lnTo>
                    <a:pt x="8046" y="6076"/>
                  </a:lnTo>
                  <a:lnTo>
                    <a:pt x="10709" y="17216"/>
                  </a:lnTo>
                  <a:lnTo>
                    <a:pt x="12685" y="25462"/>
                  </a:lnTo>
                  <a:lnTo>
                    <a:pt x="14888" y="34612"/>
                  </a:lnTo>
                  <a:lnTo>
                    <a:pt x="17171" y="44051"/>
                  </a:lnTo>
                  <a:lnTo>
                    <a:pt x="19367" y="53056"/>
                  </a:lnTo>
                  <a:lnTo>
                    <a:pt x="20388" y="57216"/>
                  </a:lnTo>
                  <a:lnTo>
                    <a:pt x="21329" y="61049"/>
                  </a:lnTo>
                  <a:lnTo>
                    <a:pt x="22168" y="64413"/>
                  </a:lnTo>
                  <a:lnTo>
                    <a:pt x="22897" y="67306"/>
                  </a:lnTo>
                  <a:lnTo>
                    <a:pt x="22941" y="67451"/>
                  </a:lnTo>
                  <a:lnTo>
                    <a:pt x="22985" y="67559"/>
                  </a:lnTo>
                  <a:lnTo>
                    <a:pt x="23036" y="67668"/>
                  </a:lnTo>
                  <a:lnTo>
                    <a:pt x="23080" y="67740"/>
                  </a:lnTo>
                  <a:lnTo>
                    <a:pt x="23131" y="67812"/>
                  </a:lnTo>
                  <a:lnTo>
                    <a:pt x="23182" y="67848"/>
                  </a:lnTo>
                  <a:lnTo>
                    <a:pt x="23226" y="67848"/>
                  </a:lnTo>
                  <a:lnTo>
                    <a:pt x="23277" y="67812"/>
                  </a:lnTo>
                  <a:lnTo>
                    <a:pt x="23328" y="67776"/>
                  </a:lnTo>
                  <a:lnTo>
                    <a:pt x="23371" y="67740"/>
                  </a:lnTo>
                  <a:lnTo>
                    <a:pt x="23423" y="67631"/>
                  </a:lnTo>
                  <a:lnTo>
                    <a:pt x="23466" y="67523"/>
                  </a:lnTo>
                  <a:lnTo>
                    <a:pt x="23510" y="67414"/>
                  </a:lnTo>
                  <a:lnTo>
                    <a:pt x="23547" y="67234"/>
                  </a:lnTo>
                  <a:lnTo>
                    <a:pt x="23583" y="67053"/>
                  </a:lnTo>
                  <a:lnTo>
                    <a:pt x="23619" y="66872"/>
                  </a:lnTo>
                  <a:lnTo>
                    <a:pt x="23649" y="66655"/>
                  </a:lnTo>
                  <a:lnTo>
                    <a:pt x="23678" y="66438"/>
                  </a:lnTo>
                  <a:lnTo>
                    <a:pt x="23700" y="66221"/>
                  </a:lnTo>
                  <a:lnTo>
                    <a:pt x="23714" y="65968"/>
                  </a:lnTo>
                  <a:lnTo>
                    <a:pt x="23722" y="65715"/>
                  </a:lnTo>
                  <a:lnTo>
                    <a:pt x="23729" y="65498"/>
                  </a:lnTo>
                  <a:lnTo>
                    <a:pt x="23729" y="65244"/>
                  </a:lnTo>
                  <a:lnTo>
                    <a:pt x="23729" y="64991"/>
                  </a:lnTo>
                  <a:lnTo>
                    <a:pt x="23722" y="64738"/>
                  </a:lnTo>
                  <a:lnTo>
                    <a:pt x="23707" y="64521"/>
                  </a:lnTo>
                  <a:lnTo>
                    <a:pt x="23692" y="64304"/>
                  </a:lnTo>
                  <a:lnTo>
                    <a:pt x="23671" y="64051"/>
                  </a:lnTo>
                  <a:lnTo>
                    <a:pt x="23641" y="63870"/>
                  </a:lnTo>
                  <a:lnTo>
                    <a:pt x="23612" y="63653"/>
                  </a:lnTo>
                  <a:lnTo>
                    <a:pt x="23576" y="63472"/>
                  </a:lnTo>
                  <a:lnTo>
                    <a:pt x="23532" y="63291"/>
                  </a:lnTo>
                  <a:lnTo>
                    <a:pt x="22715" y="60073"/>
                  </a:lnTo>
                  <a:lnTo>
                    <a:pt x="21759" y="56203"/>
                  </a:lnTo>
                  <a:lnTo>
                    <a:pt x="20680" y="51827"/>
                  </a:lnTo>
                  <a:lnTo>
                    <a:pt x="19520" y="47089"/>
                  </a:lnTo>
                  <a:lnTo>
                    <a:pt x="17025" y="36818"/>
                  </a:lnTo>
                  <a:lnTo>
                    <a:pt x="14502" y="26366"/>
                  </a:lnTo>
                  <a:lnTo>
                    <a:pt x="12160" y="16601"/>
                  </a:lnTo>
                  <a:lnTo>
                    <a:pt x="10205" y="8463"/>
                  </a:lnTo>
                  <a:lnTo>
                    <a:pt x="8338" y="615"/>
                  </a:lnTo>
                  <a:lnTo>
                    <a:pt x="8258" y="362"/>
                  </a:lnTo>
                  <a:lnTo>
                    <a:pt x="8178" y="181"/>
                  </a:lnTo>
                  <a:lnTo>
                    <a:pt x="8090" y="73"/>
                  </a:lnTo>
                  <a:lnTo>
                    <a:pt x="800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3" name="Google Shape;383;p21"/>
          <p:cNvGrpSpPr/>
          <p:nvPr/>
        </p:nvGrpSpPr>
        <p:grpSpPr>
          <a:xfrm>
            <a:off x="10335999" y="3243654"/>
            <a:ext cx="549592" cy="661217"/>
            <a:chOff x="8742599" y="2307315"/>
            <a:chExt cx="412194" cy="495913"/>
          </a:xfrm>
        </p:grpSpPr>
        <p:sp>
          <p:nvSpPr>
            <p:cNvPr id="384" name="Google Shape;384;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8" name="Google Shape;388;p21"/>
          <p:cNvGrpSpPr/>
          <p:nvPr/>
        </p:nvGrpSpPr>
        <p:grpSpPr>
          <a:xfrm>
            <a:off x="1182834" y="3089241"/>
            <a:ext cx="911567" cy="877128"/>
            <a:chOff x="793684" y="2435729"/>
            <a:chExt cx="870591" cy="908502"/>
          </a:xfrm>
        </p:grpSpPr>
        <p:sp>
          <p:nvSpPr>
            <p:cNvPr id="389" name="Google Shape;389;p21"/>
            <p:cNvSpPr/>
            <p:nvPr/>
          </p:nvSpPr>
          <p:spPr>
            <a:xfrm rot="10800000">
              <a:off x="806837" y="2450670"/>
              <a:ext cx="844437" cy="878623"/>
            </a:xfrm>
            <a:custGeom>
              <a:avLst/>
              <a:gdLst/>
              <a:ahLst/>
              <a:cxnLst/>
              <a:rect l="l" t="t" r="r" b="b"/>
              <a:pathLst>
                <a:path w="33190" h="151031" extrusionOk="0">
                  <a:moveTo>
                    <a:pt x="16602" y="0"/>
                  </a:moveTo>
                  <a:lnTo>
                    <a:pt x="16478" y="37"/>
                  </a:lnTo>
                  <a:lnTo>
                    <a:pt x="16347" y="181"/>
                  </a:lnTo>
                  <a:lnTo>
                    <a:pt x="16223" y="398"/>
                  </a:lnTo>
                  <a:lnTo>
                    <a:pt x="16106" y="688"/>
                  </a:lnTo>
                  <a:lnTo>
                    <a:pt x="15982" y="1049"/>
                  </a:lnTo>
                  <a:lnTo>
                    <a:pt x="15865" y="1447"/>
                  </a:lnTo>
                  <a:lnTo>
                    <a:pt x="15756" y="1953"/>
                  </a:lnTo>
                  <a:lnTo>
                    <a:pt x="15646" y="2496"/>
                  </a:lnTo>
                  <a:lnTo>
                    <a:pt x="15537" y="3111"/>
                  </a:lnTo>
                  <a:lnTo>
                    <a:pt x="15435" y="3798"/>
                  </a:lnTo>
                  <a:lnTo>
                    <a:pt x="15333" y="4521"/>
                  </a:lnTo>
                  <a:lnTo>
                    <a:pt x="15238" y="5281"/>
                  </a:lnTo>
                  <a:lnTo>
                    <a:pt x="15136" y="6113"/>
                  </a:lnTo>
                  <a:lnTo>
                    <a:pt x="15048" y="6981"/>
                  </a:lnTo>
                  <a:lnTo>
                    <a:pt x="14953" y="7885"/>
                  </a:lnTo>
                  <a:lnTo>
                    <a:pt x="14866" y="8861"/>
                  </a:lnTo>
                  <a:lnTo>
                    <a:pt x="14778" y="9838"/>
                  </a:lnTo>
                  <a:lnTo>
                    <a:pt x="14698" y="10850"/>
                  </a:lnTo>
                  <a:lnTo>
                    <a:pt x="14618" y="11935"/>
                  </a:lnTo>
                  <a:lnTo>
                    <a:pt x="14538" y="13020"/>
                  </a:lnTo>
                  <a:lnTo>
                    <a:pt x="14392" y="15263"/>
                  </a:lnTo>
                  <a:lnTo>
                    <a:pt x="14246" y="17613"/>
                  </a:lnTo>
                  <a:lnTo>
                    <a:pt x="14122" y="20037"/>
                  </a:lnTo>
                  <a:lnTo>
                    <a:pt x="13998" y="22496"/>
                  </a:lnTo>
                  <a:lnTo>
                    <a:pt x="13888" y="24955"/>
                  </a:lnTo>
                  <a:lnTo>
                    <a:pt x="13786" y="27415"/>
                  </a:lnTo>
                  <a:lnTo>
                    <a:pt x="13691" y="29874"/>
                  </a:lnTo>
                  <a:lnTo>
                    <a:pt x="13604" y="32297"/>
                  </a:lnTo>
                  <a:lnTo>
                    <a:pt x="13524" y="34612"/>
                  </a:lnTo>
                  <a:lnTo>
                    <a:pt x="13451" y="36854"/>
                  </a:lnTo>
                  <a:lnTo>
                    <a:pt x="13334" y="41013"/>
                  </a:lnTo>
                  <a:lnTo>
                    <a:pt x="13247" y="44557"/>
                  </a:lnTo>
                  <a:lnTo>
                    <a:pt x="13188" y="47270"/>
                  </a:lnTo>
                  <a:lnTo>
                    <a:pt x="13137" y="49693"/>
                  </a:lnTo>
                  <a:lnTo>
                    <a:pt x="12926" y="48246"/>
                  </a:lnTo>
                  <a:lnTo>
                    <a:pt x="12678" y="46619"/>
                  </a:lnTo>
                  <a:lnTo>
                    <a:pt x="12342" y="44557"/>
                  </a:lnTo>
                  <a:lnTo>
                    <a:pt x="12145" y="43364"/>
                  </a:lnTo>
                  <a:lnTo>
                    <a:pt x="11934" y="42134"/>
                  </a:lnTo>
                  <a:lnTo>
                    <a:pt x="11700" y="40832"/>
                  </a:lnTo>
                  <a:lnTo>
                    <a:pt x="11452" y="39458"/>
                  </a:lnTo>
                  <a:lnTo>
                    <a:pt x="11182" y="38084"/>
                  </a:lnTo>
                  <a:lnTo>
                    <a:pt x="10905" y="36673"/>
                  </a:lnTo>
                  <a:lnTo>
                    <a:pt x="10613" y="35263"/>
                  </a:lnTo>
                  <a:lnTo>
                    <a:pt x="10314" y="33852"/>
                  </a:lnTo>
                  <a:lnTo>
                    <a:pt x="10001" y="32478"/>
                  </a:lnTo>
                  <a:lnTo>
                    <a:pt x="9672" y="31140"/>
                  </a:lnTo>
                  <a:lnTo>
                    <a:pt x="9337" y="29838"/>
                  </a:lnTo>
                  <a:lnTo>
                    <a:pt x="8994" y="28608"/>
                  </a:lnTo>
                  <a:lnTo>
                    <a:pt x="8826" y="28029"/>
                  </a:lnTo>
                  <a:lnTo>
                    <a:pt x="8651" y="27451"/>
                  </a:lnTo>
                  <a:lnTo>
                    <a:pt x="8476" y="26908"/>
                  </a:lnTo>
                  <a:lnTo>
                    <a:pt x="8294" y="26402"/>
                  </a:lnTo>
                  <a:lnTo>
                    <a:pt x="8119" y="25896"/>
                  </a:lnTo>
                  <a:lnTo>
                    <a:pt x="7936" y="25462"/>
                  </a:lnTo>
                  <a:lnTo>
                    <a:pt x="7754" y="25028"/>
                  </a:lnTo>
                  <a:lnTo>
                    <a:pt x="7572" y="24594"/>
                  </a:lnTo>
                  <a:lnTo>
                    <a:pt x="7389" y="24232"/>
                  </a:lnTo>
                  <a:lnTo>
                    <a:pt x="7207" y="23906"/>
                  </a:lnTo>
                  <a:lnTo>
                    <a:pt x="7025" y="23617"/>
                  </a:lnTo>
                  <a:lnTo>
                    <a:pt x="6842" y="23364"/>
                  </a:lnTo>
                  <a:lnTo>
                    <a:pt x="6652" y="23111"/>
                  </a:lnTo>
                  <a:lnTo>
                    <a:pt x="6470" y="22930"/>
                  </a:lnTo>
                  <a:lnTo>
                    <a:pt x="6288" y="22821"/>
                  </a:lnTo>
                  <a:lnTo>
                    <a:pt x="6105" y="22713"/>
                  </a:lnTo>
                  <a:lnTo>
                    <a:pt x="5923" y="22677"/>
                  </a:lnTo>
                  <a:lnTo>
                    <a:pt x="5741" y="22677"/>
                  </a:lnTo>
                  <a:lnTo>
                    <a:pt x="5558" y="22749"/>
                  </a:lnTo>
                  <a:lnTo>
                    <a:pt x="5376" y="22858"/>
                  </a:lnTo>
                  <a:lnTo>
                    <a:pt x="5194" y="23002"/>
                  </a:lnTo>
                  <a:lnTo>
                    <a:pt x="5011" y="23219"/>
                  </a:lnTo>
                  <a:lnTo>
                    <a:pt x="4836" y="23509"/>
                  </a:lnTo>
                  <a:lnTo>
                    <a:pt x="4654" y="23834"/>
                  </a:lnTo>
                  <a:lnTo>
                    <a:pt x="4493" y="24196"/>
                  </a:lnTo>
                  <a:lnTo>
                    <a:pt x="4340" y="24630"/>
                  </a:lnTo>
                  <a:lnTo>
                    <a:pt x="4209" y="25100"/>
                  </a:lnTo>
                  <a:lnTo>
                    <a:pt x="4100" y="25606"/>
                  </a:lnTo>
                  <a:lnTo>
                    <a:pt x="4048" y="25859"/>
                  </a:lnTo>
                  <a:lnTo>
                    <a:pt x="4005" y="26149"/>
                  </a:lnTo>
                  <a:lnTo>
                    <a:pt x="3924" y="26727"/>
                  </a:lnTo>
                  <a:lnTo>
                    <a:pt x="3859" y="27342"/>
                  </a:lnTo>
                  <a:lnTo>
                    <a:pt x="3808" y="27993"/>
                  </a:lnTo>
                  <a:lnTo>
                    <a:pt x="3779" y="28644"/>
                  </a:lnTo>
                  <a:lnTo>
                    <a:pt x="3757" y="29368"/>
                  </a:lnTo>
                  <a:lnTo>
                    <a:pt x="3757" y="30091"/>
                  </a:lnTo>
                  <a:lnTo>
                    <a:pt x="3764" y="30850"/>
                  </a:lnTo>
                  <a:lnTo>
                    <a:pt x="3786" y="31646"/>
                  </a:lnTo>
                  <a:lnTo>
                    <a:pt x="3815" y="32442"/>
                  </a:lnTo>
                  <a:lnTo>
                    <a:pt x="3866" y="33273"/>
                  </a:lnTo>
                  <a:lnTo>
                    <a:pt x="3924" y="34141"/>
                  </a:lnTo>
                  <a:lnTo>
                    <a:pt x="3990" y="35009"/>
                  </a:lnTo>
                  <a:lnTo>
                    <a:pt x="4070" y="35877"/>
                  </a:lnTo>
                  <a:lnTo>
                    <a:pt x="4158" y="36782"/>
                  </a:lnTo>
                  <a:lnTo>
                    <a:pt x="4253" y="37722"/>
                  </a:lnTo>
                  <a:lnTo>
                    <a:pt x="4362" y="38662"/>
                  </a:lnTo>
                  <a:lnTo>
                    <a:pt x="4479" y="39603"/>
                  </a:lnTo>
                  <a:lnTo>
                    <a:pt x="4603" y="40543"/>
                  </a:lnTo>
                  <a:lnTo>
                    <a:pt x="4727" y="41519"/>
                  </a:lnTo>
                  <a:lnTo>
                    <a:pt x="4865" y="42460"/>
                  </a:lnTo>
                  <a:lnTo>
                    <a:pt x="5011" y="43436"/>
                  </a:lnTo>
                  <a:lnTo>
                    <a:pt x="5318" y="45389"/>
                  </a:lnTo>
                  <a:lnTo>
                    <a:pt x="5639" y="47342"/>
                  </a:lnTo>
                  <a:lnTo>
                    <a:pt x="5974" y="49295"/>
                  </a:lnTo>
                  <a:lnTo>
                    <a:pt x="6324" y="51212"/>
                  </a:lnTo>
                  <a:lnTo>
                    <a:pt x="6682" y="53093"/>
                  </a:lnTo>
                  <a:lnTo>
                    <a:pt x="7039" y="54937"/>
                  </a:lnTo>
                  <a:lnTo>
                    <a:pt x="7397" y="56745"/>
                  </a:lnTo>
                  <a:lnTo>
                    <a:pt x="7754" y="58445"/>
                  </a:lnTo>
                  <a:lnTo>
                    <a:pt x="8097" y="60073"/>
                  </a:lnTo>
                  <a:lnTo>
                    <a:pt x="8425" y="61592"/>
                  </a:lnTo>
                  <a:lnTo>
                    <a:pt x="8739" y="63002"/>
                  </a:lnTo>
                  <a:lnTo>
                    <a:pt x="9293" y="65498"/>
                  </a:lnTo>
                  <a:lnTo>
                    <a:pt x="9731" y="67378"/>
                  </a:lnTo>
                  <a:lnTo>
                    <a:pt x="10125" y="69006"/>
                  </a:lnTo>
                  <a:lnTo>
                    <a:pt x="10008" y="68897"/>
                  </a:lnTo>
                  <a:lnTo>
                    <a:pt x="9672" y="68680"/>
                  </a:lnTo>
                  <a:lnTo>
                    <a:pt x="9162" y="68427"/>
                  </a:lnTo>
                  <a:lnTo>
                    <a:pt x="8848" y="68282"/>
                  </a:lnTo>
                  <a:lnTo>
                    <a:pt x="8498" y="68174"/>
                  </a:lnTo>
                  <a:lnTo>
                    <a:pt x="8119" y="68065"/>
                  </a:lnTo>
                  <a:lnTo>
                    <a:pt x="7710" y="67993"/>
                  </a:lnTo>
                  <a:lnTo>
                    <a:pt x="7280" y="67921"/>
                  </a:lnTo>
                  <a:lnTo>
                    <a:pt x="6835" y="67921"/>
                  </a:lnTo>
                  <a:lnTo>
                    <a:pt x="6375" y="67993"/>
                  </a:lnTo>
                  <a:lnTo>
                    <a:pt x="5901" y="68102"/>
                  </a:lnTo>
                  <a:lnTo>
                    <a:pt x="5420" y="68282"/>
                  </a:lnTo>
                  <a:lnTo>
                    <a:pt x="4938" y="68536"/>
                  </a:lnTo>
                  <a:lnTo>
                    <a:pt x="4698" y="68680"/>
                  </a:lnTo>
                  <a:lnTo>
                    <a:pt x="4464" y="68861"/>
                  </a:lnTo>
                  <a:lnTo>
                    <a:pt x="4224" y="69078"/>
                  </a:lnTo>
                  <a:lnTo>
                    <a:pt x="3983" y="69295"/>
                  </a:lnTo>
                  <a:lnTo>
                    <a:pt x="3749" y="69548"/>
                  </a:lnTo>
                  <a:lnTo>
                    <a:pt x="3516" y="69838"/>
                  </a:lnTo>
                  <a:lnTo>
                    <a:pt x="3290" y="70163"/>
                  </a:lnTo>
                  <a:lnTo>
                    <a:pt x="3064" y="70489"/>
                  </a:lnTo>
                  <a:lnTo>
                    <a:pt x="2845" y="70850"/>
                  </a:lnTo>
                  <a:lnTo>
                    <a:pt x="2626" y="71248"/>
                  </a:lnTo>
                  <a:lnTo>
                    <a:pt x="2415" y="71682"/>
                  </a:lnTo>
                  <a:lnTo>
                    <a:pt x="2210" y="72152"/>
                  </a:lnTo>
                  <a:lnTo>
                    <a:pt x="2006" y="72659"/>
                  </a:lnTo>
                  <a:lnTo>
                    <a:pt x="1816" y="73165"/>
                  </a:lnTo>
                  <a:lnTo>
                    <a:pt x="1627" y="73744"/>
                  </a:lnTo>
                  <a:lnTo>
                    <a:pt x="1452" y="74358"/>
                  </a:lnTo>
                  <a:lnTo>
                    <a:pt x="1277" y="74973"/>
                  </a:lnTo>
                  <a:lnTo>
                    <a:pt x="1116" y="75660"/>
                  </a:lnTo>
                  <a:lnTo>
                    <a:pt x="963" y="76384"/>
                  </a:lnTo>
                  <a:lnTo>
                    <a:pt x="817" y="77143"/>
                  </a:lnTo>
                  <a:lnTo>
                    <a:pt x="686" y="77939"/>
                  </a:lnTo>
                  <a:lnTo>
                    <a:pt x="562" y="78807"/>
                  </a:lnTo>
                  <a:lnTo>
                    <a:pt x="452" y="79675"/>
                  </a:lnTo>
                  <a:lnTo>
                    <a:pt x="350" y="80615"/>
                  </a:lnTo>
                  <a:lnTo>
                    <a:pt x="255" y="81592"/>
                  </a:lnTo>
                  <a:lnTo>
                    <a:pt x="182" y="82640"/>
                  </a:lnTo>
                  <a:lnTo>
                    <a:pt x="117" y="83725"/>
                  </a:lnTo>
                  <a:lnTo>
                    <a:pt x="66" y="84847"/>
                  </a:lnTo>
                  <a:lnTo>
                    <a:pt x="29" y="86004"/>
                  </a:lnTo>
                  <a:lnTo>
                    <a:pt x="7" y="87234"/>
                  </a:lnTo>
                  <a:lnTo>
                    <a:pt x="0" y="88536"/>
                  </a:lnTo>
                  <a:lnTo>
                    <a:pt x="7" y="89874"/>
                  </a:lnTo>
                  <a:lnTo>
                    <a:pt x="29" y="90995"/>
                  </a:lnTo>
                  <a:lnTo>
                    <a:pt x="66" y="92044"/>
                  </a:lnTo>
                  <a:lnTo>
                    <a:pt x="117" y="93056"/>
                  </a:lnTo>
                  <a:lnTo>
                    <a:pt x="182" y="94033"/>
                  </a:lnTo>
                  <a:lnTo>
                    <a:pt x="263" y="94901"/>
                  </a:lnTo>
                  <a:lnTo>
                    <a:pt x="350" y="95733"/>
                  </a:lnTo>
                  <a:lnTo>
                    <a:pt x="460" y="96528"/>
                  </a:lnTo>
                  <a:lnTo>
                    <a:pt x="576" y="97252"/>
                  </a:lnTo>
                  <a:lnTo>
                    <a:pt x="708" y="97939"/>
                  </a:lnTo>
                  <a:lnTo>
                    <a:pt x="846" y="98554"/>
                  </a:lnTo>
                  <a:lnTo>
                    <a:pt x="999" y="99132"/>
                  </a:lnTo>
                  <a:lnTo>
                    <a:pt x="1160" y="99639"/>
                  </a:lnTo>
                  <a:lnTo>
                    <a:pt x="1328" y="100145"/>
                  </a:lnTo>
                  <a:lnTo>
                    <a:pt x="1510" y="100579"/>
                  </a:lnTo>
                  <a:lnTo>
                    <a:pt x="1700" y="100941"/>
                  </a:lnTo>
                  <a:lnTo>
                    <a:pt x="1897" y="101302"/>
                  </a:lnTo>
                  <a:lnTo>
                    <a:pt x="2101" y="101628"/>
                  </a:lnTo>
                  <a:lnTo>
                    <a:pt x="2312" y="101881"/>
                  </a:lnTo>
                  <a:lnTo>
                    <a:pt x="2531" y="102098"/>
                  </a:lnTo>
                  <a:lnTo>
                    <a:pt x="2757" y="102315"/>
                  </a:lnTo>
                  <a:lnTo>
                    <a:pt x="2991" y="102460"/>
                  </a:lnTo>
                  <a:lnTo>
                    <a:pt x="3224" y="102604"/>
                  </a:lnTo>
                  <a:lnTo>
                    <a:pt x="3472" y="102677"/>
                  </a:lnTo>
                  <a:lnTo>
                    <a:pt x="3713" y="102749"/>
                  </a:lnTo>
                  <a:lnTo>
                    <a:pt x="3961" y="102785"/>
                  </a:lnTo>
                  <a:lnTo>
                    <a:pt x="4472" y="102785"/>
                  </a:lnTo>
                  <a:lnTo>
                    <a:pt x="4734" y="102713"/>
                  </a:lnTo>
                  <a:lnTo>
                    <a:pt x="4989" y="102640"/>
                  </a:lnTo>
                  <a:lnTo>
                    <a:pt x="5252" y="102568"/>
                  </a:lnTo>
                  <a:lnTo>
                    <a:pt x="5777" y="102315"/>
                  </a:lnTo>
                  <a:lnTo>
                    <a:pt x="6295" y="101989"/>
                  </a:lnTo>
                  <a:lnTo>
                    <a:pt x="6813" y="101628"/>
                  </a:lnTo>
                  <a:lnTo>
                    <a:pt x="7324" y="101194"/>
                  </a:lnTo>
                  <a:lnTo>
                    <a:pt x="7820" y="100724"/>
                  </a:lnTo>
                  <a:lnTo>
                    <a:pt x="8301" y="100217"/>
                  </a:lnTo>
                  <a:lnTo>
                    <a:pt x="8761" y="99711"/>
                  </a:lnTo>
                  <a:lnTo>
                    <a:pt x="9198" y="99168"/>
                  </a:lnTo>
                  <a:lnTo>
                    <a:pt x="9599" y="98662"/>
                  </a:lnTo>
                  <a:lnTo>
                    <a:pt x="9971" y="98192"/>
                  </a:lnTo>
                  <a:lnTo>
                    <a:pt x="10307" y="97722"/>
                  </a:lnTo>
                  <a:lnTo>
                    <a:pt x="10854" y="96926"/>
                  </a:lnTo>
                  <a:lnTo>
                    <a:pt x="11204" y="96384"/>
                  </a:lnTo>
                  <a:lnTo>
                    <a:pt x="11328" y="96167"/>
                  </a:lnTo>
                  <a:lnTo>
                    <a:pt x="11284" y="96709"/>
                  </a:lnTo>
                  <a:lnTo>
                    <a:pt x="11160" y="98228"/>
                  </a:lnTo>
                  <a:lnTo>
                    <a:pt x="10971" y="100579"/>
                  </a:lnTo>
                  <a:lnTo>
                    <a:pt x="10737" y="103653"/>
                  </a:lnTo>
                  <a:lnTo>
                    <a:pt x="10613" y="105425"/>
                  </a:lnTo>
                  <a:lnTo>
                    <a:pt x="10482" y="107342"/>
                  </a:lnTo>
                  <a:lnTo>
                    <a:pt x="10351" y="109331"/>
                  </a:lnTo>
                  <a:lnTo>
                    <a:pt x="10219" y="111465"/>
                  </a:lnTo>
                  <a:lnTo>
                    <a:pt x="10088" y="113671"/>
                  </a:lnTo>
                  <a:lnTo>
                    <a:pt x="9964" y="115950"/>
                  </a:lnTo>
                  <a:lnTo>
                    <a:pt x="9847" y="118264"/>
                  </a:lnTo>
                  <a:lnTo>
                    <a:pt x="9738" y="120615"/>
                  </a:lnTo>
                  <a:lnTo>
                    <a:pt x="9643" y="123002"/>
                  </a:lnTo>
                  <a:lnTo>
                    <a:pt x="9563" y="125389"/>
                  </a:lnTo>
                  <a:lnTo>
                    <a:pt x="9490" y="127776"/>
                  </a:lnTo>
                  <a:lnTo>
                    <a:pt x="9468" y="128933"/>
                  </a:lnTo>
                  <a:lnTo>
                    <a:pt x="9446" y="130127"/>
                  </a:lnTo>
                  <a:lnTo>
                    <a:pt x="9432" y="131284"/>
                  </a:lnTo>
                  <a:lnTo>
                    <a:pt x="9417" y="132405"/>
                  </a:lnTo>
                  <a:lnTo>
                    <a:pt x="9410" y="133563"/>
                  </a:lnTo>
                  <a:lnTo>
                    <a:pt x="9417" y="134648"/>
                  </a:lnTo>
                  <a:lnTo>
                    <a:pt x="9424" y="135769"/>
                  </a:lnTo>
                  <a:lnTo>
                    <a:pt x="9432" y="136818"/>
                  </a:lnTo>
                  <a:lnTo>
                    <a:pt x="9453" y="137866"/>
                  </a:lnTo>
                  <a:lnTo>
                    <a:pt x="9483" y="138915"/>
                  </a:lnTo>
                  <a:lnTo>
                    <a:pt x="9519" y="139892"/>
                  </a:lnTo>
                  <a:lnTo>
                    <a:pt x="9563" y="140868"/>
                  </a:lnTo>
                  <a:lnTo>
                    <a:pt x="9614" y="141808"/>
                  </a:lnTo>
                  <a:lnTo>
                    <a:pt x="9672" y="142713"/>
                  </a:lnTo>
                  <a:lnTo>
                    <a:pt x="9738" y="143581"/>
                  </a:lnTo>
                  <a:lnTo>
                    <a:pt x="9818" y="144412"/>
                  </a:lnTo>
                  <a:lnTo>
                    <a:pt x="9898" y="145208"/>
                  </a:lnTo>
                  <a:lnTo>
                    <a:pt x="9993" y="145968"/>
                  </a:lnTo>
                  <a:lnTo>
                    <a:pt x="10103" y="146691"/>
                  </a:lnTo>
                  <a:lnTo>
                    <a:pt x="10212" y="147342"/>
                  </a:lnTo>
                  <a:lnTo>
                    <a:pt x="10343" y="147957"/>
                  </a:lnTo>
                  <a:lnTo>
                    <a:pt x="10475" y="148535"/>
                  </a:lnTo>
                  <a:lnTo>
                    <a:pt x="10621" y="149078"/>
                  </a:lnTo>
                  <a:lnTo>
                    <a:pt x="10781" y="149512"/>
                  </a:lnTo>
                  <a:lnTo>
                    <a:pt x="10949" y="149946"/>
                  </a:lnTo>
                  <a:lnTo>
                    <a:pt x="11131" y="150308"/>
                  </a:lnTo>
                  <a:lnTo>
                    <a:pt x="11328" y="150597"/>
                  </a:lnTo>
                  <a:lnTo>
                    <a:pt x="11525" y="150814"/>
                  </a:lnTo>
                  <a:lnTo>
                    <a:pt x="11715" y="150959"/>
                  </a:lnTo>
                  <a:lnTo>
                    <a:pt x="11897" y="151031"/>
                  </a:lnTo>
                  <a:lnTo>
                    <a:pt x="12087" y="151031"/>
                  </a:lnTo>
                  <a:lnTo>
                    <a:pt x="12262" y="150959"/>
                  </a:lnTo>
                  <a:lnTo>
                    <a:pt x="12444" y="150814"/>
                  </a:lnTo>
                  <a:lnTo>
                    <a:pt x="12612" y="150597"/>
                  </a:lnTo>
                  <a:lnTo>
                    <a:pt x="12787" y="150308"/>
                  </a:lnTo>
                  <a:lnTo>
                    <a:pt x="12947" y="149982"/>
                  </a:lnTo>
                  <a:lnTo>
                    <a:pt x="13115" y="149584"/>
                  </a:lnTo>
                  <a:lnTo>
                    <a:pt x="13268" y="149114"/>
                  </a:lnTo>
                  <a:lnTo>
                    <a:pt x="13429" y="148608"/>
                  </a:lnTo>
                  <a:lnTo>
                    <a:pt x="13582" y="148029"/>
                  </a:lnTo>
                  <a:lnTo>
                    <a:pt x="13728" y="147414"/>
                  </a:lnTo>
                  <a:lnTo>
                    <a:pt x="13874" y="146727"/>
                  </a:lnTo>
                  <a:lnTo>
                    <a:pt x="14012" y="146040"/>
                  </a:lnTo>
                  <a:lnTo>
                    <a:pt x="14151" y="145280"/>
                  </a:lnTo>
                  <a:lnTo>
                    <a:pt x="14290" y="144485"/>
                  </a:lnTo>
                  <a:lnTo>
                    <a:pt x="14421" y="143653"/>
                  </a:lnTo>
                  <a:lnTo>
                    <a:pt x="14545" y="142785"/>
                  </a:lnTo>
                  <a:lnTo>
                    <a:pt x="14669" y="141881"/>
                  </a:lnTo>
                  <a:lnTo>
                    <a:pt x="14793" y="140940"/>
                  </a:lnTo>
                  <a:lnTo>
                    <a:pt x="14910" y="140000"/>
                  </a:lnTo>
                  <a:lnTo>
                    <a:pt x="15026" y="139024"/>
                  </a:lnTo>
                  <a:lnTo>
                    <a:pt x="15143" y="138011"/>
                  </a:lnTo>
                  <a:lnTo>
                    <a:pt x="15245" y="136962"/>
                  </a:lnTo>
                  <a:lnTo>
                    <a:pt x="15355" y="135913"/>
                  </a:lnTo>
                  <a:lnTo>
                    <a:pt x="15552" y="133780"/>
                  </a:lnTo>
                  <a:lnTo>
                    <a:pt x="15741" y="131610"/>
                  </a:lnTo>
                  <a:lnTo>
                    <a:pt x="15916" y="129440"/>
                  </a:lnTo>
                  <a:lnTo>
                    <a:pt x="16084" y="127233"/>
                  </a:lnTo>
                  <a:lnTo>
                    <a:pt x="16237" y="125063"/>
                  </a:lnTo>
                  <a:lnTo>
                    <a:pt x="16376" y="122894"/>
                  </a:lnTo>
                  <a:lnTo>
                    <a:pt x="16500" y="120832"/>
                  </a:lnTo>
                  <a:lnTo>
                    <a:pt x="16616" y="118807"/>
                  </a:lnTo>
                  <a:lnTo>
                    <a:pt x="16719" y="116890"/>
                  </a:lnTo>
                  <a:lnTo>
                    <a:pt x="16813" y="115118"/>
                  </a:lnTo>
                  <a:lnTo>
                    <a:pt x="16967" y="111935"/>
                  </a:lnTo>
                  <a:lnTo>
                    <a:pt x="17069" y="109512"/>
                  </a:lnTo>
                  <a:lnTo>
                    <a:pt x="17134" y="107921"/>
                  </a:lnTo>
                  <a:lnTo>
                    <a:pt x="17156" y="107342"/>
                  </a:lnTo>
                  <a:lnTo>
                    <a:pt x="17193" y="107848"/>
                  </a:lnTo>
                  <a:lnTo>
                    <a:pt x="17309" y="109295"/>
                  </a:lnTo>
                  <a:lnTo>
                    <a:pt x="17506" y="111537"/>
                  </a:lnTo>
                  <a:lnTo>
                    <a:pt x="17769" y="114394"/>
                  </a:lnTo>
                  <a:lnTo>
                    <a:pt x="17922" y="116022"/>
                  </a:lnTo>
                  <a:lnTo>
                    <a:pt x="18097" y="117758"/>
                  </a:lnTo>
                  <a:lnTo>
                    <a:pt x="18280" y="119566"/>
                  </a:lnTo>
                  <a:lnTo>
                    <a:pt x="18484" y="121447"/>
                  </a:lnTo>
                  <a:lnTo>
                    <a:pt x="18703" y="123364"/>
                  </a:lnTo>
                  <a:lnTo>
                    <a:pt x="18936" y="125353"/>
                  </a:lnTo>
                  <a:lnTo>
                    <a:pt x="19184" y="127306"/>
                  </a:lnTo>
                  <a:lnTo>
                    <a:pt x="19439" y="129259"/>
                  </a:lnTo>
                  <a:lnTo>
                    <a:pt x="19709" y="131212"/>
                  </a:lnTo>
                  <a:lnTo>
                    <a:pt x="19994" y="133092"/>
                  </a:lnTo>
                  <a:lnTo>
                    <a:pt x="20140" y="133997"/>
                  </a:lnTo>
                  <a:lnTo>
                    <a:pt x="20293" y="134901"/>
                  </a:lnTo>
                  <a:lnTo>
                    <a:pt x="20446" y="135769"/>
                  </a:lnTo>
                  <a:lnTo>
                    <a:pt x="20599" y="136637"/>
                  </a:lnTo>
                  <a:lnTo>
                    <a:pt x="20760" y="137469"/>
                  </a:lnTo>
                  <a:lnTo>
                    <a:pt x="20920" y="138300"/>
                  </a:lnTo>
                  <a:lnTo>
                    <a:pt x="21081" y="139060"/>
                  </a:lnTo>
                  <a:lnTo>
                    <a:pt x="21248" y="139819"/>
                  </a:lnTo>
                  <a:lnTo>
                    <a:pt x="21416" y="140506"/>
                  </a:lnTo>
                  <a:lnTo>
                    <a:pt x="21584" y="141194"/>
                  </a:lnTo>
                  <a:lnTo>
                    <a:pt x="21759" y="141808"/>
                  </a:lnTo>
                  <a:lnTo>
                    <a:pt x="21934" y="142423"/>
                  </a:lnTo>
                  <a:lnTo>
                    <a:pt x="22116" y="142966"/>
                  </a:lnTo>
                  <a:lnTo>
                    <a:pt x="22291" y="143472"/>
                  </a:lnTo>
                  <a:lnTo>
                    <a:pt x="22474" y="143906"/>
                  </a:lnTo>
                  <a:lnTo>
                    <a:pt x="22663" y="144340"/>
                  </a:lnTo>
                  <a:lnTo>
                    <a:pt x="22846" y="144666"/>
                  </a:lnTo>
                  <a:lnTo>
                    <a:pt x="23035" y="144991"/>
                  </a:lnTo>
                  <a:lnTo>
                    <a:pt x="23225" y="145208"/>
                  </a:lnTo>
                  <a:lnTo>
                    <a:pt x="23415" y="145389"/>
                  </a:lnTo>
                  <a:lnTo>
                    <a:pt x="23612" y="145497"/>
                  </a:lnTo>
                  <a:lnTo>
                    <a:pt x="23809" y="145570"/>
                  </a:lnTo>
                  <a:lnTo>
                    <a:pt x="24006" y="145534"/>
                  </a:lnTo>
                  <a:lnTo>
                    <a:pt x="24203" y="145461"/>
                  </a:lnTo>
                  <a:lnTo>
                    <a:pt x="24399" y="145280"/>
                  </a:lnTo>
                  <a:lnTo>
                    <a:pt x="24604" y="145063"/>
                  </a:lnTo>
                  <a:lnTo>
                    <a:pt x="24808" y="144774"/>
                  </a:lnTo>
                  <a:lnTo>
                    <a:pt x="25012" y="144376"/>
                  </a:lnTo>
                  <a:lnTo>
                    <a:pt x="25209" y="143942"/>
                  </a:lnTo>
                  <a:lnTo>
                    <a:pt x="25391" y="143436"/>
                  </a:lnTo>
                  <a:lnTo>
                    <a:pt x="25552" y="142857"/>
                  </a:lnTo>
                  <a:lnTo>
                    <a:pt x="25705" y="142279"/>
                  </a:lnTo>
                  <a:lnTo>
                    <a:pt x="25836" y="141628"/>
                  </a:lnTo>
                  <a:lnTo>
                    <a:pt x="25953" y="140940"/>
                  </a:lnTo>
                  <a:lnTo>
                    <a:pt x="26055" y="140217"/>
                  </a:lnTo>
                  <a:lnTo>
                    <a:pt x="26150" y="139422"/>
                  </a:lnTo>
                  <a:lnTo>
                    <a:pt x="26223" y="138626"/>
                  </a:lnTo>
                  <a:lnTo>
                    <a:pt x="26289" y="137758"/>
                  </a:lnTo>
                  <a:lnTo>
                    <a:pt x="26340" y="136890"/>
                  </a:lnTo>
                  <a:lnTo>
                    <a:pt x="26376" y="135986"/>
                  </a:lnTo>
                  <a:lnTo>
                    <a:pt x="26398" y="135045"/>
                  </a:lnTo>
                  <a:lnTo>
                    <a:pt x="26413" y="134069"/>
                  </a:lnTo>
                  <a:lnTo>
                    <a:pt x="26420" y="133056"/>
                  </a:lnTo>
                  <a:lnTo>
                    <a:pt x="26413" y="132044"/>
                  </a:lnTo>
                  <a:lnTo>
                    <a:pt x="26391" y="130995"/>
                  </a:lnTo>
                  <a:lnTo>
                    <a:pt x="26369" y="129910"/>
                  </a:lnTo>
                  <a:lnTo>
                    <a:pt x="26332" y="128825"/>
                  </a:lnTo>
                  <a:lnTo>
                    <a:pt x="26289" y="127704"/>
                  </a:lnTo>
                  <a:lnTo>
                    <a:pt x="26230" y="126582"/>
                  </a:lnTo>
                  <a:lnTo>
                    <a:pt x="26172" y="125461"/>
                  </a:lnTo>
                  <a:lnTo>
                    <a:pt x="26099" y="124304"/>
                  </a:lnTo>
                  <a:lnTo>
                    <a:pt x="26026" y="123147"/>
                  </a:lnTo>
                  <a:lnTo>
                    <a:pt x="25946" y="121989"/>
                  </a:lnTo>
                  <a:lnTo>
                    <a:pt x="25851" y="120796"/>
                  </a:lnTo>
                  <a:lnTo>
                    <a:pt x="25756" y="119602"/>
                  </a:lnTo>
                  <a:lnTo>
                    <a:pt x="25661" y="118445"/>
                  </a:lnTo>
                  <a:lnTo>
                    <a:pt x="25443" y="116058"/>
                  </a:lnTo>
                  <a:lnTo>
                    <a:pt x="25209" y="113707"/>
                  </a:lnTo>
                  <a:lnTo>
                    <a:pt x="24968" y="111393"/>
                  </a:lnTo>
                  <a:lnTo>
                    <a:pt x="24713" y="109114"/>
                  </a:lnTo>
                  <a:lnTo>
                    <a:pt x="24458" y="106872"/>
                  </a:lnTo>
                  <a:lnTo>
                    <a:pt x="24195" y="104702"/>
                  </a:lnTo>
                  <a:lnTo>
                    <a:pt x="23933" y="102640"/>
                  </a:lnTo>
                  <a:lnTo>
                    <a:pt x="23677" y="100687"/>
                  </a:lnTo>
                  <a:lnTo>
                    <a:pt x="23429" y="98843"/>
                  </a:lnTo>
                  <a:lnTo>
                    <a:pt x="23189" y="97107"/>
                  </a:lnTo>
                  <a:lnTo>
                    <a:pt x="22766" y="94105"/>
                  </a:lnTo>
                  <a:lnTo>
                    <a:pt x="22430" y="91827"/>
                  </a:lnTo>
                  <a:lnTo>
                    <a:pt x="22204" y="90380"/>
                  </a:lnTo>
                  <a:lnTo>
                    <a:pt x="22124" y="89874"/>
                  </a:lnTo>
                  <a:lnTo>
                    <a:pt x="22233" y="90091"/>
                  </a:lnTo>
                  <a:lnTo>
                    <a:pt x="22539" y="90778"/>
                  </a:lnTo>
                  <a:lnTo>
                    <a:pt x="23014" y="91718"/>
                  </a:lnTo>
                  <a:lnTo>
                    <a:pt x="23313" y="92297"/>
                  </a:lnTo>
                  <a:lnTo>
                    <a:pt x="23641" y="92912"/>
                  </a:lnTo>
                  <a:lnTo>
                    <a:pt x="23998" y="93563"/>
                  </a:lnTo>
                  <a:lnTo>
                    <a:pt x="24385" y="94214"/>
                  </a:lnTo>
                  <a:lnTo>
                    <a:pt x="24793" y="94901"/>
                  </a:lnTo>
                  <a:lnTo>
                    <a:pt x="25224" y="95552"/>
                  </a:lnTo>
                  <a:lnTo>
                    <a:pt x="25669" y="96167"/>
                  </a:lnTo>
                  <a:lnTo>
                    <a:pt x="26128" y="96745"/>
                  </a:lnTo>
                  <a:lnTo>
                    <a:pt x="26595" y="97324"/>
                  </a:lnTo>
                  <a:lnTo>
                    <a:pt x="27076" y="97794"/>
                  </a:lnTo>
                  <a:lnTo>
                    <a:pt x="27558" y="98192"/>
                  </a:lnTo>
                  <a:lnTo>
                    <a:pt x="27799" y="98373"/>
                  </a:lnTo>
                  <a:lnTo>
                    <a:pt x="28047" y="98517"/>
                  </a:lnTo>
                  <a:lnTo>
                    <a:pt x="28287" y="98662"/>
                  </a:lnTo>
                  <a:lnTo>
                    <a:pt x="28528" y="98771"/>
                  </a:lnTo>
                  <a:lnTo>
                    <a:pt x="28761" y="98843"/>
                  </a:lnTo>
                  <a:lnTo>
                    <a:pt x="29002" y="98879"/>
                  </a:lnTo>
                  <a:lnTo>
                    <a:pt x="29469" y="98879"/>
                  </a:lnTo>
                  <a:lnTo>
                    <a:pt x="29695" y="98807"/>
                  </a:lnTo>
                  <a:lnTo>
                    <a:pt x="29921" y="98734"/>
                  </a:lnTo>
                  <a:lnTo>
                    <a:pt x="30147" y="98626"/>
                  </a:lnTo>
                  <a:lnTo>
                    <a:pt x="30366" y="98445"/>
                  </a:lnTo>
                  <a:lnTo>
                    <a:pt x="30578" y="98228"/>
                  </a:lnTo>
                  <a:lnTo>
                    <a:pt x="30782" y="98011"/>
                  </a:lnTo>
                  <a:lnTo>
                    <a:pt x="30986" y="97722"/>
                  </a:lnTo>
                  <a:lnTo>
                    <a:pt x="31183" y="97360"/>
                  </a:lnTo>
                  <a:lnTo>
                    <a:pt x="31373" y="96998"/>
                  </a:lnTo>
                  <a:lnTo>
                    <a:pt x="31555" y="96564"/>
                  </a:lnTo>
                  <a:lnTo>
                    <a:pt x="31737" y="96094"/>
                  </a:lnTo>
                  <a:lnTo>
                    <a:pt x="31905" y="95552"/>
                  </a:lnTo>
                  <a:lnTo>
                    <a:pt x="32066" y="94973"/>
                  </a:lnTo>
                  <a:lnTo>
                    <a:pt x="32219" y="94322"/>
                  </a:lnTo>
                  <a:lnTo>
                    <a:pt x="32365" y="93635"/>
                  </a:lnTo>
                  <a:lnTo>
                    <a:pt x="32503" y="92875"/>
                  </a:lnTo>
                  <a:lnTo>
                    <a:pt x="32627" y="92080"/>
                  </a:lnTo>
                  <a:lnTo>
                    <a:pt x="32744" y="91176"/>
                  </a:lnTo>
                  <a:lnTo>
                    <a:pt x="32854" y="90272"/>
                  </a:lnTo>
                  <a:lnTo>
                    <a:pt x="32948" y="89259"/>
                  </a:lnTo>
                  <a:lnTo>
                    <a:pt x="33029" y="88174"/>
                  </a:lnTo>
                  <a:lnTo>
                    <a:pt x="33102" y="87053"/>
                  </a:lnTo>
                  <a:lnTo>
                    <a:pt x="33131" y="86546"/>
                  </a:lnTo>
                  <a:lnTo>
                    <a:pt x="33153" y="86004"/>
                  </a:lnTo>
                  <a:lnTo>
                    <a:pt x="33167" y="85498"/>
                  </a:lnTo>
                  <a:lnTo>
                    <a:pt x="33182" y="85027"/>
                  </a:lnTo>
                  <a:lnTo>
                    <a:pt x="33189" y="84521"/>
                  </a:lnTo>
                  <a:lnTo>
                    <a:pt x="33189" y="84051"/>
                  </a:lnTo>
                  <a:lnTo>
                    <a:pt x="33189" y="83545"/>
                  </a:lnTo>
                  <a:lnTo>
                    <a:pt x="33182" y="83074"/>
                  </a:lnTo>
                  <a:lnTo>
                    <a:pt x="33167" y="82640"/>
                  </a:lnTo>
                  <a:lnTo>
                    <a:pt x="33153" y="82170"/>
                  </a:lnTo>
                  <a:lnTo>
                    <a:pt x="33131" y="81736"/>
                  </a:lnTo>
                  <a:lnTo>
                    <a:pt x="33102" y="81302"/>
                  </a:lnTo>
                  <a:lnTo>
                    <a:pt x="33072" y="80868"/>
                  </a:lnTo>
                  <a:lnTo>
                    <a:pt x="33036" y="80434"/>
                  </a:lnTo>
                  <a:lnTo>
                    <a:pt x="32956" y="79602"/>
                  </a:lnTo>
                  <a:lnTo>
                    <a:pt x="32854" y="78807"/>
                  </a:lnTo>
                  <a:lnTo>
                    <a:pt x="32737" y="78011"/>
                  </a:lnTo>
                  <a:lnTo>
                    <a:pt x="32613" y="77252"/>
                  </a:lnTo>
                  <a:lnTo>
                    <a:pt x="32467" y="76528"/>
                  </a:lnTo>
                  <a:lnTo>
                    <a:pt x="32306" y="75841"/>
                  </a:lnTo>
                  <a:lnTo>
                    <a:pt x="32139" y="75154"/>
                  </a:lnTo>
                  <a:lnTo>
                    <a:pt x="31956" y="74503"/>
                  </a:lnTo>
                  <a:lnTo>
                    <a:pt x="31767" y="73888"/>
                  </a:lnTo>
                  <a:lnTo>
                    <a:pt x="31562" y="73273"/>
                  </a:lnTo>
                  <a:lnTo>
                    <a:pt x="31344" y="72695"/>
                  </a:lnTo>
                  <a:lnTo>
                    <a:pt x="31125" y="72152"/>
                  </a:lnTo>
                  <a:lnTo>
                    <a:pt x="30891" y="71610"/>
                  </a:lnTo>
                  <a:lnTo>
                    <a:pt x="30651" y="71103"/>
                  </a:lnTo>
                  <a:lnTo>
                    <a:pt x="30403" y="70633"/>
                  </a:lnTo>
                  <a:lnTo>
                    <a:pt x="30155" y="70163"/>
                  </a:lnTo>
                  <a:lnTo>
                    <a:pt x="29892" y="69693"/>
                  </a:lnTo>
                  <a:lnTo>
                    <a:pt x="29629" y="69259"/>
                  </a:lnTo>
                  <a:lnTo>
                    <a:pt x="29360" y="68861"/>
                  </a:lnTo>
                  <a:lnTo>
                    <a:pt x="29082" y="68463"/>
                  </a:lnTo>
                  <a:lnTo>
                    <a:pt x="28805" y="68102"/>
                  </a:lnTo>
                  <a:lnTo>
                    <a:pt x="28244" y="67414"/>
                  </a:lnTo>
                  <a:lnTo>
                    <a:pt x="27682" y="66800"/>
                  </a:lnTo>
                  <a:lnTo>
                    <a:pt x="27120" y="66257"/>
                  </a:lnTo>
                  <a:lnTo>
                    <a:pt x="26559" y="65751"/>
                  </a:lnTo>
                  <a:lnTo>
                    <a:pt x="26019" y="65317"/>
                  </a:lnTo>
                  <a:lnTo>
                    <a:pt x="25486" y="64955"/>
                  </a:lnTo>
                  <a:lnTo>
                    <a:pt x="24983" y="64630"/>
                  </a:lnTo>
                  <a:lnTo>
                    <a:pt x="24509" y="64340"/>
                  </a:lnTo>
                  <a:lnTo>
                    <a:pt x="24064" y="64123"/>
                  </a:lnTo>
                  <a:lnTo>
                    <a:pt x="23663" y="63942"/>
                  </a:lnTo>
                  <a:lnTo>
                    <a:pt x="22992" y="63653"/>
                  </a:lnTo>
                  <a:lnTo>
                    <a:pt x="22547" y="63472"/>
                  </a:lnTo>
                  <a:lnTo>
                    <a:pt x="22372" y="63400"/>
                  </a:lnTo>
                  <a:lnTo>
                    <a:pt x="22503" y="63400"/>
                  </a:lnTo>
                  <a:lnTo>
                    <a:pt x="22583" y="63364"/>
                  </a:lnTo>
                  <a:lnTo>
                    <a:pt x="22671" y="63255"/>
                  </a:lnTo>
                  <a:lnTo>
                    <a:pt x="22766" y="63111"/>
                  </a:lnTo>
                  <a:lnTo>
                    <a:pt x="22868" y="62894"/>
                  </a:lnTo>
                  <a:lnTo>
                    <a:pt x="22977" y="62640"/>
                  </a:lnTo>
                  <a:lnTo>
                    <a:pt x="23094" y="62315"/>
                  </a:lnTo>
                  <a:lnTo>
                    <a:pt x="23218" y="61953"/>
                  </a:lnTo>
                  <a:lnTo>
                    <a:pt x="23349" y="61519"/>
                  </a:lnTo>
                  <a:lnTo>
                    <a:pt x="23488" y="61085"/>
                  </a:lnTo>
                  <a:lnTo>
                    <a:pt x="23626" y="60543"/>
                  </a:lnTo>
                  <a:lnTo>
                    <a:pt x="23925" y="59386"/>
                  </a:lnTo>
                  <a:lnTo>
                    <a:pt x="24232" y="58084"/>
                  </a:lnTo>
                  <a:lnTo>
                    <a:pt x="24553" y="56637"/>
                  </a:lnTo>
                  <a:lnTo>
                    <a:pt x="24888" y="55046"/>
                  </a:lnTo>
                  <a:lnTo>
                    <a:pt x="25224" y="53310"/>
                  </a:lnTo>
                  <a:lnTo>
                    <a:pt x="25559" y="51501"/>
                  </a:lnTo>
                  <a:lnTo>
                    <a:pt x="25895" y="49621"/>
                  </a:lnTo>
                  <a:lnTo>
                    <a:pt x="26223" y="47631"/>
                  </a:lnTo>
                  <a:lnTo>
                    <a:pt x="26544" y="45606"/>
                  </a:lnTo>
                  <a:lnTo>
                    <a:pt x="26858" y="43545"/>
                  </a:lnTo>
                  <a:lnTo>
                    <a:pt x="27157" y="41447"/>
                  </a:lnTo>
                  <a:lnTo>
                    <a:pt x="27295" y="40398"/>
                  </a:lnTo>
                  <a:lnTo>
                    <a:pt x="27434" y="39313"/>
                  </a:lnTo>
                  <a:lnTo>
                    <a:pt x="27565" y="38264"/>
                  </a:lnTo>
                  <a:lnTo>
                    <a:pt x="27689" y="37216"/>
                  </a:lnTo>
                  <a:lnTo>
                    <a:pt x="27806" y="36167"/>
                  </a:lnTo>
                  <a:lnTo>
                    <a:pt x="27915" y="35118"/>
                  </a:lnTo>
                  <a:lnTo>
                    <a:pt x="28025" y="34105"/>
                  </a:lnTo>
                  <a:lnTo>
                    <a:pt x="28120" y="33056"/>
                  </a:lnTo>
                  <a:lnTo>
                    <a:pt x="28207" y="32044"/>
                  </a:lnTo>
                  <a:lnTo>
                    <a:pt x="28287" y="31067"/>
                  </a:lnTo>
                  <a:lnTo>
                    <a:pt x="28360" y="30091"/>
                  </a:lnTo>
                  <a:lnTo>
                    <a:pt x="28426" y="29114"/>
                  </a:lnTo>
                  <a:lnTo>
                    <a:pt x="28477" y="28174"/>
                  </a:lnTo>
                  <a:lnTo>
                    <a:pt x="28521" y="27234"/>
                  </a:lnTo>
                  <a:lnTo>
                    <a:pt x="28550" y="26330"/>
                  </a:lnTo>
                  <a:lnTo>
                    <a:pt x="28572" y="25462"/>
                  </a:lnTo>
                  <a:lnTo>
                    <a:pt x="28586" y="24630"/>
                  </a:lnTo>
                  <a:lnTo>
                    <a:pt x="28579" y="23798"/>
                  </a:lnTo>
                  <a:lnTo>
                    <a:pt x="28564" y="23002"/>
                  </a:lnTo>
                  <a:lnTo>
                    <a:pt x="28543" y="22243"/>
                  </a:lnTo>
                  <a:lnTo>
                    <a:pt x="28499" y="21519"/>
                  </a:lnTo>
                  <a:lnTo>
                    <a:pt x="28448" y="20832"/>
                  </a:lnTo>
                  <a:lnTo>
                    <a:pt x="28382" y="20181"/>
                  </a:lnTo>
                  <a:lnTo>
                    <a:pt x="28302" y="19566"/>
                  </a:lnTo>
                  <a:lnTo>
                    <a:pt x="28207" y="18988"/>
                  </a:lnTo>
                  <a:lnTo>
                    <a:pt x="28090" y="18481"/>
                  </a:lnTo>
                  <a:lnTo>
                    <a:pt x="27966" y="18011"/>
                  </a:lnTo>
                  <a:lnTo>
                    <a:pt x="27828" y="17577"/>
                  </a:lnTo>
                  <a:lnTo>
                    <a:pt x="27667" y="17179"/>
                  </a:lnTo>
                  <a:lnTo>
                    <a:pt x="27492" y="16854"/>
                  </a:lnTo>
                  <a:lnTo>
                    <a:pt x="27295" y="16565"/>
                  </a:lnTo>
                  <a:lnTo>
                    <a:pt x="27084" y="16348"/>
                  </a:lnTo>
                  <a:lnTo>
                    <a:pt x="26865" y="16167"/>
                  </a:lnTo>
                  <a:lnTo>
                    <a:pt x="26653" y="16058"/>
                  </a:lnTo>
                  <a:lnTo>
                    <a:pt x="26442" y="16022"/>
                  </a:lnTo>
                  <a:lnTo>
                    <a:pt x="26230" y="16022"/>
                  </a:lnTo>
                  <a:lnTo>
                    <a:pt x="26026" y="16094"/>
                  </a:lnTo>
                  <a:lnTo>
                    <a:pt x="25822" y="16203"/>
                  </a:lnTo>
                  <a:lnTo>
                    <a:pt x="25625" y="16348"/>
                  </a:lnTo>
                  <a:lnTo>
                    <a:pt x="25428" y="16528"/>
                  </a:lnTo>
                  <a:lnTo>
                    <a:pt x="25238" y="16782"/>
                  </a:lnTo>
                  <a:lnTo>
                    <a:pt x="25049" y="17107"/>
                  </a:lnTo>
                  <a:lnTo>
                    <a:pt x="24859" y="17433"/>
                  </a:lnTo>
                  <a:lnTo>
                    <a:pt x="24677" y="17794"/>
                  </a:lnTo>
                  <a:lnTo>
                    <a:pt x="24502" y="18228"/>
                  </a:lnTo>
                  <a:lnTo>
                    <a:pt x="24319" y="18662"/>
                  </a:lnTo>
                  <a:lnTo>
                    <a:pt x="24151" y="19169"/>
                  </a:lnTo>
                  <a:lnTo>
                    <a:pt x="23976" y="19675"/>
                  </a:lnTo>
                  <a:lnTo>
                    <a:pt x="23809" y="20217"/>
                  </a:lnTo>
                  <a:lnTo>
                    <a:pt x="23648" y="20796"/>
                  </a:lnTo>
                  <a:lnTo>
                    <a:pt x="23488" y="21411"/>
                  </a:lnTo>
                  <a:lnTo>
                    <a:pt x="23327" y="22062"/>
                  </a:lnTo>
                  <a:lnTo>
                    <a:pt x="23174" y="22713"/>
                  </a:lnTo>
                  <a:lnTo>
                    <a:pt x="23028" y="23400"/>
                  </a:lnTo>
                  <a:lnTo>
                    <a:pt x="22882" y="24087"/>
                  </a:lnTo>
                  <a:lnTo>
                    <a:pt x="22736" y="24811"/>
                  </a:lnTo>
                  <a:lnTo>
                    <a:pt x="22598" y="25570"/>
                  </a:lnTo>
                  <a:lnTo>
                    <a:pt x="22459" y="26330"/>
                  </a:lnTo>
                  <a:lnTo>
                    <a:pt x="22197" y="27885"/>
                  </a:lnTo>
                  <a:lnTo>
                    <a:pt x="21941" y="29476"/>
                  </a:lnTo>
                  <a:lnTo>
                    <a:pt x="21708" y="31067"/>
                  </a:lnTo>
                  <a:lnTo>
                    <a:pt x="21482" y="32695"/>
                  </a:lnTo>
                  <a:lnTo>
                    <a:pt x="21278" y="34322"/>
                  </a:lnTo>
                  <a:lnTo>
                    <a:pt x="21081" y="35950"/>
                  </a:lnTo>
                  <a:lnTo>
                    <a:pt x="20898" y="37541"/>
                  </a:lnTo>
                  <a:lnTo>
                    <a:pt x="20730" y="39060"/>
                  </a:lnTo>
                  <a:lnTo>
                    <a:pt x="20577" y="40543"/>
                  </a:lnTo>
                  <a:lnTo>
                    <a:pt x="20439" y="41953"/>
                  </a:lnTo>
                  <a:lnTo>
                    <a:pt x="20315" y="43255"/>
                  </a:lnTo>
                  <a:lnTo>
                    <a:pt x="20110" y="45570"/>
                  </a:lnTo>
                  <a:lnTo>
                    <a:pt x="19965" y="47378"/>
                  </a:lnTo>
                  <a:lnTo>
                    <a:pt x="19877" y="48536"/>
                  </a:lnTo>
                  <a:lnTo>
                    <a:pt x="19841" y="48970"/>
                  </a:lnTo>
                  <a:lnTo>
                    <a:pt x="19855" y="47161"/>
                  </a:lnTo>
                  <a:lnTo>
                    <a:pt x="19855" y="45100"/>
                  </a:lnTo>
                  <a:lnTo>
                    <a:pt x="19855" y="42387"/>
                  </a:lnTo>
                  <a:lnTo>
                    <a:pt x="19841" y="39169"/>
                  </a:lnTo>
                  <a:lnTo>
                    <a:pt x="19819" y="37396"/>
                  </a:lnTo>
                  <a:lnTo>
                    <a:pt x="19804" y="35552"/>
                  </a:lnTo>
                  <a:lnTo>
                    <a:pt x="19775" y="33599"/>
                  </a:lnTo>
                  <a:lnTo>
                    <a:pt x="19738" y="31574"/>
                  </a:lnTo>
                  <a:lnTo>
                    <a:pt x="19695" y="29548"/>
                  </a:lnTo>
                  <a:lnTo>
                    <a:pt x="19651" y="27451"/>
                  </a:lnTo>
                  <a:lnTo>
                    <a:pt x="19593" y="25353"/>
                  </a:lnTo>
                  <a:lnTo>
                    <a:pt x="19520" y="23219"/>
                  </a:lnTo>
                  <a:lnTo>
                    <a:pt x="19439" y="21122"/>
                  </a:lnTo>
                  <a:lnTo>
                    <a:pt x="19352" y="19024"/>
                  </a:lnTo>
                  <a:lnTo>
                    <a:pt x="19250" y="16999"/>
                  </a:lnTo>
                  <a:lnTo>
                    <a:pt x="19133" y="14973"/>
                  </a:lnTo>
                  <a:lnTo>
                    <a:pt x="19009" y="13057"/>
                  </a:lnTo>
                  <a:lnTo>
                    <a:pt x="18936" y="12080"/>
                  </a:lnTo>
                  <a:lnTo>
                    <a:pt x="18870" y="11176"/>
                  </a:lnTo>
                  <a:lnTo>
                    <a:pt x="18790" y="10272"/>
                  </a:lnTo>
                  <a:lnTo>
                    <a:pt x="18710" y="9404"/>
                  </a:lnTo>
                  <a:lnTo>
                    <a:pt x="18630" y="8536"/>
                  </a:lnTo>
                  <a:lnTo>
                    <a:pt x="18542" y="7704"/>
                  </a:lnTo>
                  <a:lnTo>
                    <a:pt x="18447" y="6944"/>
                  </a:lnTo>
                  <a:lnTo>
                    <a:pt x="18353" y="6149"/>
                  </a:lnTo>
                  <a:lnTo>
                    <a:pt x="18250" y="5425"/>
                  </a:lnTo>
                  <a:lnTo>
                    <a:pt x="18148" y="4738"/>
                  </a:lnTo>
                  <a:lnTo>
                    <a:pt x="18039" y="4087"/>
                  </a:lnTo>
                  <a:lnTo>
                    <a:pt x="17929" y="3472"/>
                  </a:lnTo>
                  <a:lnTo>
                    <a:pt x="17813" y="2858"/>
                  </a:lnTo>
                  <a:lnTo>
                    <a:pt x="17689" y="2351"/>
                  </a:lnTo>
                  <a:lnTo>
                    <a:pt x="17565" y="1845"/>
                  </a:lnTo>
                  <a:lnTo>
                    <a:pt x="17433" y="1375"/>
                  </a:lnTo>
                  <a:lnTo>
                    <a:pt x="17295" y="977"/>
                  </a:lnTo>
                  <a:lnTo>
                    <a:pt x="17156" y="615"/>
                  </a:lnTo>
                  <a:lnTo>
                    <a:pt x="17010" y="326"/>
                  </a:lnTo>
                  <a:lnTo>
                    <a:pt x="16872" y="145"/>
                  </a:lnTo>
                  <a:lnTo>
                    <a:pt x="16740" y="37"/>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1"/>
            <p:cNvSpPr/>
            <p:nvPr/>
          </p:nvSpPr>
          <p:spPr>
            <a:xfrm rot="10800000">
              <a:off x="793684" y="2435729"/>
              <a:ext cx="870591" cy="908502"/>
            </a:xfrm>
            <a:custGeom>
              <a:avLst/>
              <a:gdLst/>
              <a:ahLst/>
              <a:cxnLst/>
              <a:rect l="l" t="t" r="r" b="b"/>
              <a:pathLst>
                <a:path w="34218" h="156167" extrusionOk="0">
                  <a:moveTo>
                    <a:pt x="17142" y="5100"/>
                  </a:moveTo>
                  <a:lnTo>
                    <a:pt x="17215" y="5136"/>
                  </a:lnTo>
                  <a:lnTo>
                    <a:pt x="17288" y="5209"/>
                  </a:lnTo>
                  <a:lnTo>
                    <a:pt x="17368" y="5317"/>
                  </a:lnTo>
                  <a:lnTo>
                    <a:pt x="17448" y="5498"/>
                  </a:lnTo>
                  <a:lnTo>
                    <a:pt x="17551" y="5751"/>
                  </a:lnTo>
                  <a:lnTo>
                    <a:pt x="17653" y="6040"/>
                  </a:lnTo>
                  <a:lnTo>
                    <a:pt x="17755" y="6402"/>
                  </a:lnTo>
                  <a:lnTo>
                    <a:pt x="17850" y="6764"/>
                  </a:lnTo>
                  <a:lnTo>
                    <a:pt x="17937" y="7162"/>
                  </a:lnTo>
                  <a:lnTo>
                    <a:pt x="18032" y="7596"/>
                  </a:lnTo>
                  <a:lnTo>
                    <a:pt x="18119" y="8030"/>
                  </a:lnTo>
                  <a:lnTo>
                    <a:pt x="18200" y="8536"/>
                  </a:lnTo>
                  <a:lnTo>
                    <a:pt x="18287" y="9042"/>
                  </a:lnTo>
                  <a:lnTo>
                    <a:pt x="18367" y="9585"/>
                  </a:lnTo>
                  <a:lnTo>
                    <a:pt x="18440" y="10163"/>
                  </a:lnTo>
                  <a:lnTo>
                    <a:pt x="18513" y="10742"/>
                  </a:lnTo>
                  <a:lnTo>
                    <a:pt x="18586" y="11357"/>
                  </a:lnTo>
                  <a:lnTo>
                    <a:pt x="18659" y="12008"/>
                  </a:lnTo>
                  <a:lnTo>
                    <a:pt x="18791" y="13346"/>
                  </a:lnTo>
                  <a:lnTo>
                    <a:pt x="18907" y="14757"/>
                  </a:lnTo>
                  <a:lnTo>
                    <a:pt x="19024" y="16239"/>
                  </a:lnTo>
                  <a:lnTo>
                    <a:pt x="19126" y="17831"/>
                  </a:lnTo>
                  <a:lnTo>
                    <a:pt x="19221" y="19422"/>
                  </a:lnTo>
                  <a:lnTo>
                    <a:pt x="19308" y="21086"/>
                  </a:lnTo>
                  <a:lnTo>
                    <a:pt x="19389" y="22785"/>
                  </a:lnTo>
                  <a:lnTo>
                    <a:pt x="19462" y="24521"/>
                  </a:lnTo>
                  <a:lnTo>
                    <a:pt x="19527" y="26294"/>
                  </a:lnTo>
                  <a:lnTo>
                    <a:pt x="19586" y="28066"/>
                  </a:lnTo>
                  <a:lnTo>
                    <a:pt x="19637" y="29874"/>
                  </a:lnTo>
                  <a:lnTo>
                    <a:pt x="19680" y="31646"/>
                  </a:lnTo>
                  <a:lnTo>
                    <a:pt x="19724" y="33418"/>
                  </a:lnTo>
                  <a:lnTo>
                    <a:pt x="19753" y="35190"/>
                  </a:lnTo>
                  <a:lnTo>
                    <a:pt x="19783" y="36926"/>
                  </a:lnTo>
                  <a:lnTo>
                    <a:pt x="19812" y="38662"/>
                  </a:lnTo>
                  <a:lnTo>
                    <a:pt x="19826" y="40326"/>
                  </a:lnTo>
                  <a:lnTo>
                    <a:pt x="19848" y="43545"/>
                  </a:lnTo>
                  <a:lnTo>
                    <a:pt x="19863" y="46474"/>
                  </a:lnTo>
                  <a:lnTo>
                    <a:pt x="19856" y="49151"/>
                  </a:lnTo>
                  <a:lnTo>
                    <a:pt x="19841" y="51393"/>
                  </a:lnTo>
                  <a:lnTo>
                    <a:pt x="19848" y="51863"/>
                  </a:lnTo>
                  <a:lnTo>
                    <a:pt x="19863" y="52297"/>
                  </a:lnTo>
                  <a:lnTo>
                    <a:pt x="19899" y="52731"/>
                  </a:lnTo>
                  <a:lnTo>
                    <a:pt x="19950" y="53093"/>
                  </a:lnTo>
                  <a:lnTo>
                    <a:pt x="20016" y="53418"/>
                  </a:lnTo>
                  <a:lnTo>
                    <a:pt x="20089" y="53708"/>
                  </a:lnTo>
                  <a:lnTo>
                    <a:pt x="20169" y="53888"/>
                  </a:lnTo>
                  <a:lnTo>
                    <a:pt x="20257" y="54033"/>
                  </a:lnTo>
                  <a:lnTo>
                    <a:pt x="20308" y="54069"/>
                  </a:lnTo>
                  <a:lnTo>
                    <a:pt x="20352" y="54069"/>
                  </a:lnTo>
                  <a:lnTo>
                    <a:pt x="20446" y="54033"/>
                  </a:lnTo>
                  <a:lnTo>
                    <a:pt x="20534" y="53925"/>
                  </a:lnTo>
                  <a:lnTo>
                    <a:pt x="20614" y="53744"/>
                  </a:lnTo>
                  <a:lnTo>
                    <a:pt x="20687" y="53454"/>
                  </a:lnTo>
                  <a:lnTo>
                    <a:pt x="20753" y="53165"/>
                  </a:lnTo>
                  <a:lnTo>
                    <a:pt x="20804" y="52767"/>
                  </a:lnTo>
                  <a:lnTo>
                    <a:pt x="20840" y="52369"/>
                  </a:lnTo>
                  <a:lnTo>
                    <a:pt x="20877" y="51899"/>
                  </a:lnTo>
                  <a:lnTo>
                    <a:pt x="20964" y="50778"/>
                  </a:lnTo>
                  <a:lnTo>
                    <a:pt x="21103" y="49042"/>
                  </a:lnTo>
                  <a:lnTo>
                    <a:pt x="21300" y="46836"/>
                  </a:lnTo>
                  <a:lnTo>
                    <a:pt x="21416" y="45606"/>
                  </a:lnTo>
                  <a:lnTo>
                    <a:pt x="21548" y="44268"/>
                  </a:lnTo>
                  <a:lnTo>
                    <a:pt x="21694" y="42858"/>
                  </a:lnTo>
                  <a:lnTo>
                    <a:pt x="21847" y="41411"/>
                  </a:lnTo>
                  <a:lnTo>
                    <a:pt x="22022" y="39928"/>
                  </a:lnTo>
                  <a:lnTo>
                    <a:pt x="22204" y="38409"/>
                  </a:lnTo>
                  <a:lnTo>
                    <a:pt x="22394" y="36854"/>
                  </a:lnTo>
                  <a:lnTo>
                    <a:pt x="22605" y="35335"/>
                  </a:lnTo>
                  <a:lnTo>
                    <a:pt x="22824" y="33816"/>
                  </a:lnTo>
                  <a:lnTo>
                    <a:pt x="23050" y="32297"/>
                  </a:lnTo>
                  <a:lnTo>
                    <a:pt x="23298" y="30851"/>
                  </a:lnTo>
                  <a:lnTo>
                    <a:pt x="23554" y="29440"/>
                  </a:lnTo>
                  <a:lnTo>
                    <a:pt x="23685" y="28753"/>
                  </a:lnTo>
                  <a:lnTo>
                    <a:pt x="23824" y="28102"/>
                  </a:lnTo>
                  <a:lnTo>
                    <a:pt x="23955" y="27451"/>
                  </a:lnTo>
                  <a:lnTo>
                    <a:pt x="24101" y="26836"/>
                  </a:lnTo>
                  <a:lnTo>
                    <a:pt x="24239" y="26257"/>
                  </a:lnTo>
                  <a:lnTo>
                    <a:pt x="24393" y="25679"/>
                  </a:lnTo>
                  <a:lnTo>
                    <a:pt x="24538" y="25136"/>
                  </a:lnTo>
                  <a:lnTo>
                    <a:pt x="24692" y="24594"/>
                  </a:lnTo>
                  <a:lnTo>
                    <a:pt x="24845" y="24124"/>
                  </a:lnTo>
                  <a:lnTo>
                    <a:pt x="25005" y="23653"/>
                  </a:lnTo>
                  <a:lnTo>
                    <a:pt x="25166" y="23219"/>
                  </a:lnTo>
                  <a:lnTo>
                    <a:pt x="25326" y="22822"/>
                  </a:lnTo>
                  <a:lnTo>
                    <a:pt x="25494" y="22496"/>
                  </a:lnTo>
                  <a:lnTo>
                    <a:pt x="25662" y="22171"/>
                  </a:lnTo>
                  <a:lnTo>
                    <a:pt x="25837" y="21881"/>
                  </a:lnTo>
                  <a:lnTo>
                    <a:pt x="26012" y="21664"/>
                  </a:lnTo>
                  <a:lnTo>
                    <a:pt x="26187" y="21447"/>
                  </a:lnTo>
                  <a:lnTo>
                    <a:pt x="26369" y="21303"/>
                  </a:lnTo>
                  <a:lnTo>
                    <a:pt x="26552" y="21194"/>
                  </a:lnTo>
                  <a:lnTo>
                    <a:pt x="26741" y="21158"/>
                  </a:lnTo>
                  <a:lnTo>
                    <a:pt x="26924" y="21122"/>
                  </a:lnTo>
                  <a:lnTo>
                    <a:pt x="27113" y="21194"/>
                  </a:lnTo>
                  <a:lnTo>
                    <a:pt x="27310" y="21266"/>
                  </a:lnTo>
                  <a:lnTo>
                    <a:pt x="27507" y="21411"/>
                  </a:lnTo>
                  <a:lnTo>
                    <a:pt x="27653" y="21556"/>
                  </a:lnTo>
                  <a:lnTo>
                    <a:pt x="27784" y="21737"/>
                  </a:lnTo>
                  <a:lnTo>
                    <a:pt x="27901" y="21954"/>
                  </a:lnTo>
                  <a:lnTo>
                    <a:pt x="28018" y="22171"/>
                  </a:lnTo>
                  <a:lnTo>
                    <a:pt x="28113" y="22424"/>
                  </a:lnTo>
                  <a:lnTo>
                    <a:pt x="28207" y="22713"/>
                  </a:lnTo>
                  <a:lnTo>
                    <a:pt x="28288" y="23039"/>
                  </a:lnTo>
                  <a:lnTo>
                    <a:pt x="28353" y="23400"/>
                  </a:lnTo>
                  <a:lnTo>
                    <a:pt x="28419" y="23762"/>
                  </a:lnTo>
                  <a:lnTo>
                    <a:pt x="28470" y="24196"/>
                  </a:lnTo>
                  <a:lnTo>
                    <a:pt x="28507" y="24666"/>
                  </a:lnTo>
                  <a:lnTo>
                    <a:pt x="28543" y="25136"/>
                  </a:lnTo>
                  <a:lnTo>
                    <a:pt x="28565" y="25679"/>
                  </a:lnTo>
                  <a:lnTo>
                    <a:pt x="28579" y="26221"/>
                  </a:lnTo>
                  <a:lnTo>
                    <a:pt x="28579" y="26836"/>
                  </a:lnTo>
                  <a:lnTo>
                    <a:pt x="28579" y="27487"/>
                  </a:lnTo>
                  <a:lnTo>
                    <a:pt x="28565" y="28066"/>
                  </a:lnTo>
                  <a:lnTo>
                    <a:pt x="28550" y="28681"/>
                  </a:lnTo>
                  <a:lnTo>
                    <a:pt x="28528" y="29332"/>
                  </a:lnTo>
                  <a:lnTo>
                    <a:pt x="28499" y="29983"/>
                  </a:lnTo>
                  <a:lnTo>
                    <a:pt x="28463" y="30634"/>
                  </a:lnTo>
                  <a:lnTo>
                    <a:pt x="28426" y="31285"/>
                  </a:lnTo>
                  <a:lnTo>
                    <a:pt x="28331" y="32659"/>
                  </a:lnTo>
                  <a:lnTo>
                    <a:pt x="28215" y="34069"/>
                  </a:lnTo>
                  <a:lnTo>
                    <a:pt x="28083" y="35516"/>
                  </a:lnTo>
                  <a:lnTo>
                    <a:pt x="27930" y="36963"/>
                  </a:lnTo>
                  <a:lnTo>
                    <a:pt x="27770" y="38445"/>
                  </a:lnTo>
                  <a:lnTo>
                    <a:pt x="27587" y="39928"/>
                  </a:lnTo>
                  <a:lnTo>
                    <a:pt x="27398" y="41411"/>
                  </a:lnTo>
                  <a:lnTo>
                    <a:pt x="27194" y="42894"/>
                  </a:lnTo>
                  <a:lnTo>
                    <a:pt x="26982" y="44377"/>
                  </a:lnTo>
                  <a:lnTo>
                    <a:pt x="26763" y="45860"/>
                  </a:lnTo>
                  <a:lnTo>
                    <a:pt x="26537" y="47306"/>
                  </a:lnTo>
                  <a:lnTo>
                    <a:pt x="26304" y="48717"/>
                  </a:lnTo>
                  <a:lnTo>
                    <a:pt x="26070" y="50127"/>
                  </a:lnTo>
                  <a:lnTo>
                    <a:pt x="25837" y="51501"/>
                  </a:lnTo>
                  <a:lnTo>
                    <a:pt x="25596" y="52803"/>
                  </a:lnTo>
                  <a:lnTo>
                    <a:pt x="25363" y="54069"/>
                  </a:lnTo>
                  <a:lnTo>
                    <a:pt x="25122" y="55299"/>
                  </a:lnTo>
                  <a:lnTo>
                    <a:pt x="24896" y="56456"/>
                  </a:lnTo>
                  <a:lnTo>
                    <a:pt x="24670" y="57541"/>
                  </a:lnTo>
                  <a:lnTo>
                    <a:pt x="24451" y="58554"/>
                  </a:lnTo>
                  <a:lnTo>
                    <a:pt x="24239" y="59494"/>
                  </a:lnTo>
                  <a:lnTo>
                    <a:pt x="24035" y="60326"/>
                  </a:lnTo>
                  <a:lnTo>
                    <a:pt x="23845" y="61086"/>
                  </a:lnTo>
                  <a:lnTo>
                    <a:pt x="23663" y="61737"/>
                  </a:lnTo>
                  <a:lnTo>
                    <a:pt x="23503" y="62315"/>
                  </a:lnTo>
                  <a:lnTo>
                    <a:pt x="23349" y="62749"/>
                  </a:lnTo>
                  <a:lnTo>
                    <a:pt x="23218" y="63111"/>
                  </a:lnTo>
                  <a:lnTo>
                    <a:pt x="23101" y="63328"/>
                  </a:lnTo>
                  <a:lnTo>
                    <a:pt x="23050" y="63364"/>
                  </a:lnTo>
                  <a:lnTo>
                    <a:pt x="23007" y="63400"/>
                  </a:lnTo>
                  <a:lnTo>
                    <a:pt x="22912" y="63436"/>
                  </a:lnTo>
                  <a:lnTo>
                    <a:pt x="22824" y="63473"/>
                  </a:lnTo>
                  <a:lnTo>
                    <a:pt x="22751" y="63545"/>
                  </a:lnTo>
                  <a:lnTo>
                    <a:pt x="22678" y="63653"/>
                  </a:lnTo>
                  <a:lnTo>
                    <a:pt x="22620" y="63798"/>
                  </a:lnTo>
                  <a:lnTo>
                    <a:pt x="22569" y="63943"/>
                  </a:lnTo>
                  <a:lnTo>
                    <a:pt x="22525" y="64123"/>
                  </a:lnTo>
                  <a:lnTo>
                    <a:pt x="22481" y="64304"/>
                  </a:lnTo>
                  <a:lnTo>
                    <a:pt x="22452" y="64485"/>
                  </a:lnTo>
                  <a:lnTo>
                    <a:pt x="22430" y="64702"/>
                  </a:lnTo>
                  <a:lnTo>
                    <a:pt x="22409" y="64883"/>
                  </a:lnTo>
                  <a:lnTo>
                    <a:pt x="22394" y="65100"/>
                  </a:lnTo>
                  <a:lnTo>
                    <a:pt x="22372" y="65498"/>
                  </a:lnTo>
                  <a:lnTo>
                    <a:pt x="22365" y="65859"/>
                  </a:lnTo>
                  <a:lnTo>
                    <a:pt x="22365" y="66330"/>
                  </a:lnTo>
                  <a:lnTo>
                    <a:pt x="22379" y="66691"/>
                  </a:lnTo>
                  <a:lnTo>
                    <a:pt x="22401" y="67053"/>
                  </a:lnTo>
                  <a:lnTo>
                    <a:pt x="22430" y="67342"/>
                  </a:lnTo>
                  <a:lnTo>
                    <a:pt x="22474" y="67595"/>
                  </a:lnTo>
                  <a:lnTo>
                    <a:pt x="22518" y="67812"/>
                  </a:lnTo>
                  <a:lnTo>
                    <a:pt x="22569" y="67993"/>
                  </a:lnTo>
                  <a:lnTo>
                    <a:pt x="22620" y="68138"/>
                  </a:lnTo>
                  <a:lnTo>
                    <a:pt x="22678" y="68246"/>
                  </a:lnTo>
                  <a:lnTo>
                    <a:pt x="22737" y="68355"/>
                  </a:lnTo>
                  <a:lnTo>
                    <a:pt x="22861" y="68500"/>
                  </a:lnTo>
                  <a:lnTo>
                    <a:pt x="22985" y="68572"/>
                  </a:lnTo>
                  <a:lnTo>
                    <a:pt x="23087" y="68608"/>
                  </a:lnTo>
                  <a:lnTo>
                    <a:pt x="23576" y="68789"/>
                  </a:lnTo>
                  <a:lnTo>
                    <a:pt x="24057" y="69006"/>
                  </a:lnTo>
                  <a:lnTo>
                    <a:pt x="24524" y="69223"/>
                  </a:lnTo>
                  <a:lnTo>
                    <a:pt x="24976" y="69476"/>
                  </a:lnTo>
                  <a:lnTo>
                    <a:pt x="25428" y="69729"/>
                  </a:lnTo>
                  <a:lnTo>
                    <a:pt x="25859" y="70019"/>
                  </a:lnTo>
                  <a:lnTo>
                    <a:pt x="26289" y="70308"/>
                  </a:lnTo>
                  <a:lnTo>
                    <a:pt x="26705" y="70633"/>
                  </a:lnTo>
                  <a:lnTo>
                    <a:pt x="27106" y="70959"/>
                  </a:lnTo>
                  <a:lnTo>
                    <a:pt x="27500" y="71284"/>
                  </a:lnTo>
                  <a:lnTo>
                    <a:pt x="27879" y="71646"/>
                  </a:lnTo>
                  <a:lnTo>
                    <a:pt x="28244" y="72044"/>
                  </a:lnTo>
                  <a:lnTo>
                    <a:pt x="28601" y="72442"/>
                  </a:lnTo>
                  <a:lnTo>
                    <a:pt x="28951" y="72840"/>
                  </a:lnTo>
                  <a:lnTo>
                    <a:pt x="29280" y="73274"/>
                  </a:lnTo>
                  <a:lnTo>
                    <a:pt x="29601" y="73708"/>
                  </a:lnTo>
                  <a:lnTo>
                    <a:pt x="29907" y="74142"/>
                  </a:lnTo>
                  <a:lnTo>
                    <a:pt x="30206" y="74612"/>
                  </a:lnTo>
                  <a:lnTo>
                    <a:pt x="30491" y="75118"/>
                  </a:lnTo>
                  <a:lnTo>
                    <a:pt x="30760" y="75624"/>
                  </a:lnTo>
                  <a:lnTo>
                    <a:pt x="31016" y="76131"/>
                  </a:lnTo>
                  <a:lnTo>
                    <a:pt x="31256" y="76637"/>
                  </a:lnTo>
                  <a:lnTo>
                    <a:pt x="31490" y="77180"/>
                  </a:lnTo>
                  <a:lnTo>
                    <a:pt x="31701" y="77758"/>
                  </a:lnTo>
                  <a:lnTo>
                    <a:pt x="31906" y="78301"/>
                  </a:lnTo>
                  <a:lnTo>
                    <a:pt x="32095" y="78879"/>
                  </a:lnTo>
                  <a:lnTo>
                    <a:pt x="32263" y="79494"/>
                  </a:lnTo>
                  <a:lnTo>
                    <a:pt x="32424" y="80073"/>
                  </a:lnTo>
                  <a:lnTo>
                    <a:pt x="32569" y="80688"/>
                  </a:lnTo>
                  <a:lnTo>
                    <a:pt x="32701" y="81339"/>
                  </a:lnTo>
                  <a:lnTo>
                    <a:pt x="32817" y="81953"/>
                  </a:lnTo>
                  <a:lnTo>
                    <a:pt x="32912" y="82604"/>
                  </a:lnTo>
                  <a:lnTo>
                    <a:pt x="33007" y="83364"/>
                  </a:lnTo>
                  <a:lnTo>
                    <a:pt x="33051" y="83726"/>
                  </a:lnTo>
                  <a:lnTo>
                    <a:pt x="33080" y="84087"/>
                  </a:lnTo>
                  <a:lnTo>
                    <a:pt x="33109" y="84485"/>
                  </a:lnTo>
                  <a:lnTo>
                    <a:pt x="33138" y="84847"/>
                  </a:lnTo>
                  <a:lnTo>
                    <a:pt x="33153" y="85245"/>
                  </a:lnTo>
                  <a:lnTo>
                    <a:pt x="33175" y="85606"/>
                  </a:lnTo>
                  <a:lnTo>
                    <a:pt x="33182" y="86004"/>
                  </a:lnTo>
                  <a:lnTo>
                    <a:pt x="33189" y="86402"/>
                  </a:lnTo>
                  <a:lnTo>
                    <a:pt x="33189" y="86800"/>
                  </a:lnTo>
                  <a:lnTo>
                    <a:pt x="33182" y="87234"/>
                  </a:lnTo>
                  <a:lnTo>
                    <a:pt x="33175" y="87632"/>
                  </a:lnTo>
                  <a:lnTo>
                    <a:pt x="33160" y="88066"/>
                  </a:lnTo>
                  <a:lnTo>
                    <a:pt x="33117" y="88934"/>
                  </a:lnTo>
                  <a:lnTo>
                    <a:pt x="33080" y="89548"/>
                  </a:lnTo>
                  <a:lnTo>
                    <a:pt x="33036" y="90163"/>
                  </a:lnTo>
                  <a:lnTo>
                    <a:pt x="32992" y="90742"/>
                  </a:lnTo>
                  <a:lnTo>
                    <a:pt x="32941" y="91284"/>
                  </a:lnTo>
                  <a:lnTo>
                    <a:pt x="32883" y="91827"/>
                  </a:lnTo>
                  <a:lnTo>
                    <a:pt x="32825" y="92333"/>
                  </a:lnTo>
                  <a:lnTo>
                    <a:pt x="32759" y="92840"/>
                  </a:lnTo>
                  <a:lnTo>
                    <a:pt x="32693" y="93310"/>
                  </a:lnTo>
                  <a:lnTo>
                    <a:pt x="32620" y="93780"/>
                  </a:lnTo>
                  <a:lnTo>
                    <a:pt x="32540" y="94214"/>
                  </a:lnTo>
                  <a:lnTo>
                    <a:pt x="32460" y="94648"/>
                  </a:lnTo>
                  <a:lnTo>
                    <a:pt x="32380" y="95046"/>
                  </a:lnTo>
                  <a:lnTo>
                    <a:pt x="32285" y="95407"/>
                  </a:lnTo>
                  <a:lnTo>
                    <a:pt x="32190" y="95769"/>
                  </a:lnTo>
                  <a:lnTo>
                    <a:pt x="32095" y="96131"/>
                  </a:lnTo>
                  <a:lnTo>
                    <a:pt x="31993" y="96456"/>
                  </a:lnTo>
                  <a:lnTo>
                    <a:pt x="31884" y="96745"/>
                  </a:lnTo>
                  <a:lnTo>
                    <a:pt x="31774" y="97035"/>
                  </a:lnTo>
                  <a:lnTo>
                    <a:pt x="31658" y="97288"/>
                  </a:lnTo>
                  <a:lnTo>
                    <a:pt x="31534" y="97541"/>
                  </a:lnTo>
                  <a:lnTo>
                    <a:pt x="31410" y="97758"/>
                  </a:lnTo>
                  <a:lnTo>
                    <a:pt x="31278" y="97939"/>
                  </a:lnTo>
                  <a:lnTo>
                    <a:pt x="31147" y="98120"/>
                  </a:lnTo>
                  <a:lnTo>
                    <a:pt x="31008" y="98301"/>
                  </a:lnTo>
                  <a:lnTo>
                    <a:pt x="30863" y="98445"/>
                  </a:lnTo>
                  <a:lnTo>
                    <a:pt x="30717" y="98554"/>
                  </a:lnTo>
                  <a:lnTo>
                    <a:pt x="30564" y="98662"/>
                  </a:lnTo>
                  <a:lnTo>
                    <a:pt x="30403" y="98771"/>
                  </a:lnTo>
                  <a:lnTo>
                    <a:pt x="30075" y="98879"/>
                  </a:lnTo>
                  <a:lnTo>
                    <a:pt x="29732" y="98915"/>
                  </a:lnTo>
                  <a:lnTo>
                    <a:pt x="29447" y="98879"/>
                  </a:lnTo>
                  <a:lnTo>
                    <a:pt x="29156" y="98807"/>
                  </a:lnTo>
                  <a:lnTo>
                    <a:pt x="28857" y="98698"/>
                  </a:lnTo>
                  <a:lnTo>
                    <a:pt x="28565" y="98554"/>
                  </a:lnTo>
                  <a:lnTo>
                    <a:pt x="28266" y="98337"/>
                  </a:lnTo>
                  <a:lnTo>
                    <a:pt x="27974" y="98120"/>
                  </a:lnTo>
                  <a:lnTo>
                    <a:pt x="27675" y="97830"/>
                  </a:lnTo>
                  <a:lnTo>
                    <a:pt x="27383" y="97541"/>
                  </a:lnTo>
                  <a:lnTo>
                    <a:pt x="27084" y="97252"/>
                  </a:lnTo>
                  <a:lnTo>
                    <a:pt x="26800" y="96890"/>
                  </a:lnTo>
                  <a:lnTo>
                    <a:pt x="26508" y="96528"/>
                  </a:lnTo>
                  <a:lnTo>
                    <a:pt x="26231" y="96167"/>
                  </a:lnTo>
                  <a:lnTo>
                    <a:pt x="25684" y="95371"/>
                  </a:lnTo>
                  <a:lnTo>
                    <a:pt x="25166" y="94539"/>
                  </a:lnTo>
                  <a:lnTo>
                    <a:pt x="24684" y="93744"/>
                  </a:lnTo>
                  <a:lnTo>
                    <a:pt x="24247" y="92948"/>
                  </a:lnTo>
                  <a:lnTo>
                    <a:pt x="23853" y="92189"/>
                  </a:lnTo>
                  <a:lnTo>
                    <a:pt x="23517" y="91538"/>
                  </a:lnTo>
                  <a:lnTo>
                    <a:pt x="23036" y="90525"/>
                  </a:lnTo>
                  <a:lnTo>
                    <a:pt x="22853" y="90127"/>
                  </a:lnTo>
                  <a:lnTo>
                    <a:pt x="22766" y="89982"/>
                  </a:lnTo>
                  <a:lnTo>
                    <a:pt x="22686" y="89910"/>
                  </a:lnTo>
                  <a:lnTo>
                    <a:pt x="22598" y="89910"/>
                  </a:lnTo>
                  <a:lnTo>
                    <a:pt x="22518" y="89946"/>
                  </a:lnTo>
                  <a:lnTo>
                    <a:pt x="22438" y="90091"/>
                  </a:lnTo>
                  <a:lnTo>
                    <a:pt x="22357" y="90272"/>
                  </a:lnTo>
                  <a:lnTo>
                    <a:pt x="22292" y="90525"/>
                  </a:lnTo>
                  <a:lnTo>
                    <a:pt x="22233" y="90850"/>
                  </a:lnTo>
                  <a:lnTo>
                    <a:pt x="22182" y="91212"/>
                  </a:lnTo>
                  <a:lnTo>
                    <a:pt x="22146" y="91610"/>
                  </a:lnTo>
                  <a:lnTo>
                    <a:pt x="22124" y="92008"/>
                  </a:lnTo>
                  <a:lnTo>
                    <a:pt x="22124" y="92442"/>
                  </a:lnTo>
                  <a:lnTo>
                    <a:pt x="22124" y="92840"/>
                  </a:lnTo>
                  <a:lnTo>
                    <a:pt x="22146" y="93274"/>
                  </a:lnTo>
                  <a:lnTo>
                    <a:pt x="22182" y="93635"/>
                  </a:lnTo>
                  <a:lnTo>
                    <a:pt x="22233" y="94033"/>
                  </a:lnTo>
                  <a:lnTo>
                    <a:pt x="22511" y="95769"/>
                  </a:lnTo>
                  <a:lnTo>
                    <a:pt x="22824" y="97903"/>
                  </a:lnTo>
                  <a:lnTo>
                    <a:pt x="23167" y="100290"/>
                  </a:lnTo>
                  <a:lnTo>
                    <a:pt x="23532" y="102930"/>
                  </a:lnTo>
                  <a:lnTo>
                    <a:pt x="23911" y="105787"/>
                  </a:lnTo>
                  <a:lnTo>
                    <a:pt x="24290" y="108825"/>
                  </a:lnTo>
                  <a:lnTo>
                    <a:pt x="24480" y="110380"/>
                  </a:lnTo>
                  <a:lnTo>
                    <a:pt x="24662" y="111971"/>
                  </a:lnTo>
                  <a:lnTo>
                    <a:pt x="24852" y="113563"/>
                  </a:lnTo>
                  <a:lnTo>
                    <a:pt x="25027" y="115190"/>
                  </a:lnTo>
                  <a:lnTo>
                    <a:pt x="25202" y="116854"/>
                  </a:lnTo>
                  <a:lnTo>
                    <a:pt x="25363" y="118481"/>
                  </a:lnTo>
                  <a:lnTo>
                    <a:pt x="25523" y="120109"/>
                  </a:lnTo>
                  <a:lnTo>
                    <a:pt x="25669" y="121736"/>
                  </a:lnTo>
                  <a:lnTo>
                    <a:pt x="25808" y="123364"/>
                  </a:lnTo>
                  <a:lnTo>
                    <a:pt x="25939" y="124991"/>
                  </a:lnTo>
                  <a:lnTo>
                    <a:pt x="26048" y="126547"/>
                  </a:lnTo>
                  <a:lnTo>
                    <a:pt x="26150" y="128138"/>
                  </a:lnTo>
                  <a:lnTo>
                    <a:pt x="26238" y="129657"/>
                  </a:lnTo>
                  <a:lnTo>
                    <a:pt x="26311" y="131140"/>
                  </a:lnTo>
                  <a:lnTo>
                    <a:pt x="26362" y="132586"/>
                  </a:lnTo>
                  <a:lnTo>
                    <a:pt x="26398" y="133997"/>
                  </a:lnTo>
                  <a:lnTo>
                    <a:pt x="26406" y="134684"/>
                  </a:lnTo>
                  <a:lnTo>
                    <a:pt x="26413" y="135335"/>
                  </a:lnTo>
                  <a:lnTo>
                    <a:pt x="26413" y="135986"/>
                  </a:lnTo>
                  <a:lnTo>
                    <a:pt x="26413" y="136637"/>
                  </a:lnTo>
                  <a:lnTo>
                    <a:pt x="26406" y="137252"/>
                  </a:lnTo>
                  <a:lnTo>
                    <a:pt x="26391" y="137830"/>
                  </a:lnTo>
                  <a:lnTo>
                    <a:pt x="26369" y="138445"/>
                  </a:lnTo>
                  <a:lnTo>
                    <a:pt x="26340" y="138988"/>
                  </a:lnTo>
                  <a:lnTo>
                    <a:pt x="26311" y="139494"/>
                  </a:lnTo>
                  <a:lnTo>
                    <a:pt x="26282" y="139964"/>
                  </a:lnTo>
                  <a:lnTo>
                    <a:pt x="26245" y="140398"/>
                  </a:lnTo>
                  <a:lnTo>
                    <a:pt x="26202" y="140832"/>
                  </a:lnTo>
                  <a:lnTo>
                    <a:pt x="26158" y="141230"/>
                  </a:lnTo>
                  <a:lnTo>
                    <a:pt x="26107" y="141628"/>
                  </a:lnTo>
                  <a:lnTo>
                    <a:pt x="26048" y="141990"/>
                  </a:lnTo>
                  <a:lnTo>
                    <a:pt x="25990" y="142351"/>
                  </a:lnTo>
                  <a:lnTo>
                    <a:pt x="25924" y="142713"/>
                  </a:lnTo>
                  <a:lnTo>
                    <a:pt x="25851" y="143038"/>
                  </a:lnTo>
                  <a:lnTo>
                    <a:pt x="25778" y="143328"/>
                  </a:lnTo>
                  <a:lnTo>
                    <a:pt x="25698" y="143617"/>
                  </a:lnTo>
                  <a:lnTo>
                    <a:pt x="25611" y="143870"/>
                  </a:lnTo>
                  <a:lnTo>
                    <a:pt x="25523" y="144123"/>
                  </a:lnTo>
                  <a:lnTo>
                    <a:pt x="25428" y="144376"/>
                  </a:lnTo>
                  <a:lnTo>
                    <a:pt x="25326" y="144593"/>
                  </a:lnTo>
                  <a:lnTo>
                    <a:pt x="25210" y="144810"/>
                  </a:lnTo>
                  <a:lnTo>
                    <a:pt x="25086" y="145027"/>
                  </a:lnTo>
                  <a:lnTo>
                    <a:pt x="24969" y="145172"/>
                  </a:lnTo>
                  <a:lnTo>
                    <a:pt x="24852" y="145317"/>
                  </a:lnTo>
                  <a:lnTo>
                    <a:pt x="24728" y="145425"/>
                  </a:lnTo>
                  <a:lnTo>
                    <a:pt x="24611" y="145498"/>
                  </a:lnTo>
                  <a:lnTo>
                    <a:pt x="24487" y="145570"/>
                  </a:lnTo>
                  <a:lnTo>
                    <a:pt x="24239" y="145570"/>
                  </a:lnTo>
                  <a:lnTo>
                    <a:pt x="24101" y="145498"/>
                  </a:lnTo>
                  <a:lnTo>
                    <a:pt x="23969" y="145389"/>
                  </a:lnTo>
                  <a:lnTo>
                    <a:pt x="23838" y="145281"/>
                  </a:lnTo>
                  <a:lnTo>
                    <a:pt x="23707" y="145100"/>
                  </a:lnTo>
                  <a:lnTo>
                    <a:pt x="23576" y="144919"/>
                  </a:lnTo>
                  <a:lnTo>
                    <a:pt x="23444" y="144702"/>
                  </a:lnTo>
                  <a:lnTo>
                    <a:pt x="23320" y="144413"/>
                  </a:lnTo>
                  <a:lnTo>
                    <a:pt x="23189" y="144123"/>
                  </a:lnTo>
                  <a:lnTo>
                    <a:pt x="23058" y="143798"/>
                  </a:lnTo>
                  <a:lnTo>
                    <a:pt x="22934" y="143436"/>
                  </a:lnTo>
                  <a:lnTo>
                    <a:pt x="22802" y="143074"/>
                  </a:lnTo>
                  <a:lnTo>
                    <a:pt x="22678" y="142677"/>
                  </a:lnTo>
                  <a:lnTo>
                    <a:pt x="22554" y="142243"/>
                  </a:lnTo>
                  <a:lnTo>
                    <a:pt x="22430" y="141773"/>
                  </a:lnTo>
                  <a:lnTo>
                    <a:pt x="22306" y="141302"/>
                  </a:lnTo>
                  <a:lnTo>
                    <a:pt x="22058" y="140254"/>
                  </a:lnTo>
                  <a:lnTo>
                    <a:pt x="21818" y="139132"/>
                  </a:lnTo>
                  <a:lnTo>
                    <a:pt x="21584" y="137939"/>
                  </a:lnTo>
                  <a:lnTo>
                    <a:pt x="21351" y="136673"/>
                  </a:lnTo>
                  <a:lnTo>
                    <a:pt x="21125" y="135371"/>
                  </a:lnTo>
                  <a:lnTo>
                    <a:pt x="20906" y="133997"/>
                  </a:lnTo>
                  <a:lnTo>
                    <a:pt x="20687" y="132586"/>
                  </a:lnTo>
                  <a:lnTo>
                    <a:pt x="20476" y="131103"/>
                  </a:lnTo>
                  <a:lnTo>
                    <a:pt x="20271" y="129621"/>
                  </a:lnTo>
                  <a:lnTo>
                    <a:pt x="20074" y="128102"/>
                  </a:lnTo>
                  <a:lnTo>
                    <a:pt x="19885" y="126583"/>
                  </a:lnTo>
                  <a:lnTo>
                    <a:pt x="19702" y="125064"/>
                  </a:lnTo>
                  <a:lnTo>
                    <a:pt x="19527" y="123509"/>
                  </a:lnTo>
                  <a:lnTo>
                    <a:pt x="19360" y="121990"/>
                  </a:lnTo>
                  <a:lnTo>
                    <a:pt x="19192" y="120507"/>
                  </a:lnTo>
                  <a:lnTo>
                    <a:pt x="19046" y="119024"/>
                  </a:lnTo>
                  <a:lnTo>
                    <a:pt x="18900" y="117577"/>
                  </a:lnTo>
                  <a:lnTo>
                    <a:pt x="18761" y="116167"/>
                  </a:lnTo>
                  <a:lnTo>
                    <a:pt x="18521" y="113527"/>
                  </a:lnTo>
                  <a:lnTo>
                    <a:pt x="18309" y="111104"/>
                  </a:lnTo>
                  <a:lnTo>
                    <a:pt x="18149" y="109006"/>
                  </a:lnTo>
                  <a:lnTo>
                    <a:pt x="18112" y="108644"/>
                  </a:lnTo>
                  <a:lnTo>
                    <a:pt x="18068" y="108283"/>
                  </a:lnTo>
                  <a:lnTo>
                    <a:pt x="18010" y="107993"/>
                  </a:lnTo>
                  <a:lnTo>
                    <a:pt x="17944" y="107740"/>
                  </a:lnTo>
                  <a:lnTo>
                    <a:pt x="17871" y="107559"/>
                  </a:lnTo>
                  <a:lnTo>
                    <a:pt x="17791" y="107415"/>
                  </a:lnTo>
                  <a:lnTo>
                    <a:pt x="17711" y="107378"/>
                  </a:lnTo>
                  <a:lnTo>
                    <a:pt x="17616" y="107378"/>
                  </a:lnTo>
                  <a:lnTo>
                    <a:pt x="17536" y="107451"/>
                  </a:lnTo>
                  <a:lnTo>
                    <a:pt x="17456" y="107595"/>
                  </a:lnTo>
                  <a:lnTo>
                    <a:pt x="17383" y="107776"/>
                  </a:lnTo>
                  <a:lnTo>
                    <a:pt x="17317" y="108029"/>
                  </a:lnTo>
                  <a:lnTo>
                    <a:pt x="17259" y="108355"/>
                  </a:lnTo>
                  <a:lnTo>
                    <a:pt x="17215" y="108680"/>
                  </a:lnTo>
                  <a:lnTo>
                    <a:pt x="17179" y="109078"/>
                  </a:lnTo>
                  <a:lnTo>
                    <a:pt x="17157" y="109476"/>
                  </a:lnTo>
                  <a:lnTo>
                    <a:pt x="17069" y="111863"/>
                  </a:lnTo>
                  <a:lnTo>
                    <a:pt x="16952" y="114575"/>
                  </a:lnTo>
                  <a:lnTo>
                    <a:pt x="16807" y="117613"/>
                  </a:lnTo>
                  <a:lnTo>
                    <a:pt x="16719" y="119205"/>
                  </a:lnTo>
                  <a:lnTo>
                    <a:pt x="16631" y="120868"/>
                  </a:lnTo>
                  <a:lnTo>
                    <a:pt x="16537" y="122532"/>
                  </a:lnTo>
                  <a:lnTo>
                    <a:pt x="16427" y="124268"/>
                  </a:lnTo>
                  <a:lnTo>
                    <a:pt x="16318" y="125968"/>
                  </a:lnTo>
                  <a:lnTo>
                    <a:pt x="16201" y="127704"/>
                  </a:lnTo>
                  <a:lnTo>
                    <a:pt x="16077" y="129476"/>
                  </a:lnTo>
                  <a:lnTo>
                    <a:pt x="15946" y="131212"/>
                  </a:lnTo>
                  <a:lnTo>
                    <a:pt x="15807" y="132912"/>
                  </a:lnTo>
                  <a:lnTo>
                    <a:pt x="15661" y="134612"/>
                  </a:lnTo>
                  <a:lnTo>
                    <a:pt x="15515" y="136275"/>
                  </a:lnTo>
                  <a:lnTo>
                    <a:pt x="15355" y="137903"/>
                  </a:lnTo>
                  <a:lnTo>
                    <a:pt x="15194" y="139458"/>
                  </a:lnTo>
                  <a:lnTo>
                    <a:pt x="15019" y="140977"/>
                  </a:lnTo>
                  <a:lnTo>
                    <a:pt x="14844" y="142387"/>
                  </a:lnTo>
                  <a:lnTo>
                    <a:pt x="14662" y="143762"/>
                  </a:lnTo>
                  <a:lnTo>
                    <a:pt x="14472" y="145027"/>
                  </a:lnTo>
                  <a:lnTo>
                    <a:pt x="14378" y="145642"/>
                  </a:lnTo>
                  <a:lnTo>
                    <a:pt x="14275" y="146185"/>
                  </a:lnTo>
                  <a:lnTo>
                    <a:pt x="14173" y="146763"/>
                  </a:lnTo>
                  <a:lnTo>
                    <a:pt x="14071" y="147270"/>
                  </a:lnTo>
                  <a:lnTo>
                    <a:pt x="13969" y="147776"/>
                  </a:lnTo>
                  <a:lnTo>
                    <a:pt x="13867" y="148210"/>
                  </a:lnTo>
                  <a:lnTo>
                    <a:pt x="13758" y="148644"/>
                  </a:lnTo>
                  <a:lnTo>
                    <a:pt x="13648" y="149042"/>
                  </a:lnTo>
                  <a:lnTo>
                    <a:pt x="13539" y="149440"/>
                  </a:lnTo>
                  <a:lnTo>
                    <a:pt x="13429" y="149765"/>
                  </a:lnTo>
                  <a:lnTo>
                    <a:pt x="13320" y="150055"/>
                  </a:lnTo>
                  <a:lnTo>
                    <a:pt x="13203" y="150308"/>
                  </a:lnTo>
                  <a:lnTo>
                    <a:pt x="13086" y="150561"/>
                  </a:lnTo>
                  <a:lnTo>
                    <a:pt x="12970" y="150742"/>
                  </a:lnTo>
                  <a:lnTo>
                    <a:pt x="12853" y="150886"/>
                  </a:lnTo>
                  <a:lnTo>
                    <a:pt x="12736" y="150995"/>
                  </a:lnTo>
                  <a:lnTo>
                    <a:pt x="12612" y="151067"/>
                  </a:lnTo>
                  <a:lnTo>
                    <a:pt x="12488" y="151067"/>
                  </a:lnTo>
                  <a:lnTo>
                    <a:pt x="12321" y="151031"/>
                  </a:lnTo>
                  <a:lnTo>
                    <a:pt x="12153" y="150923"/>
                  </a:lnTo>
                  <a:lnTo>
                    <a:pt x="11985" y="150742"/>
                  </a:lnTo>
                  <a:lnTo>
                    <a:pt x="11810" y="150452"/>
                  </a:lnTo>
                  <a:lnTo>
                    <a:pt x="11722" y="150272"/>
                  </a:lnTo>
                  <a:lnTo>
                    <a:pt x="11635" y="150091"/>
                  </a:lnTo>
                  <a:lnTo>
                    <a:pt x="11547" y="149874"/>
                  </a:lnTo>
                  <a:lnTo>
                    <a:pt x="11467" y="149657"/>
                  </a:lnTo>
                  <a:lnTo>
                    <a:pt x="11387" y="149404"/>
                  </a:lnTo>
                  <a:lnTo>
                    <a:pt x="11314" y="149150"/>
                  </a:lnTo>
                  <a:lnTo>
                    <a:pt x="11241" y="148861"/>
                  </a:lnTo>
                  <a:lnTo>
                    <a:pt x="11175" y="148536"/>
                  </a:lnTo>
                  <a:lnTo>
                    <a:pt x="11110" y="148210"/>
                  </a:lnTo>
                  <a:lnTo>
                    <a:pt x="11044" y="147848"/>
                  </a:lnTo>
                  <a:lnTo>
                    <a:pt x="10986" y="147487"/>
                  </a:lnTo>
                  <a:lnTo>
                    <a:pt x="10927" y="147089"/>
                  </a:lnTo>
                  <a:lnTo>
                    <a:pt x="10876" y="146691"/>
                  </a:lnTo>
                  <a:lnTo>
                    <a:pt x="10825" y="146257"/>
                  </a:lnTo>
                  <a:lnTo>
                    <a:pt x="10781" y="145787"/>
                  </a:lnTo>
                  <a:lnTo>
                    <a:pt x="10738" y="145317"/>
                  </a:lnTo>
                  <a:lnTo>
                    <a:pt x="10679" y="144666"/>
                  </a:lnTo>
                  <a:lnTo>
                    <a:pt x="10636" y="143979"/>
                  </a:lnTo>
                  <a:lnTo>
                    <a:pt x="10592" y="143255"/>
                  </a:lnTo>
                  <a:lnTo>
                    <a:pt x="10555" y="142532"/>
                  </a:lnTo>
                  <a:lnTo>
                    <a:pt x="10526" y="141773"/>
                  </a:lnTo>
                  <a:lnTo>
                    <a:pt x="10497" y="141013"/>
                  </a:lnTo>
                  <a:lnTo>
                    <a:pt x="10475" y="140217"/>
                  </a:lnTo>
                  <a:lnTo>
                    <a:pt x="10453" y="139422"/>
                  </a:lnTo>
                  <a:lnTo>
                    <a:pt x="10446" y="138590"/>
                  </a:lnTo>
                  <a:lnTo>
                    <a:pt x="10439" y="137758"/>
                  </a:lnTo>
                  <a:lnTo>
                    <a:pt x="10431" y="136022"/>
                  </a:lnTo>
                  <a:lnTo>
                    <a:pt x="10446" y="134250"/>
                  </a:lnTo>
                  <a:lnTo>
                    <a:pt x="10468" y="132442"/>
                  </a:lnTo>
                  <a:lnTo>
                    <a:pt x="10512" y="130561"/>
                  </a:lnTo>
                  <a:lnTo>
                    <a:pt x="10563" y="128716"/>
                  </a:lnTo>
                  <a:lnTo>
                    <a:pt x="10628" y="126800"/>
                  </a:lnTo>
                  <a:lnTo>
                    <a:pt x="10701" y="124919"/>
                  </a:lnTo>
                  <a:lnTo>
                    <a:pt x="10781" y="123038"/>
                  </a:lnTo>
                  <a:lnTo>
                    <a:pt x="10869" y="121158"/>
                  </a:lnTo>
                  <a:lnTo>
                    <a:pt x="10964" y="119313"/>
                  </a:lnTo>
                  <a:lnTo>
                    <a:pt x="11059" y="117505"/>
                  </a:lnTo>
                  <a:lnTo>
                    <a:pt x="11168" y="115697"/>
                  </a:lnTo>
                  <a:lnTo>
                    <a:pt x="11270" y="113961"/>
                  </a:lnTo>
                  <a:lnTo>
                    <a:pt x="11482" y="110670"/>
                  </a:lnTo>
                  <a:lnTo>
                    <a:pt x="11693" y="107704"/>
                  </a:lnTo>
                  <a:lnTo>
                    <a:pt x="11883" y="105064"/>
                  </a:lnTo>
                  <a:lnTo>
                    <a:pt x="12051" y="102894"/>
                  </a:lnTo>
                  <a:lnTo>
                    <a:pt x="12189" y="101266"/>
                  </a:lnTo>
                  <a:lnTo>
                    <a:pt x="12313" y="99783"/>
                  </a:lnTo>
                  <a:lnTo>
                    <a:pt x="12335" y="99422"/>
                  </a:lnTo>
                  <a:lnTo>
                    <a:pt x="12350" y="99060"/>
                  </a:lnTo>
                  <a:lnTo>
                    <a:pt x="12357" y="98698"/>
                  </a:lnTo>
                  <a:lnTo>
                    <a:pt x="12350" y="98337"/>
                  </a:lnTo>
                  <a:lnTo>
                    <a:pt x="12335" y="97975"/>
                  </a:lnTo>
                  <a:lnTo>
                    <a:pt x="12306" y="97650"/>
                  </a:lnTo>
                  <a:lnTo>
                    <a:pt x="12269" y="97324"/>
                  </a:lnTo>
                  <a:lnTo>
                    <a:pt x="12218" y="97035"/>
                  </a:lnTo>
                  <a:lnTo>
                    <a:pt x="12167" y="96782"/>
                  </a:lnTo>
                  <a:lnTo>
                    <a:pt x="12102" y="96565"/>
                  </a:lnTo>
                  <a:lnTo>
                    <a:pt x="12036" y="96384"/>
                  </a:lnTo>
                  <a:lnTo>
                    <a:pt x="11970" y="96275"/>
                  </a:lnTo>
                  <a:lnTo>
                    <a:pt x="11897" y="96203"/>
                  </a:lnTo>
                  <a:lnTo>
                    <a:pt x="11825" y="96203"/>
                  </a:lnTo>
                  <a:lnTo>
                    <a:pt x="11752" y="96239"/>
                  </a:lnTo>
                  <a:lnTo>
                    <a:pt x="11679" y="96311"/>
                  </a:lnTo>
                  <a:lnTo>
                    <a:pt x="11489" y="96637"/>
                  </a:lnTo>
                  <a:lnTo>
                    <a:pt x="11000" y="97360"/>
                  </a:lnTo>
                  <a:lnTo>
                    <a:pt x="10657" y="97867"/>
                  </a:lnTo>
                  <a:lnTo>
                    <a:pt x="10256" y="98409"/>
                  </a:lnTo>
                  <a:lnTo>
                    <a:pt x="9811" y="98988"/>
                  </a:lnTo>
                  <a:lnTo>
                    <a:pt x="9315" y="99603"/>
                  </a:lnTo>
                  <a:lnTo>
                    <a:pt x="8790" y="100181"/>
                  </a:lnTo>
                  <a:lnTo>
                    <a:pt x="8228" y="100760"/>
                  </a:lnTo>
                  <a:lnTo>
                    <a:pt x="7652" y="101302"/>
                  </a:lnTo>
                  <a:lnTo>
                    <a:pt x="7054" y="101809"/>
                  </a:lnTo>
                  <a:lnTo>
                    <a:pt x="6755" y="102026"/>
                  </a:lnTo>
                  <a:lnTo>
                    <a:pt x="6449" y="102207"/>
                  </a:lnTo>
                  <a:lnTo>
                    <a:pt x="6150" y="102387"/>
                  </a:lnTo>
                  <a:lnTo>
                    <a:pt x="5843" y="102532"/>
                  </a:lnTo>
                  <a:lnTo>
                    <a:pt x="5544" y="102641"/>
                  </a:lnTo>
                  <a:lnTo>
                    <a:pt x="5245" y="102749"/>
                  </a:lnTo>
                  <a:lnTo>
                    <a:pt x="4946" y="102785"/>
                  </a:lnTo>
                  <a:lnTo>
                    <a:pt x="4654" y="102821"/>
                  </a:lnTo>
                  <a:lnTo>
                    <a:pt x="4333" y="102785"/>
                  </a:lnTo>
                  <a:lnTo>
                    <a:pt x="4034" y="102713"/>
                  </a:lnTo>
                  <a:lnTo>
                    <a:pt x="3757" y="102604"/>
                  </a:lnTo>
                  <a:lnTo>
                    <a:pt x="3494" y="102460"/>
                  </a:lnTo>
                  <a:lnTo>
                    <a:pt x="3246" y="102279"/>
                  </a:lnTo>
                  <a:lnTo>
                    <a:pt x="3020" y="102062"/>
                  </a:lnTo>
                  <a:lnTo>
                    <a:pt x="2809" y="101809"/>
                  </a:lnTo>
                  <a:lnTo>
                    <a:pt x="2612" y="101519"/>
                  </a:lnTo>
                  <a:lnTo>
                    <a:pt x="2437" y="101230"/>
                  </a:lnTo>
                  <a:lnTo>
                    <a:pt x="2269" y="100905"/>
                  </a:lnTo>
                  <a:lnTo>
                    <a:pt x="2116" y="100543"/>
                  </a:lnTo>
                  <a:lnTo>
                    <a:pt x="1977" y="100181"/>
                  </a:lnTo>
                  <a:lnTo>
                    <a:pt x="1853" y="99783"/>
                  </a:lnTo>
                  <a:lnTo>
                    <a:pt x="1737" y="99386"/>
                  </a:lnTo>
                  <a:lnTo>
                    <a:pt x="1634" y="98952"/>
                  </a:lnTo>
                  <a:lnTo>
                    <a:pt x="1540" y="98518"/>
                  </a:lnTo>
                  <a:lnTo>
                    <a:pt x="1459" y="98084"/>
                  </a:lnTo>
                  <a:lnTo>
                    <a:pt x="1386" y="97650"/>
                  </a:lnTo>
                  <a:lnTo>
                    <a:pt x="1321" y="97216"/>
                  </a:lnTo>
                  <a:lnTo>
                    <a:pt x="1270" y="96745"/>
                  </a:lnTo>
                  <a:lnTo>
                    <a:pt x="1219" y="96311"/>
                  </a:lnTo>
                  <a:lnTo>
                    <a:pt x="1182" y="95877"/>
                  </a:lnTo>
                  <a:lnTo>
                    <a:pt x="1146" y="95443"/>
                  </a:lnTo>
                  <a:lnTo>
                    <a:pt x="1117" y="95046"/>
                  </a:lnTo>
                  <a:lnTo>
                    <a:pt x="1080" y="94214"/>
                  </a:lnTo>
                  <a:lnTo>
                    <a:pt x="1051" y="93491"/>
                  </a:lnTo>
                  <a:lnTo>
                    <a:pt x="1036" y="92840"/>
                  </a:lnTo>
                  <a:lnTo>
                    <a:pt x="1029" y="92297"/>
                  </a:lnTo>
                  <a:lnTo>
                    <a:pt x="1029" y="91429"/>
                  </a:lnTo>
                  <a:lnTo>
                    <a:pt x="1029" y="90597"/>
                  </a:lnTo>
                  <a:lnTo>
                    <a:pt x="1036" y="89765"/>
                  </a:lnTo>
                  <a:lnTo>
                    <a:pt x="1051" y="88970"/>
                  </a:lnTo>
                  <a:lnTo>
                    <a:pt x="1073" y="88210"/>
                  </a:lnTo>
                  <a:lnTo>
                    <a:pt x="1102" y="87451"/>
                  </a:lnTo>
                  <a:lnTo>
                    <a:pt x="1138" y="86727"/>
                  </a:lnTo>
                  <a:lnTo>
                    <a:pt x="1182" y="86004"/>
                  </a:lnTo>
                  <a:lnTo>
                    <a:pt x="1226" y="85317"/>
                  </a:lnTo>
                  <a:lnTo>
                    <a:pt x="1284" y="84666"/>
                  </a:lnTo>
                  <a:lnTo>
                    <a:pt x="1350" y="84015"/>
                  </a:lnTo>
                  <a:lnTo>
                    <a:pt x="1423" y="83364"/>
                  </a:lnTo>
                  <a:lnTo>
                    <a:pt x="1503" y="82749"/>
                  </a:lnTo>
                  <a:lnTo>
                    <a:pt x="1591" y="82170"/>
                  </a:lnTo>
                  <a:lnTo>
                    <a:pt x="1686" y="81592"/>
                  </a:lnTo>
                  <a:lnTo>
                    <a:pt x="1788" y="81013"/>
                  </a:lnTo>
                  <a:lnTo>
                    <a:pt x="1904" y="80434"/>
                  </a:lnTo>
                  <a:lnTo>
                    <a:pt x="2036" y="79856"/>
                  </a:lnTo>
                  <a:lnTo>
                    <a:pt x="2174" y="79313"/>
                  </a:lnTo>
                  <a:lnTo>
                    <a:pt x="2313" y="78807"/>
                  </a:lnTo>
                  <a:lnTo>
                    <a:pt x="2466" y="78301"/>
                  </a:lnTo>
                  <a:lnTo>
                    <a:pt x="2619" y="77831"/>
                  </a:lnTo>
                  <a:lnTo>
                    <a:pt x="2780" y="77397"/>
                  </a:lnTo>
                  <a:lnTo>
                    <a:pt x="2947" y="76999"/>
                  </a:lnTo>
                  <a:lnTo>
                    <a:pt x="3115" y="76601"/>
                  </a:lnTo>
                  <a:lnTo>
                    <a:pt x="3290" y="76239"/>
                  </a:lnTo>
                  <a:lnTo>
                    <a:pt x="3473" y="75914"/>
                  </a:lnTo>
                  <a:lnTo>
                    <a:pt x="3655" y="75588"/>
                  </a:lnTo>
                  <a:lnTo>
                    <a:pt x="3837" y="75299"/>
                  </a:lnTo>
                  <a:lnTo>
                    <a:pt x="4027" y="75046"/>
                  </a:lnTo>
                  <a:lnTo>
                    <a:pt x="4224" y="74793"/>
                  </a:lnTo>
                  <a:lnTo>
                    <a:pt x="4414" y="74576"/>
                  </a:lnTo>
                  <a:lnTo>
                    <a:pt x="4807" y="74178"/>
                  </a:lnTo>
                  <a:lnTo>
                    <a:pt x="5209" y="73816"/>
                  </a:lnTo>
                  <a:lnTo>
                    <a:pt x="5610" y="73563"/>
                  </a:lnTo>
                  <a:lnTo>
                    <a:pt x="6018" y="73382"/>
                  </a:lnTo>
                  <a:lnTo>
                    <a:pt x="6412" y="73201"/>
                  </a:lnTo>
                  <a:lnTo>
                    <a:pt x="6806" y="73129"/>
                  </a:lnTo>
                  <a:lnTo>
                    <a:pt x="7185" y="73057"/>
                  </a:lnTo>
                  <a:lnTo>
                    <a:pt x="7864" y="73057"/>
                  </a:lnTo>
                  <a:lnTo>
                    <a:pt x="8163" y="73093"/>
                  </a:lnTo>
                  <a:lnTo>
                    <a:pt x="8724" y="73201"/>
                  </a:lnTo>
                  <a:lnTo>
                    <a:pt x="9228" y="73382"/>
                  </a:lnTo>
                  <a:lnTo>
                    <a:pt x="9673" y="73563"/>
                  </a:lnTo>
                  <a:lnTo>
                    <a:pt x="10037" y="73744"/>
                  </a:lnTo>
                  <a:lnTo>
                    <a:pt x="10315" y="73925"/>
                  </a:lnTo>
                  <a:lnTo>
                    <a:pt x="10555" y="74069"/>
                  </a:lnTo>
                  <a:lnTo>
                    <a:pt x="10636" y="74105"/>
                  </a:lnTo>
                  <a:lnTo>
                    <a:pt x="10723" y="74069"/>
                  </a:lnTo>
                  <a:lnTo>
                    <a:pt x="10803" y="73961"/>
                  </a:lnTo>
                  <a:lnTo>
                    <a:pt x="10876" y="73816"/>
                  </a:lnTo>
                  <a:lnTo>
                    <a:pt x="10949" y="73563"/>
                  </a:lnTo>
                  <a:lnTo>
                    <a:pt x="11008" y="73310"/>
                  </a:lnTo>
                  <a:lnTo>
                    <a:pt x="11059" y="72984"/>
                  </a:lnTo>
                  <a:lnTo>
                    <a:pt x="11102" y="72586"/>
                  </a:lnTo>
                  <a:lnTo>
                    <a:pt x="11132" y="72189"/>
                  </a:lnTo>
                  <a:lnTo>
                    <a:pt x="11146" y="71791"/>
                  </a:lnTo>
                  <a:lnTo>
                    <a:pt x="11146" y="71393"/>
                  </a:lnTo>
                  <a:lnTo>
                    <a:pt x="11132" y="70959"/>
                  </a:lnTo>
                  <a:lnTo>
                    <a:pt x="11110" y="70597"/>
                  </a:lnTo>
                  <a:lnTo>
                    <a:pt x="11073" y="70199"/>
                  </a:lnTo>
                  <a:lnTo>
                    <a:pt x="11022" y="69874"/>
                  </a:lnTo>
                  <a:lnTo>
                    <a:pt x="10957" y="69585"/>
                  </a:lnTo>
                  <a:lnTo>
                    <a:pt x="10475" y="67559"/>
                  </a:lnTo>
                  <a:lnTo>
                    <a:pt x="9964" y="65353"/>
                  </a:lnTo>
                  <a:lnTo>
                    <a:pt x="9432" y="63002"/>
                  </a:lnTo>
                  <a:lnTo>
                    <a:pt x="8900" y="60543"/>
                  </a:lnTo>
                  <a:lnTo>
                    <a:pt x="8360" y="57975"/>
                  </a:lnTo>
                  <a:lnTo>
                    <a:pt x="7835" y="55335"/>
                  </a:lnTo>
                  <a:lnTo>
                    <a:pt x="7579" y="53997"/>
                  </a:lnTo>
                  <a:lnTo>
                    <a:pt x="7324" y="52659"/>
                  </a:lnTo>
                  <a:lnTo>
                    <a:pt x="7076" y="51321"/>
                  </a:lnTo>
                  <a:lnTo>
                    <a:pt x="6835" y="49982"/>
                  </a:lnTo>
                  <a:lnTo>
                    <a:pt x="6609" y="48644"/>
                  </a:lnTo>
                  <a:lnTo>
                    <a:pt x="6383" y="47306"/>
                  </a:lnTo>
                  <a:lnTo>
                    <a:pt x="6171" y="46004"/>
                  </a:lnTo>
                  <a:lnTo>
                    <a:pt x="5967" y="44702"/>
                  </a:lnTo>
                  <a:lnTo>
                    <a:pt x="5778" y="43436"/>
                  </a:lnTo>
                  <a:lnTo>
                    <a:pt x="5603" y="42207"/>
                  </a:lnTo>
                  <a:lnTo>
                    <a:pt x="5442" y="40977"/>
                  </a:lnTo>
                  <a:lnTo>
                    <a:pt x="5296" y="39784"/>
                  </a:lnTo>
                  <a:lnTo>
                    <a:pt x="5165" y="38626"/>
                  </a:lnTo>
                  <a:lnTo>
                    <a:pt x="5048" y="37505"/>
                  </a:lnTo>
                  <a:lnTo>
                    <a:pt x="4953" y="36420"/>
                  </a:lnTo>
                  <a:lnTo>
                    <a:pt x="4880" y="35407"/>
                  </a:lnTo>
                  <a:lnTo>
                    <a:pt x="4822" y="34431"/>
                  </a:lnTo>
                  <a:lnTo>
                    <a:pt x="4807" y="33961"/>
                  </a:lnTo>
                  <a:lnTo>
                    <a:pt x="4793" y="33491"/>
                  </a:lnTo>
                  <a:lnTo>
                    <a:pt x="4778" y="33057"/>
                  </a:lnTo>
                  <a:lnTo>
                    <a:pt x="4778" y="32623"/>
                  </a:lnTo>
                  <a:lnTo>
                    <a:pt x="4778" y="32225"/>
                  </a:lnTo>
                  <a:lnTo>
                    <a:pt x="4786" y="31827"/>
                  </a:lnTo>
                  <a:lnTo>
                    <a:pt x="4800" y="31465"/>
                  </a:lnTo>
                  <a:lnTo>
                    <a:pt x="4829" y="31068"/>
                  </a:lnTo>
                  <a:lnTo>
                    <a:pt x="4866" y="30670"/>
                  </a:lnTo>
                  <a:lnTo>
                    <a:pt x="4917" y="30272"/>
                  </a:lnTo>
                  <a:lnTo>
                    <a:pt x="4990" y="29874"/>
                  </a:lnTo>
                  <a:lnTo>
                    <a:pt x="5034" y="29693"/>
                  </a:lnTo>
                  <a:lnTo>
                    <a:pt x="5085" y="29476"/>
                  </a:lnTo>
                  <a:lnTo>
                    <a:pt x="5143" y="29295"/>
                  </a:lnTo>
                  <a:lnTo>
                    <a:pt x="5209" y="29115"/>
                  </a:lnTo>
                  <a:lnTo>
                    <a:pt x="5282" y="28934"/>
                  </a:lnTo>
                  <a:lnTo>
                    <a:pt x="5362" y="28753"/>
                  </a:lnTo>
                  <a:lnTo>
                    <a:pt x="5486" y="28536"/>
                  </a:lnTo>
                  <a:lnTo>
                    <a:pt x="5603" y="28319"/>
                  </a:lnTo>
                  <a:lnTo>
                    <a:pt x="5727" y="28174"/>
                  </a:lnTo>
                  <a:lnTo>
                    <a:pt x="5851" y="28030"/>
                  </a:lnTo>
                  <a:lnTo>
                    <a:pt x="5975" y="27921"/>
                  </a:lnTo>
                  <a:lnTo>
                    <a:pt x="6099" y="27849"/>
                  </a:lnTo>
                  <a:lnTo>
                    <a:pt x="6230" y="27813"/>
                  </a:lnTo>
                  <a:lnTo>
                    <a:pt x="6354" y="27776"/>
                  </a:lnTo>
                  <a:lnTo>
                    <a:pt x="6507" y="27813"/>
                  </a:lnTo>
                  <a:lnTo>
                    <a:pt x="6660" y="27849"/>
                  </a:lnTo>
                  <a:lnTo>
                    <a:pt x="6806" y="27957"/>
                  </a:lnTo>
                  <a:lnTo>
                    <a:pt x="6959" y="28066"/>
                  </a:lnTo>
                  <a:lnTo>
                    <a:pt x="7112" y="28247"/>
                  </a:lnTo>
                  <a:lnTo>
                    <a:pt x="7266" y="28427"/>
                  </a:lnTo>
                  <a:lnTo>
                    <a:pt x="7419" y="28644"/>
                  </a:lnTo>
                  <a:lnTo>
                    <a:pt x="7572" y="28898"/>
                  </a:lnTo>
                  <a:lnTo>
                    <a:pt x="7718" y="29187"/>
                  </a:lnTo>
                  <a:lnTo>
                    <a:pt x="7871" y="29476"/>
                  </a:lnTo>
                  <a:lnTo>
                    <a:pt x="8024" y="29802"/>
                  </a:lnTo>
                  <a:lnTo>
                    <a:pt x="8177" y="30163"/>
                  </a:lnTo>
                  <a:lnTo>
                    <a:pt x="8476" y="30923"/>
                  </a:lnTo>
                  <a:lnTo>
                    <a:pt x="8776" y="31791"/>
                  </a:lnTo>
                  <a:lnTo>
                    <a:pt x="9067" y="32731"/>
                  </a:lnTo>
                  <a:lnTo>
                    <a:pt x="9359" y="33744"/>
                  </a:lnTo>
                  <a:lnTo>
                    <a:pt x="9644" y="34829"/>
                  </a:lnTo>
                  <a:lnTo>
                    <a:pt x="9928" y="35914"/>
                  </a:lnTo>
                  <a:lnTo>
                    <a:pt x="10198" y="37071"/>
                  </a:lnTo>
                  <a:lnTo>
                    <a:pt x="10468" y="38265"/>
                  </a:lnTo>
                  <a:lnTo>
                    <a:pt x="10730" y="39458"/>
                  </a:lnTo>
                  <a:lnTo>
                    <a:pt x="10978" y="40652"/>
                  </a:lnTo>
                  <a:lnTo>
                    <a:pt x="11219" y="41845"/>
                  </a:lnTo>
                  <a:lnTo>
                    <a:pt x="11453" y="43075"/>
                  </a:lnTo>
                  <a:lnTo>
                    <a:pt x="11671" y="44232"/>
                  </a:lnTo>
                  <a:lnTo>
                    <a:pt x="11883" y="45389"/>
                  </a:lnTo>
                  <a:lnTo>
                    <a:pt x="12262" y="47596"/>
                  </a:lnTo>
                  <a:lnTo>
                    <a:pt x="12590" y="49548"/>
                  </a:lnTo>
                  <a:lnTo>
                    <a:pt x="12853" y="51212"/>
                  </a:lnTo>
                  <a:lnTo>
                    <a:pt x="13057" y="52514"/>
                  </a:lnTo>
                  <a:lnTo>
                    <a:pt x="13225" y="53708"/>
                  </a:lnTo>
                  <a:lnTo>
                    <a:pt x="13269" y="53961"/>
                  </a:lnTo>
                  <a:lnTo>
                    <a:pt x="13313" y="54178"/>
                  </a:lnTo>
                  <a:lnTo>
                    <a:pt x="13364" y="54359"/>
                  </a:lnTo>
                  <a:lnTo>
                    <a:pt x="13415" y="54503"/>
                  </a:lnTo>
                  <a:lnTo>
                    <a:pt x="13473" y="54648"/>
                  </a:lnTo>
                  <a:lnTo>
                    <a:pt x="13531" y="54720"/>
                  </a:lnTo>
                  <a:lnTo>
                    <a:pt x="13590" y="54793"/>
                  </a:lnTo>
                  <a:lnTo>
                    <a:pt x="13648" y="54793"/>
                  </a:lnTo>
                  <a:lnTo>
                    <a:pt x="13714" y="54756"/>
                  </a:lnTo>
                  <a:lnTo>
                    <a:pt x="13787" y="54720"/>
                  </a:lnTo>
                  <a:lnTo>
                    <a:pt x="13860" y="54576"/>
                  </a:lnTo>
                  <a:lnTo>
                    <a:pt x="13925" y="54395"/>
                  </a:lnTo>
                  <a:lnTo>
                    <a:pt x="13991" y="54142"/>
                  </a:lnTo>
                  <a:lnTo>
                    <a:pt x="14042" y="53888"/>
                  </a:lnTo>
                  <a:lnTo>
                    <a:pt x="14093" y="53563"/>
                  </a:lnTo>
                  <a:lnTo>
                    <a:pt x="14122" y="53237"/>
                  </a:lnTo>
                  <a:lnTo>
                    <a:pt x="14151" y="52840"/>
                  </a:lnTo>
                  <a:lnTo>
                    <a:pt x="14159" y="52442"/>
                  </a:lnTo>
                  <a:lnTo>
                    <a:pt x="14232" y="48789"/>
                  </a:lnTo>
                  <a:lnTo>
                    <a:pt x="14319" y="44955"/>
                  </a:lnTo>
                  <a:lnTo>
                    <a:pt x="14429" y="41013"/>
                  </a:lnTo>
                  <a:lnTo>
                    <a:pt x="14553" y="36999"/>
                  </a:lnTo>
                  <a:lnTo>
                    <a:pt x="14698" y="33020"/>
                  </a:lnTo>
                  <a:lnTo>
                    <a:pt x="14771" y="31031"/>
                  </a:lnTo>
                  <a:lnTo>
                    <a:pt x="14859" y="29078"/>
                  </a:lnTo>
                  <a:lnTo>
                    <a:pt x="14939" y="27162"/>
                  </a:lnTo>
                  <a:lnTo>
                    <a:pt x="15027" y="25281"/>
                  </a:lnTo>
                  <a:lnTo>
                    <a:pt x="15122" y="23436"/>
                  </a:lnTo>
                  <a:lnTo>
                    <a:pt x="15216" y="21628"/>
                  </a:lnTo>
                  <a:lnTo>
                    <a:pt x="15318" y="19892"/>
                  </a:lnTo>
                  <a:lnTo>
                    <a:pt x="15421" y="18192"/>
                  </a:lnTo>
                  <a:lnTo>
                    <a:pt x="15523" y="16601"/>
                  </a:lnTo>
                  <a:lnTo>
                    <a:pt x="15632" y="15046"/>
                  </a:lnTo>
                  <a:lnTo>
                    <a:pt x="15742" y="13599"/>
                  </a:lnTo>
                  <a:lnTo>
                    <a:pt x="15858" y="12261"/>
                  </a:lnTo>
                  <a:lnTo>
                    <a:pt x="15975" y="10995"/>
                  </a:lnTo>
                  <a:lnTo>
                    <a:pt x="16092" y="9838"/>
                  </a:lnTo>
                  <a:lnTo>
                    <a:pt x="16216" y="8789"/>
                  </a:lnTo>
                  <a:lnTo>
                    <a:pt x="16340" y="7849"/>
                  </a:lnTo>
                  <a:lnTo>
                    <a:pt x="16405" y="7415"/>
                  </a:lnTo>
                  <a:lnTo>
                    <a:pt x="16471" y="7053"/>
                  </a:lnTo>
                  <a:lnTo>
                    <a:pt x="16537" y="6691"/>
                  </a:lnTo>
                  <a:lnTo>
                    <a:pt x="16602" y="6366"/>
                  </a:lnTo>
                  <a:lnTo>
                    <a:pt x="16668" y="6077"/>
                  </a:lnTo>
                  <a:lnTo>
                    <a:pt x="16734" y="5823"/>
                  </a:lnTo>
                  <a:lnTo>
                    <a:pt x="16799" y="5606"/>
                  </a:lnTo>
                  <a:lnTo>
                    <a:pt x="16865" y="5426"/>
                  </a:lnTo>
                  <a:lnTo>
                    <a:pt x="16931" y="5281"/>
                  </a:lnTo>
                  <a:lnTo>
                    <a:pt x="17003" y="5209"/>
                  </a:lnTo>
                  <a:lnTo>
                    <a:pt x="17069" y="5136"/>
                  </a:lnTo>
                  <a:lnTo>
                    <a:pt x="17142" y="5100"/>
                  </a:lnTo>
                  <a:close/>
                  <a:moveTo>
                    <a:pt x="17142" y="1"/>
                  </a:moveTo>
                  <a:lnTo>
                    <a:pt x="17025" y="37"/>
                  </a:lnTo>
                  <a:lnTo>
                    <a:pt x="16909" y="109"/>
                  </a:lnTo>
                  <a:lnTo>
                    <a:pt x="16799" y="218"/>
                  </a:lnTo>
                  <a:lnTo>
                    <a:pt x="16690" y="362"/>
                  </a:lnTo>
                  <a:lnTo>
                    <a:pt x="16580" y="543"/>
                  </a:lnTo>
                  <a:lnTo>
                    <a:pt x="16478" y="796"/>
                  </a:lnTo>
                  <a:lnTo>
                    <a:pt x="16369" y="1049"/>
                  </a:lnTo>
                  <a:lnTo>
                    <a:pt x="16274" y="1375"/>
                  </a:lnTo>
                  <a:lnTo>
                    <a:pt x="16172" y="1700"/>
                  </a:lnTo>
                  <a:lnTo>
                    <a:pt x="16077" y="2098"/>
                  </a:lnTo>
                  <a:lnTo>
                    <a:pt x="15975" y="2496"/>
                  </a:lnTo>
                  <a:lnTo>
                    <a:pt x="15887" y="2930"/>
                  </a:lnTo>
                  <a:lnTo>
                    <a:pt x="15793" y="3436"/>
                  </a:lnTo>
                  <a:lnTo>
                    <a:pt x="15705" y="3943"/>
                  </a:lnTo>
                  <a:lnTo>
                    <a:pt x="15618" y="4485"/>
                  </a:lnTo>
                  <a:lnTo>
                    <a:pt x="15530" y="5028"/>
                  </a:lnTo>
                  <a:lnTo>
                    <a:pt x="15450" y="5643"/>
                  </a:lnTo>
                  <a:lnTo>
                    <a:pt x="15362" y="6257"/>
                  </a:lnTo>
                  <a:lnTo>
                    <a:pt x="15209" y="7596"/>
                  </a:lnTo>
                  <a:lnTo>
                    <a:pt x="15056" y="9006"/>
                  </a:lnTo>
                  <a:lnTo>
                    <a:pt x="14910" y="10489"/>
                  </a:lnTo>
                  <a:lnTo>
                    <a:pt x="14771" y="12080"/>
                  </a:lnTo>
                  <a:lnTo>
                    <a:pt x="14640" y="13744"/>
                  </a:lnTo>
                  <a:lnTo>
                    <a:pt x="14516" y="15444"/>
                  </a:lnTo>
                  <a:lnTo>
                    <a:pt x="14399" y="17216"/>
                  </a:lnTo>
                  <a:lnTo>
                    <a:pt x="14290" y="19024"/>
                  </a:lnTo>
                  <a:lnTo>
                    <a:pt x="14181" y="20869"/>
                  </a:lnTo>
                  <a:lnTo>
                    <a:pt x="14086" y="22749"/>
                  </a:lnTo>
                  <a:lnTo>
                    <a:pt x="13991" y="24630"/>
                  </a:lnTo>
                  <a:lnTo>
                    <a:pt x="13903" y="26511"/>
                  </a:lnTo>
                  <a:lnTo>
                    <a:pt x="13816" y="28427"/>
                  </a:lnTo>
                  <a:lnTo>
                    <a:pt x="13743" y="30308"/>
                  </a:lnTo>
                  <a:lnTo>
                    <a:pt x="13670" y="32189"/>
                  </a:lnTo>
                  <a:lnTo>
                    <a:pt x="13539" y="35841"/>
                  </a:lnTo>
                  <a:lnTo>
                    <a:pt x="13437" y="39350"/>
                  </a:lnTo>
                  <a:lnTo>
                    <a:pt x="13342" y="42605"/>
                  </a:lnTo>
                  <a:lnTo>
                    <a:pt x="13269" y="45606"/>
                  </a:lnTo>
                  <a:lnTo>
                    <a:pt x="12999" y="43979"/>
                  </a:lnTo>
                  <a:lnTo>
                    <a:pt x="12700" y="42279"/>
                  </a:lnTo>
                  <a:lnTo>
                    <a:pt x="12372" y="40471"/>
                  </a:lnTo>
                  <a:lnTo>
                    <a:pt x="12014" y="38590"/>
                  </a:lnTo>
                  <a:lnTo>
                    <a:pt x="11628" y="36673"/>
                  </a:lnTo>
                  <a:lnTo>
                    <a:pt x="11423" y="35733"/>
                  </a:lnTo>
                  <a:lnTo>
                    <a:pt x="11219" y="34756"/>
                  </a:lnTo>
                  <a:lnTo>
                    <a:pt x="11008" y="33816"/>
                  </a:lnTo>
                  <a:lnTo>
                    <a:pt x="10789" y="32912"/>
                  </a:lnTo>
                  <a:lnTo>
                    <a:pt x="10570" y="31972"/>
                  </a:lnTo>
                  <a:lnTo>
                    <a:pt x="10344" y="31104"/>
                  </a:lnTo>
                  <a:lnTo>
                    <a:pt x="10118" y="30236"/>
                  </a:lnTo>
                  <a:lnTo>
                    <a:pt x="9884" y="29368"/>
                  </a:lnTo>
                  <a:lnTo>
                    <a:pt x="9644" y="28572"/>
                  </a:lnTo>
                  <a:lnTo>
                    <a:pt x="9403" y="27776"/>
                  </a:lnTo>
                  <a:lnTo>
                    <a:pt x="9162" y="27053"/>
                  </a:lnTo>
                  <a:lnTo>
                    <a:pt x="8914" y="26366"/>
                  </a:lnTo>
                  <a:lnTo>
                    <a:pt x="8666" y="25715"/>
                  </a:lnTo>
                  <a:lnTo>
                    <a:pt x="8411" y="25136"/>
                  </a:lnTo>
                  <a:lnTo>
                    <a:pt x="8163" y="24594"/>
                  </a:lnTo>
                  <a:lnTo>
                    <a:pt x="7908" y="24124"/>
                  </a:lnTo>
                  <a:lnTo>
                    <a:pt x="7645" y="23690"/>
                  </a:lnTo>
                  <a:lnTo>
                    <a:pt x="7390" y="23328"/>
                  </a:lnTo>
                  <a:lnTo>
                    <a:pt x="7134" y="23075"/>
                  </a:lnTo>
                  <a:lnTo>
                    <a:pt x="6872" y="22858"/>
                  </a:lnTo>
                  <a:lnTo>
                    <a:pt x="6616" y="22749"/>
                  </a:lnTo>
                  <a:lnTo>
                    <a:pt x="6354" y="22677"/>
                  </a:lnTo>
                  <a:lnTo>
                    <a:pt x="6179" y="22713"/>
                  </a:lnTo>
                  <a:lnTo>
                    <a:pt x="5996" y="22785"/>
                  </a:lnTo>
                  <a:lnTo>
                    <a:pt x="5821" y="22894"/>
                  </a:lnTo>
                  <a:lnTo>
                    <a:pt x="5646" y="23039"/>
                  </a:lnTo>
                  <a:lnTo>
                    <a:pt x="5471" y="23219"/>
                  </a:lnTo>
                  <a:lnTo>
                    <a:pt x="5303" y="23436"/>
                  </a:lnTo>
                  <a:lnTo>
                    <a:pt x="5136" y="23726"/>
                  </a:lnTo>
                  <a:lnTo>
                    <a:pt x="4975" y="24051"/>
                  </a:lnTo>
                  <a:lnTo>
                    <a:pt x="4815" y="24377"/>
                  </a:lnTo>
                  <a:lnTo>
                    <a:pt x="4676" y="24775"/>
                  </a:lnTo>
                  <a:lnTo>
                    <a:pt x="4545" y="25172"/>
                  </a:lnTo>
                  <a:lnTo>
                    <a:pt x="4428" y="25570"/>
                  </a:lnTo>
                  <a:lnTo>
                    <a:pt x="4319" y="26004"/>
                  </a:lnTo>
                  <a:lnTo>
                    <a:pt x="4224" y="26474"/>
                  </a:lnTo>
                  <a:lnTo>
                    <a:pt x="4144" y="26908"/>
                  </a:lnTo>
                  <a:lnTo>
                    <a:pt x="4071" y="27379"/>
                  </a:lnTo>
                  <a:lnTo>
                    <a:pt x="4005" y="27885"/>
                  </a:lnTo>
                  <a:lnTo>
                    <a:pt x="3954" y="28355"/>
                  </a:lnTo>
                  <a:lnTo>
                    <a:pt x="3903" y="28825"/>
                  </a:lnTo>
                  <a:lnTo>
                    <a:pt x="3866" y="29295"/>
                  </a:lnTo>
                  <a:lnTo>
                    <a:pt x="3830" y="29766"/>
                  </a:lnTo>
                  <a:lnTo>
                    <a:pt x="3808" y="30200"/>
                  </a:lnTo>
                  <a:lnTo>
                    <a:pt x="3786" y="30670"/>
                  </a:lnTo>
                  <a:lnTo>
                    <a:pt x="3772" y="31068"/>
                  </a:lnTo>
                  <a:lnTo>
                    <a:pt x="3757" y="31574"/>
                  </a:lnTo>
                  <a:lnTo>
                    <a:pt x="3750" y="32080"/>
                  </a:lnTo>
                  <a:lnTo>
                    <a:pt x="3750" y="32623"/>
                  </a:lnTo>
                  <a:lnTo>
                    <a:pt x="3757" y="33129"/>
                  </a:lnTo>
                  <a:lnTo>
                    <a:pt x="3764" y="33671"/>
                  </a:lnTo>
                  <a:lnTo>
                    <a:pt x="3779" y="34214"/>
                  </a:lnTo>
                  <a:lnTo>
                    <a:pt x="3801" y="34793"/>
                  </a:lnTo>
                  <a:lnTo>
                    <a:pt x="3823" y="35335"/>
                  </a:lnTo>
                  <a:lnTo>
                    <a:pt x="3888" y="36492"/>
                  </a:lnTo>
                  <a:lnTo>
                    <a:pt x="3969" y="37686"/>
                  </a:lnTo>
                  <a:lnTo>
                    <a:pt x="4063" y="38879"/>
                  </a:lnTo>
                  <a:lnTo>
                    <a:pt x="4180" y="40073"/>
                  </a:lnTo>
                  <a:lnTo>
                    <a:pt x="4311" y="41339"/>
                  </a:lnTo>
                  <a:lnTo>
                    <a:pt x="4450" y="42568"/>
                  </a:lnTo>
                  <a:lnTo>
                    <a:pt x="4603" y="43834"/>
                  </a:lnTo>
                  <a:lnTo>
                    <a:pt x="4771" y="45100"/>
                  </a:lnTo>
                  <a:lnTo>
                    <a:pt x="4953" y="46402"/>
                  </a:lnTo>
                  <a:lnTo>
                    <a:pt x="5136" y="47668"/>
                  </a:lnTo>
                  <a:lnTo>
                    <a:pt x="5333" y="48970"/>
                  </a:lnTo>
                  <a:lnTo>
                    <a:pt x="5537" y="50236"/>
                  </a:lnTo>
                  <a:lnTo>
                    <a:pt x="5748" y="51538"/>
                  </a:lnTo>
                  <a:lnTo>
                    <a:pt x="5967" y="52803"/>
                  </a:lnTo>
                  <a:lnTo>
                    <a:pt x="6193" y="54069"/>
                  </a:lnTo>
                  <a:lnTo>
                    <a:pt x="6412" y="55299"/>
                  </a:lnTo>
                  <a:lnTo>
                    <a:pt x="6872" y="57758"/>
                  </a:lnTo>
                  <a:lnTo>
                    <a:pt x="7339" y="60109"/>
                  </a:lnTo>
                  <a:lnTo>
                    <a:pt x="7791" y="62351"/>
                  </a:lnTo>
                  <a:lnTo>
                    <a:pt x="8236" y="64449"/>
                  </a:lnTo>
                  <a:lnTo>
                    <a:pt x="8659" y="66402"/>
                  </a:lnTo>
                  <a:lnTo>
                    <a:pt x="9060" y="68210"/>
                  </a:lnTo>
                  <a:lnTo>
                    <a:pt x="9060" y="68210"/>
                  </a:lnTo>
                  <a:lnTo>
                    <a:pt x="8630" y="68066"/>
                  </a:lnTo>
                  <a:lnTo>
                    <a:pt x="8163" y="67993"/>
                  </a:lnTo>
                  <a:lnTo>
                    <a:pt x="7667" y="67921"/>
                  </a:lnTo>
                  <a:lnTo>
                    <a:pt x="7149" y="67957"/>
                  </a:lnTo>
                  <a:lnTo>
                    <a:pt x="6609" y="68029"/>
                  </a:lnTo>
                  <a:lnTo>
                    <a:pt x="6339" y="68102"/>
                  </a:lnTo>
                  <a:lnTo>
                    <a:pt x="6062" y="68210"/>
                  </a:lnTo>
                  <a:lnTo>
                    <a:pt x="5785" y="68319"/>
                  </a:lnTo>
                  <a:lnTo>
                    <a:pt x="5500" y="68500"/>
                  </a:lnTo>
                  <a:lnTo>
                    <a:pt x="5223" y="68644"/>
                  </a:lnTo>
                  <a:lnTo>
                    <a:pt x="4939" y="68861"/>
                  </a:lnTo>
                  <a:lnTo>
                    <a:pt x="4662" y="69114"/>
                  </a:lnTo>
                  <a:lnTo>
                    <a:pt x="4384" y="69368"/>
                  </a:lnTo>
                  <a:lnTo>
                    <a:pt x="4107" y="69693"/>
                  </a:lnTo>
                  <a:lnTo>
                    <a:pt x="3830" y="70019"/>
                  </a:lnTo>
                  <a:lnTo>
                    <a:pt x="3560" y="70380"/>
                  </a:lnTo>
                  <a:lnTo>
                    <a:pt x="3298" y="70814"/>
                  </a:lnTo>
                  <a:lnTo>
                    <a:pt x="3035" y="71284"/>
                  </a:lnTo>
                  <a:lnTo>
                    <a:pt x="2780" y="71791"/>
                  </a:lnTo>
                  <a:lnTo>
                    <a:pt x="2532" y="72333"/>
                  </a:lnTo>
                  <a:lnTo>
                    <a:pt x="2291" y="72912"/>
                  </a:lnTo>
                  <a:lnTo>
                    <a:pt x="2058" y="73563"/>
                  </a:lnTo>
                  <a:lnTo>
                    <a:pt x="1839" y="74250"/>
                  </a:lnTo>
                  <a:lnTo>
                    <a:pt x="1620" y="74973"/>
                  </a:lnTo>
                  <a:lnTo>
                    <a:pt x="1416" y="75769"/>
                  </a:lnTo>
                  <a:lnTo>
                    <a:pt x="1219" y="76637"/>
                  </a:lnTo>
                  <a:lnTo>
                    <a:pt x="1036" y="77541"/>
                  </a:lnTo>
                  <a:lnTo>
                    <a:pt x="898" y="78265"/>
                  </a:lnTo>
                  <a:lnTo>
                    <a:pt x="774" y="79060"/>
                  </a:lnTo>
                  <a:lnTo>
                    <a:pt x="657" y="79856"/>
                  </a:lnTo>
                  <a:lnTo>
                    <a:pt x="548" y="80688"/>
                  </a:lnTo>
                  <a:lnTo>
                    <a:pt x="453" y="81556"/>
                  </a:lnTo>
                  <a:lnTo>
                    <a:pt x="365" y="82424"/>
                  </a:lnTo>
                  <a:lnTo>
                    <a:pt x="285" y="83328"/>
                  </a:lnTo>
                  <a:lnTo>
                    <a:pt x="212" y="84268"/>
                  </a:lnTo>
                  <a:lnTo>
                    <a:pt x="154" y="85208"/>
                  </a:lnTo>
                  <a:lnTo>
                    <a:pt x="103" y="86185"/>
                  </a:lnTo>
                  <a:lnTo>
                    <a:pt x="66" y="87198"/>
                  </a:lnTo>
                  <a:lnTo>
                    <a:pt x="30" y="88246"/>
                  </a:lnTo>
                  <a:lnTo>
                    <a:pt x="8" y="89295"/>
                  </a:lnTo>
                  <a:lnTo>
                    <a:pt x="1" y="90344"/>
                  </a:lnTo>
                  <a:lnTo>
                    <a:pt x="1" y="91465"/>
                  </a:lnTo>
                  <a:lnTo>
                    <a:pt x="8" y="92586"/>
                  </a:lnTo>
                  <a:lnTo>
                    <a:pt x="15" y="93237"/>
                  </a:lnTo>
                  <a:lnTo>
                    <a:pt x="30" y="93888"/>
                  </a:lnTo>
                  <a:lnTo>
                    <a:pt x="52" y="94576"/>
                  </a:lnTo>
                  <a:lnTo>
                    <a:pt x="73" y="95227"/>
                  </a:lnTo>
                  <a:lnTo>
                    <a:pt x="110" y="95914"/>
                  </a:lnTo>
                  <a:lnTo>
                    <a:pt x="146" y="96601"/>
                  </a:lnTo>
                  <a:lnTo>
                    <a:pt x="190" y="97252"/>
                  </a:lnTo>
                  <a:lnTo>
                    <a:pt x="249" y="97939"/>
                  </a:lnTo>
                  <a:lnTo>
                    <a:pt x="307" y="98590"/>
                  </a:lnTo>
                  <a:lnTo>
                    <a:pt x="373" y="99241"/>
                  </a:lnTo>
                  <a:lnTo>
                    <a:pt x="453" y="99856"/>
                  </a:lnTo>
                  <a:lnTo>
                    <a:pt x="533" y="100507"/>
                  </a:lnTo>
                  <a:lnTo>
                    <a:pt x="628" y="101122"/>
                  </a:lnTo>
                  <a:lnTo>
                    <a:pt x="737" y="101700"/>
                  </a:lnTo>
                  <a:lnTo>
                    <a:pt x="847" y="102315"/>
                  </a:lnTo>
                  <a:lnTo>
                    <a:pt x="971" y="102858"/>
                  </a:lnTo>
                  <a:lnTo>
                    <a:pt x="1109" y="103400"/>
                  </a:lnTo>
                  <a:lnTo>
                    <a:pt x="1255" y="103943"/>
                  </a:lnTo>
                  <a:lnTo>
                    <a:pt x="1408" y="104413"/>
                  </a:lnTo>
                  <a:lnTo>
                    <a:pt x="1576" y="104883"/>
                  </a:lnTo>
                  <a:lnTo>
                    <a:pt x="1758" y="105353"/>
                  </a:lnTo>
                  <a:lnTo>
                    <a:pt x="1955" y="105751"/>
                  </a:lnTo>
                  <a:lnTo>
                    <a:pt x="2160" y="106149"/>
                  </a:lnTo>
                  <a:lnTo>
                    <a:pt x="2378" y="106510"/>
                  </a:lnTo>
                  <a:lnTo>
                    <a:pt x="2612" y="106800"/>
                  </a:lnTo>
                  <a:lnTo>
                    <a:pt x="2860" y="107089"/>
                  </a:lnTo>
                  <a:lnTo>
                    <a:pt x="3115" y="107342"/>
                  </a:lnTo>
                  <a:lnTo>
                    <a:pt x="3392" y="107523"/>
                  </a:lnTo>
                  <a:lnTo>
                    <a:pt x="3684" y="107704"/>
                  </a:lnTo>
                  <a:lnTo>
                    <a:pt x="3990" y="107812"/>
                  </a:lnTo>
                  <a:lnTo>
                    <a:pt x="4311" y="107885"/>
                  </a:lnTo>
                  <a:lnTo>
                    <a:pt x="4654" y="107921"/>
                  </a:lnTo>
                  <a:lnTo>
                    <a:pt x="5085" y="107885"/>
                  </a:lnTo>
                  <a:lnTo>
                    <a:pt x="5522" y="107776"/>
                  </a:lnTo>
                  <a:lnTo>
                    <a:pt x="5967" y="107595"/>
                  </a:lnTo>
                  <a:lnTo>
                    <a:pt x="6405" y="107378"/>
                  </a:lnTo>
                  <a:lnTo>
                    <a:pt x="6850" y="107125"/>
                  </a:lnTo>
                  <a:lnTo>
                    <a:pt x="7288" y="106800"/>
                  </a:lnTo>
                  <a:lnTo>
                    <a:pt x="7718" y="106438"/>
                  </a:lnTo>
                  <a:lnTo>
                    <a:pt x="8134" y="106076"/>
                  </a:lnTo>
                  <a:lnTo>
                    <a:pt x="8549" y="105679"/>
                  </a:lnTo>
                  <a:lnTo>
                    <a:pt x="8951" y="105245"/>
                  </a:lnTo>
                  <a:lnTo>
                    <a:pt x="9337" y="104811"/>
                  </a:lnTo>
                  <a:lnTo>
                    <a:pt x="9702" y="104377"/>
                  </a:lnTo>
                  <a:lnTo>
                    <a:pt x="10380" y="103545"/>
                  </a:lnTo>
                  <a:lnTo>
                    <a:pt x="10964" y="102749"/>
                  </a:lnTo>
                  <a:lnTo>
                    <a:pt x="10811" y="104738"/>
                  </a:lnTo>
                  <a:lnTo>
                    <a:pt x="10643" y="107017"/>
                  </a:lnTo>
                  <a:lnTo>
                    <a:pt x="10475" y="109512"/>
                  </a:lnTo>
                  <a:lnTo>
                    <a:pt x="10300" y="112188"/>
                  </a:lnTo>
                  <a:lnTo>
                    <a:pt x="10132" y="115046"/>
                  </a:lnTo>
                  <a:lnTo>
                    <a:pt x="9972" y="118011"/>
                  </a:lnTo>
                  <a:lnTo>
                    <a:pt x="9892" y="119530"/>
                  </a:lnTo>
                  <a:lnTo>
                    <a:pt x="9819" y="121049"/>
                  </a:lnTo>
                  <a:lnTo>
                    <a:pt x="9753" y="122604"/>
                  </a:lnTo>
                  <a:lnTo>
                    <a:pt x="9687" y="124160"/>
                  </a:lnTo>
                  <a:lnTo>
                    <a:pt x="9629" y="125751"/>
                  </a:lnTo>
                  <a:lnTo>
                    <a:pt x="9571" y="127306"/>
                  </a:lnTo>
                  <a:lnTo>
                    <a:pt x="9527" y="128897"/>
                  </a:lnTo>
                  <a:lnTo>
                    <a:pt x="9490" y="130452"/>
                  </a:lnTo>
                  <a:lnTo>
                    <a:pt x="9454" y="132008"/>
                  </a:lnTo>
                  <a:lnTo>
                    <a:pt x="9432" y="133563"/>
                  </a:lnTo>
                  <a:lnTo>
                    <a:pt x="9417" y="135082"/>
                  </a:lnTo>
                  <a:lnTo>
                    <a:pt x="9417" y="136601"/>
                  </a:lnTo>
                  <a:lnTo>
                    <a:pt x="9417" y="138084"/>
                  </a:lnTo>
                  <a:lnTo>
                    <a:pt x="9439" y="139530"/>
                  </a:lnTo>
                  <a:lnTo>
                    <a:pt x="9461" y="140941"/>
                  </a:lnTo>
                  <a:lnTo>
                    <a:pt x="9505" y="142315"/>
                  </a:lnTo>
                  <a:lnTo>
                    <a:pt x="9556" y="143653"/>
                  </a:lnTo>
                  <a:lnTo>
                    <a:pt x="9622" y="144919"/>
                  </a:lnTo>
                  <a:lnTo>
                    <a:pt x="9702" y="146149"/>
                  </a:lnTo>
                  <a:lnTo>
                    <a:pt x="9746" y="146763"/>
                  </a:lnTo>
                  <a:lnTo>
                    <a:pt x="9789" y="147342"/>
                  </a:lnTo>
                  <a:lnTo>
                    <a:pt x="9862" y="148065"/>
                  </a:lnTo>
                  <a:lnTo>
                    <a:pt x="9928" y="148753"/>
                  </a:lnTo>
                  <a:lnTo>
                    <a:pt x="10008" y="149404"/>
                  </a:lnTo>
                  <a:lnTo>
                    <a:pt x="10089" y="150055"/>
                  </a:lnTo>
                  <a:lnTo>
                    <a:pt x="10176" y="150633"/>
                  </a:lnTo>
                  <a:lnTo>
                    <a:pt x="10271" y="151212"/>
                  </a:lnTo>
                  <a:lnTo>
                    <a:pt x="10366" y="151754"/>
                  </a:lnTo>
                  <a:lnTo>
                    <a:pt x="10468" y="152261"/>
                  </a:lnTo>
                  <a:lnTo>
                    <a:pt x="10577" y="152731"/>
                  </a:lnTo>
                  <a:lnTo>
                    <a:pt x="10687" y="153201"/>
                  </a:lnTo>
                  <a:lnTo>
                    <a:pt x="10811" y="153635"/>
                  </a:lnTo>
                  <a:lnTo>
                    <a:pt x="10927" y="153997"/>
                  </a:lnTo>
                  <a:lnTo>
                    <a:pt x="11059" y="154358"/>
                  </a:lnTo>
                  <a:lnTo>
                    <a:pt x="11190" y="154684"/>
                  </a:lnTo>
                  <a:lnTo>
                    <a:pt x="11329" y="155009"/>
                  </a:lnTo>
                  <a:lnTo>
                    <a:pt x="11467" y="155263"/>
                  </a:lnTo>
                  <a:lnTo>
                    <a:pt x="11598" y="155480"/>
                  </a:lnTo>
                  <a:lnTo>
                    <a:pt x="11722" y="155660"/>
                  </a:lnTo>
                  <a:lnTo>
                    <a:pt x="11854" y="155805"/>
                  </a:lnTo>
                  <a:lnTo>
                    <a:pt x="11978" y="155950"/>
                  </a:lnTo>
                  <a:lnTo>
                    <a:pt x="12109" y="156058"/>
                  </a:lnTo>
                  <a:lnTo>
                    <a:pt x="12233" y="156094"/>
                  </a:lnTo>
                  <a:lnTo>
                    <a:pt x="12364" y="156167"/>
                  </a:lnTo>
                  <a:lnTo>
                    <a:pt x="12634" y="156167"/>
                  </a:lnTo>
                  <a:lnTo>
                    <a:pt x="12773" y="156094"/>
                  </a:lnTo>
                  <a:lnTo>
                    <a:pt x="12911" y="156022"/>
                  </a:lnTo>
                  <a:lnTo>
                    <a:pt x="13050" y="155877"/>
                  </a:lnTo>
                  <a:lnTo>
                    <a:pt x="13181" y="155733"/>
                  </a:lnTo>
                  <a:lnTo>
                    <a:pt x="13313" y="155552"/>
                  </a:lnTo>
                  <a:lnTo>
                    <a:pt x="13444" y="155335"/>
                  </a:lnTo>
                  <a:lnTo>
                    <a:pt x="13575" y="155082"/>
                  </a:lnTo>
                  <a:lnTo>
                    <a:pt x="13699" y="154829"/>
                  </a:lnTo>
                  <a:lnTo>
                    <a:pt x="13823" y="154503"/>
                  </a:lnTo>
                  <a:lnTo>
                    <a:pt x="13947" y="154178"/>
                  </a:lnTo>
                  <a:lnTo>
                    <a:pt x="14064" y="153816"/>
                  </a:lnTo>
                  <a:lnTo>
                    <a:pt x="14181" y="153418"/>
                  </a:lnTo>
                  <a:lnTo>
                    <a:pt x="14297" y="153020"/>
                  </a:lnTo>
                  <a:lnTo>
                    <a:pt x="14414" y="152586"/>
                  </a:lnTo>
                  <a:lnTo>
                    <a:pt x="14523" y="152116"/>
                  </a:lnTo>
                  <a:lnTo>
                    <a:pt x="14640" y="151646"/>
                  </a:lnTo>
                  <a:lnTo>
                    <a:pt x="14742" y="151140"/>
                  </a:lnTo>
                  <a:lnTo>
                    <a:pt x="14954" y="150091"/>
                  </a:lnTo>
                  <a:lnTo>
                    <a:pt x="15158" y="148933"/>
                  </a:lnTo>
                  <a:lnTo>
                    <a:pt x="15355" y="147704"/>
                  </a:lnTo>
                  <a:lnTo>
                    <a:pt x="15545" y="146438"/>
                  </a:lnTo>
                  <a:lnTo>
                    <a:pt x="15727" y="145064"/>
                  </a:lnTo>
                  <a:lnTo>
                    <a:pt x="15902" y="143689"/>
                  </a:lnTo>
                  <a:lnTo>
                    <a:pt x="16063" y="142243"/>
                  </a:lnTo>
                  <a:lnTo>
                    <a:pt x="16223" y="140760"/>
                  </a:lnTo>
                  <a:lnTo>
                    <a:pt x="16376" y="139241"/>
                  </a:lnTo>
                  <a:lnTo>
                    <a:pt x="16522" y="137722"/>
                  </a:lnTo>
                  <a:lnTo>
                    <a:pt x="16661" y="136167"/>
                  </a:lnTo>
                  <a:lnTo>
                    <a:pt x="16799" y="134575"/>
                  </a:lnTo>
                  <a:lnTo>
                    <a:pt x="16923" y="132984"/>
                  </a:lnTo>
                  <a:lnTo>
                    <a:pt x="17040" y="131429"/>
                  </a:lnTo>
                  <a:lnTo>
                    <a:pt x="17157" y="129838"/>
                  </a:lnTo>
                  <a:lnTo>
                    <a:pt x="17259" y="128282"/>
                  </a:lnTo>
                  <a:lnTo>
                    <a:pt x="17361" y="126764"/>
                  </a:lnTo>
                  <a:lnTo>
                    <a:pt x="17543" y="123762"/>
                  </a:lnTo>
                  <a:lnTo>
                    <a:pt x="17696" y="120941"/>
                  </a:lnTo>
                  <a:lnTo>
                    <a:pt x="17835" y="118301"/>
                  </a:lnTo>
                  <a:lnTo>
                    <a:pt x="18054" y="120579"/>
                  </a:lnTo>
                  <a:lnTo>
                    <a:pt x="18302" y="123038"/>
                  </a:lnTo>
                  <a:lnTo>
                    <a:pt x="18579" y="125606"/>
                  </a:lnTo>
                  <a:lnTo>
                    <a:pt x="18732" y="126908"/>
                  </a:lnTo>
                  <a:lnTo>
                    <a:pt x="18885" y="128246"/>
                  </a:lnTo>
                  <a:lnTo>
                    <a:pt x="19053" y="129584"/>
                  </a:lnTo>
                  <a:lnTo>
                    <a:pt x="19221" y="130959"/>
                  </a:lnTo>
                  <a:lnTo>
                    <a:pt x="19396" y="132297"/>
                  </a:lnTo>
                  <a:lnTo>
                    <a:pt x="19578" y="133635"/>
                  </a:lnTo>
                  <a:lnTo>
                    <a:pt x="19768" y="134973"/>
                  </a:lnTo>
                  <a:lnTo>
                    <a:pt x="19965" y="136275"/>
                  </a:lnTo>
                  <a:lnTo>
                    <a:pt x="20162" y="137577"/>
                  </a:lnTo>
                  <a:lnTo>
                    <a:pt x="20366" y="138843"/>
                  </a:lnTo>
                  <a:lnTo>
                    <a:pt x="20585" y="140073"/>
                  </a:lnTo>
                  <a:lnTo>
                    <a:pt x="20796" y="141266"/>
                  </a:lnTo>
                  <a:lnTo>
                    <a:pt x="21023" y="142387"/>
                  </a:lnTo>
                  <a:lnTo>
                    <a:pt x="21249" y="143472"/>
                  </a:lnTo>
                  <a:lnTo>
                    <a:pt x="21482" y="144521"/>
                  </a:lnTo>
                  <a:lnTo>
                    <a:pt x="21723" y="145498"/>
                  </a:lnTo>
                  <a:lnTo>
                    <a:pt x="21971" y="146402"/>
                  </a:lnTo>
                  <a:lnTo>
                    <a:pt x="22219" y="147234"/>
                  </a:lnTo>
                  <a:lnTo>
                    <a:pt x="22467" y="147993"/>
                  </a:lnTo>
                  <a:lnTo>
                    <a:pt x="22598" y="148355"/>
                  </a:lnTo>
                  <a:lnTo>
                    <a:pt x="22729" y="148680"/>
                  </a:lnTo>
                  <a:lnTo>
                    <a:pt x="22861" y="148970"/>
                  </a:lnTo>
                  <a:lnTo>
                    <a:pt x="22992" y="149259"/>
                  </a:lnTo>
                  <a:lnTo>
                    <a:pt x="23123" y="149512"/>
                  </a:lnTo>
                  <a:lnTo>
                    <a:pt x="23262" y="149765"/>
                  </a:lnTo>
                  <a:lnTo>
                    <a:pt x="23393" y="149982"/>
                  </a:lnTo>
                  <a:lnTo>
                    <a:pt x="23532" y="150163"/>
                  </a:lnTo>
                  <a:lnTo>
                    <a:pt x="23670" y="150308"/>
                  </a:lnTo>
                  <a:lnTo>
                    <a:pt x="23809" y="150452"/>
                  </a:lnTo>
                  <a:lnTo>
                    <a:pt x="23948" y="150525"/>
                  </a:lnTo>
                  <a:lnTo>
                    <a:pt x="24086" y="150597"/>
                  </a:lnTo>
                  <a:lnTo>
                    <a:pt x="24225" y="150669"/>
                  </a:lnTo>
                  <a:lnTo>
                    <a:pt x="24538" y="150669"/>
                  </a:lnTo>
                  <a:lnTo>
                    <a:pt x="24714" y="150597"/>
                  </a:lnTo>
                  <a:lnTo>
                    <a:pt x="24881" y="150489"/>
                  </a:lnTo>
                  <a:lnTo>
                    <a:pt x="25049" y="150344"/>
                  </a:lnTo>
                  <a:lnTo>
                    <a:pt x="25217" y="150127"/>
                  </a:lnTo>
                  <a:lnTo>
                    <a:pt x="25385" y="149910"/>
                  </a:lnTo>
                  <a:lnTo>
                    <a:pt x="25552" y="149621"/>
                  </a:lnTo>
                  <a:lnTo>
                    <a:pt x="25720" y="149295"/>
                  </a:lnTo>
                  <a:lnTo>
                    <a:pt x="25881" y="148933"/>
                  </a:lnTo>
                  <a:lnTo>
                    <a:pt x="26026" y="148572"/>
                  </a:lnTo>
                  <a:lnTo>
                    <a:pt x="26165" y="148174"/>
                  </a:lnTo>
                  <a:lnTo>
                    <a:pt x="26304" y="147740"/>
                  </a:lnTo>
                  <a:lnTo>
                    <a:pt x="26428" y="147270"/>
                  </a:lnTo>
                  <a:lnTo>
                    <a:pt x="26552" y="146763"/>
                  </a:lnTo>
                  <a:lnTo>
                    <a:pt x="26661" y="146257"/>
                  </a:lnTo>
                  <a:lnTo>
                    <a:pt x="26763" y="145715"/>
                  </a:lnTo>
                  <a:lnTo>
                    <a:pt x="26865" y="145136"/>
                  </a:lnTo>
                  <a:lnTo>
                    <a:pt x="26953" y="144521"/>
                  </a:lnTo>
                  <a:lnTo>
                    <a:pt x="27033" y="143870"/>
                  </a:lnTo>
                  <a:lnTo>
                    <a:pt x="27113" y="143219"/>
                  </a:lnTo>
                  <a:lnTo>
                    <a:pt x="27179" y="142532"/>
                  </a:lnTo>
                  <a:lnTo>
                    <a:pt x="27237" y="141809"/>
                  </a:lnTo>
                  <a:lnTo>
                    <a:pt x="27288" y="141049"/>
                  </a:lnTo>
                  <a:lnTo>
                    <a:pt x="27339" y="140290"/>
                  </a:lnTo>
                  <a:lnTo>
                    <a:pt x="27361" y="139711"/>
                  </a:lnTo>
                  <a:lnTo>
                    <a:pt x="27383" y="139132"/>
                  </a:lnTo>
                  <a:lnTo>
                    <a:pt x="27405" y="138518"/>
                  </a:lnTo>
                  <a:lnTo>
                    <a:pt x="27420" y="137939"/>
                  </a:lnTo>
                  <a:lnTo>
                    <a:pt x="27434" y="136709"/>
                  </a:lnTo>
                  <a:lnTo>
                    <a:pt x="27442" y="135443"/>
                  </a:lnTo>
                  <a:lnTo>
                    <a:pt x="27427" y="134141"/>
                  </a:lnTo>
                  <a:lnTo>
                    <a:pt x="27398" y="132803"/>
                  </a:lnTo>
                  <a:lnTo>
                    <a:pt x="27361" y="131465"/>
                  </a:lnTo>
                  <a:lnTo>
                    <a:pt x="27303" y="130091"/>
                  </a:lnTo>
                  <a:lnTo>
                    <a:pt x="27237" y="128680"/>
                  </a:lnTo>
                  <a:lnTo>
                    <a:pt x="27164" y="127270"/>
                  </a:lnTo>
                  <a:lnTo>
                    <a:pt x="27077" y="125859"/>
                  </a:lnTo>
                  <a:lnTo>
                    <a:pt x="26982" y="124413"/>
                  </a:lnTo>
                  <a:lnTo>
                    <a:pt x="26880" y="123002"/>
                  </a:lnTo>
                  <a:lnTo>
                    <a:pt x="26763" y="121556"/>
                  </a:lnTo>
                  <a:lnTo>
                    <a:pt x="26646" y="120109"/>
                  </a:lnTo>
                  <a:lnTo>
                    <a:pt x="26515" y="118662"/>
                  </a:lnTo>
                  <a:lnTo>
                    <a:pt x="26384" y="117216"/>
                  </a:lnTo>
                  <a:lnTo>
                    <a:pt x="26245" y="115769"/>
                  </a:lnTo>
                  <a:lnTo>
                    <a:pt x="26099" y="114358"/>
                  </a:lnTo>
                  <a:lnTo>
                    <a:pt x="25946" y="112948"/>
                  </a:lnTo>
                  <a:lnTo>
                    <a:pt x="25647" y="110163"/>
                  </a:lnTo>
                  <a:lnTo>
                    <a:pt x="25334" y="107487"/>
                  </a:lnTo>
                  <a:lnTo>
                    <a:pt x="25020" y="104919"/>
                  </a:lnTo>
                  <a:lnTo>
                    <a:pt x="24706" y="102496"/>
                  </a:lnTo>
                  <a:lnTo>
                    <a:pt x="24407" y="100254"/>
                  </a:lnTo>
                  <a:lnTo>
                    <a:pt x="24123" y="98156"/>
                  </a:lnTo>
                  <a:lnTo>
                    <a:pt x="24699" y="99169"/>
                  </a:lnTo>
                  <a:lnTo>
                    <a:pt x="25013" y="99675"/>
                  </a:lnTo>
                  <a:lnTo>
                    <a:pt x="25341" y="100181"/>
                  </a:lnTo>
                  <a:lnTo>
                    <a:pt x="25676" y="100688"/>
                  </a:lnTo>
                  <a:lnTo>
                    <a:pt x="26019" y="101194"/>
                  </a:lnTo>
                  <a:lnTo>
                    <a:pt x="26377" y="101628"/>
                  </a:lnTo>
                  <a:lnTo>
                    <a:pt x="26741" y="102098"/>
                  </a:lnTo>
                  <a:lnTo>
                    <a:pt x="27106" y="102496"/>
                  </a:lnTo>
                  <a:lnTo>
                    <a:pt x="27478" y="102858"/>
                  </a:lnTo>
                  <a:lnTo>
                    <a:pt x="27857" y="103183"/>
                  </a:lnTo>
                  <a:lnTo>
                    <a:pt x="28237" y="103472"/>
                  </a:lnTo>
                  <a:lnTo>
                    <a:pt x="28609" y="103689"/>
                  </a:lnTo>
                  <a:lnTo>
                    <a:pt x="28988" y="103870"/>
                  </a:lnTo>
                  <a:lnTo>
                    <a:pt x="29360" y="103979"/>
                  </a:lnTo>
                  <a:lnTo>
                    <a:pt x="29732" y="104015"/>
                  </a:lnTo>
                  <a:lnTo>
                    <a:pt x="30002" y="103979"/>
                  </a:lnTo>
                  <a:lnTo>
                    <a:pt x="30264" y="103943"/>
                  </a:lnTo>
                  <a:lnTo>
                    <a:pt x="30512" y="103834"/>
                  </a:lnTo>
                  <a:lnTo>
                    <a:pt x="30753" y="103689"/>
                  </a:lnTo>
                  <a:lnTo>
                    <a:pt x="30987" y="103509"/>
                  </a:lnTo>
                  <a:lnTo>
                    <a:pt x="31205" y="103292"/>
                  </a:lnTo>
                  <a:lnTo>
                    <a:pt x="31417" y="103038"/>
                  </a:lnTo>
                  <a:lnTo>
                    <a:pt x="31614" y="102749"/>
                  </a:lnTo>
                  <a:lnTo>
                    <a:pt x="31804" y="102424"/>
                  </a:lnTo>
                  <a:lnTo>
                    <a:pt x="31986" y="102098"/>
                  </a:lnTo>
                  <a:lnTo>
                    <a:pt x="32161" y="101736"/>
                  </a:lnTo>
                  <a:lnTo>
                    <a:pt x="32329" y="101339"/>
                  </a:lnTo>
                  <a:lnTo>
                    <a:pt x="32482" y="100905"/>
                  </a:lnTo>
                  <a:lnTo>
                    <a:pt x="32628" y="100471"/>
                  </a:lnTo>
                  <a:lnTo>
                    <a:pt x="32766" y="100000"/>
                  </a:lnTo>
                  <a:lnTo>
                    <a:pt x="32898" y="99494"/>
                  </a:lnTo>
                  <a:lnTo>
                    <a:pt x="33022" y="99024"/>
                  </a:lnTo>
                  <a:lnTo>
                    <a:pt x="33138" y="98481"/>
                  </a:lnTo>
                  <a:lnTo>
                    <a:pt x="33248" y="97939"/>
                  </a:lnTo>
                  <a:lnTo>
                    <a:pt x="33350" y="97396"/>
                  </a:lnTo>
                  <a:lnTo>
                    <a:pt x="33445" y="96854"/>
                  </a:lnTo>
                  <a:lnTo>
                    <a:pt x="33532" y="96275"/>
                  </a:lnTo>
                  <a:lnTo>
                    <a:pt x="33613" y="95697"/>
                  </a:lnTo>
                  <a:lnTo>
                    <a:pt x="33693" y="95118"/>
                  </a:lnTo>
                  <a:lnTo>
                    <a:pt x="33758" y="94503"/>
                  </a:lnTo>
                  <a:lnTo>
                    <a:pt x="33824" y="93925"/>
                  </a:lnTo>
                  <a:lnTo>
                    <a:pt x="33882" y="93310"/>
                  </a:lnTo>
                  <a:lnTo>
                    <a:pt x="33941" y="92695"/>
                  </a:lnTo>
                  <a:lnTo>
                    <a:pt x="34036" y="91501"/>
                  </a:lnTo>
                  <a:lnTo>
                    <a:pt x="34109" y="90344"/>
                  </a:lnTo>
                  <a:lnTo>
                    <a:pt x="34145" y="89621"/>
                  </a:lnTo>
                  <a:lnTo>
                    <a:pt x="34174" y="88897"/>
                  </a:lnTo>
                  <a:lnTo>
                    <a:pt x="34196" y="88210"/>
                  </a:lnTo>
                  <a:lnTo>
                    <a:pt x="34211" y="87487"/>
                  </a:lnTo>
                  <a:lnTo>
                    <a:pt x="34218" y="86800"/>
                  </a:lnTo>
                  <a:lnTo>
                    <a:pt x="34211" y="86113"/>
                  </a:lnTo>
                  <a:lnTo>
                    <a:pt x="34203" y="85462"/>
                  </a:lnTo>
                  <a:lnTo>
                    <a:pt x="34189" y="84774"/>
                  </a:lnTo>
                  <a:lnTo>
                    <a:pt x="34160" y="84123"/>
                  </a:lnTo>
                  <a:lnTo>
                    <a:pt x="34123" y="83472"/>
                  </a:lnTo>
                  <a:lnTo>
                    <a:pt x="34087" y="82821"/>
                  </a:lnTo>
                  <a:lnTo>
                    <a:pt x="34036" y="82170"/>
                  </a:lnTo>
                  <a:lnTo>
                    <a:pt x="33977" y="81556"/>
                  </a:lnTo>
                  <a:lnTo>
                    <a:pt x="33912" y="80905"/>
                  </a:lnTo>
                  <a:lnTo>
                    <a:pt x="33839" y="80290"/>
                  </a:lnTo>
                  <a:lnTo>
                    <a:pt x="33758" y="79711"/>
                  </a:lnTo>
                  <a:lnTo>
                    <a:pt x="33627" y="78843"/>
                  </a:lnTo>
                  <a:lnTo>
                    <a:pt x="33474" y="77975"/>
                  </a:lnTo>
                  <a:lnTo>
                    <a:pt x="33313" y="77180"/>
                  </a:lnTo>
                  <a:lnTo>
                    <a:pt x="33131" y="76384"/>
                  </a:lnTo>
                  <a:lnTo>
                    <a:pt x="32941" y="75624"/>
                  </a:lnTo>
                  <a:lnTo>
                    <a:pt x="32737" y="74901"/>
                  </a:lnTo>
                  <a:lnTo>
                    <a:pt x="32518" y="74214"/>
                  </a:lnTo>
                  <a:lnTo>
                    <a:pt x="32292" y="73527"/>
                  </a:lnTo>
                  <a:lnTo>
                    <a:pt x="32044" y="72912"/>
                  </a:lnTo>
                  <a:lnTo>
                    <a:pt x="31796" y="72261"/>
                  </a:lnTo>
                  <a:lnTo>
                    <a:pt x="31534" y="71682"/>
                  </a:lnTo>
                  <a:lnTo>
                    <a:pt x="31256" y="71104"/>
                  </a:lnTo>
                  <a:lnTo>
                    <a:pt x="30979" y="70561"/>
                  </a:lnTo>
                  <a:lnTo>
                    <a:pt x="30688" y="70055"/>
                  </a:lnTo>
                  <a:lnTo>
                    <a:pt x="30388" y="69548"/>
                  </a:lnTo>
                  <a:lnTo>
                    <a:pt x="30082" y="69078"/>
                  </a:lnTo>
                  <a:lnTo>
                    <a:pt x="29768" y="68644"/>
                  </a:lnTo>
                  <a:lnTo>
                    <a:pt x="29447" y="68210"/>
                  </a:lnTo>
                  <a:lnTo>
                    <a:pt x="29127" y="67776"/>
                  </a:lnTo>
                  <a:lnTo>
                    <a:pt x="28798" y="67415"/>
                  </a:lnTo>
                  <a:lnTo>
                    <a:pt x="28463" y="67053"/>
                  </a:lnTo>
                  <a:lnTo>
                    <a:pt x="28120" y="66691"/>
                  </a:lnTo>
                  <a:lnTo>
                    <a:pt x="27434" y="66040"/>
                  </a:lnTo>
                  <a:lnTo>
                    <a:pt x="26741" y="65498"/>
                  </a:lnTo>
                  <a:lnTo>
                    <a:pt x="26041" y="64991"/>
                  </a:lnTo>
                  <a:lnTo>
                    <a:pt x="25341" y="64557"/>
                  </a:lnTo>
                  <a:lnTo>
                    <a:pt x="24648" y="64160"/>
                  </a:lnTo>
                  <a:lnTo>
                    <a:pt x="24838" y="63400"/>
                  </a:lnTo>
                  <a:lnTo>
                    <a:pt x="25034" y="62568"/>
                  </a:lnTo>
                  <a:lnTo>
                    <a:pt x="25231" y="61700"/>
                  </a:lnTo>
                  <a:lnTo>
                    <a:pt x="25436" y="60796"/>
                  </a:lnTo>
                  <a:lnTo>
                    <a:pt x="25640" y="59856"/>
                  </a:lnTo>
                  <a:lnTo>
                    <a:pt x="25844" y="58879"/>
                  </a:lnTo>
                  <a:lnTo>
                    <a:pt x="26048" y="57831"/>
                  </a:lnTo>
                  <a:lnTo>
                    <a:pt x="26253" y="56782"/>
                  </a:lnTo>
                  <a:lnTo>
                    <a:pt x="26457" y="55697"/>
                  </a:lnTo>
                  <a:lnTo>
                    <a:pt x="26661" y="54576"/>
                  </a:lnTo>
                  <a:lnTo>
                    <a:pt x="26858" y="53418"/>
                  </a:lnTo>
                  <a:lnTo>
                    <a:pt x="27055" y="52261"/>
                  </a:lnTo>
                  <a:lnTo>
                    <a:pt x="27252" y="51067"/>
                  </a:lnTo>
                  <a:lnTo>
                    <a:pt x="27442" y="49838"/>
                  </a:lnTo>
                  <a:lnTo>
                    <a:pt x="27631" y="48608"/>
                  </a:lnTo>
                  <a:lnTo>
                    <a:pt x="27814" y="47379"/>
                  </a:lnTo>
                  <a:lnTo>
                    <a:pt x="27989" y="46149"/>
                  </a:lnTo>
                  <a:lnTo>
                    <a:pt x="28156" y="44883"/>
                  </a:lnTo>
                  <a:lnTo>
                    <a:pt x="28324" y="43653"/>
                  </a:lnTo>
                  <a:lnTo>
                    <a:pt x="28477" y="42388"/>
                  </a:lnTo>
                  <a:lnTo>
                    <a:pt x="28631" y="41122"/>
                  </a:lnTo>
                  <a:lnTo>
                    <a:pt x="28769" y="39892"/>
                  </a:lnTo>
                  <a:lnTo>
                    <a:pt x="28900" y="38626"/>
                  </a:lnTo>
                  <a:lnTo>
                    <a:pt x="29024" y="37397"/>
                  </a:lnTo>
                  <a:lnTo>
                    <a:pt x="29141" y="36203"/>
                  </a:lnTo>
                  <a:lnTo>
                    <a:pt x="29243" y="34973"/>
                  </a:lnTo>
                  <a:lnTo>
                    <a:pt x="29331" y="33816"/>
                  </a:lnTo>
                  <a:lnTo>
                    <a:pt x="29411" y="32623"/>
                  </a:lnTo>
                  <a:lnTo>
                    <a:pt x="29477" y="31502"/>
                  </a:lnTo>
                  <a:lnTo>
                    <a:pt x="29528" y="30380"/>
                  </a:lnTo>
                  <a:lnTo>
                    <a:pt x="29571" y="29295"/>
                  </a:lnTo>
                  <a:lnTo>
                    <a:pt x="29593" y="28247"/>
                  </a:lnTo>
                  <a:lnTo>
                    <a:pt x="29608" y="27632"/>
                  </a:lnTo>
                  <a:lnTo>
                    <a:pt x="29608" y="27053"/>
                  </a:lnTo>
                  <a:lnTo>
                    <a:pt x="29608" y="26474"/>
                  </a:lnTo>
                  <a:lnTo>
                    <a:pt x="29601" y="25932"/>
                  </a:lnTo>
                  <a:lnTo>
                    <a:pt x="29593" y="25389"/>
                  </a:lnTo>
                  <a:lnTo>
                    <a:pt x="29579" y="24847"/>
                  </a:lnTo>
                  <a:lnTo>
                    <a:pt x="29557" y="24341"/>
                  </a:lnTo>
                  <a:lnTo>
                    <a:pt x="29535" y="23834"/>
                  </a:lnTo>
                  <a:lnTo>
                    <a:pt x="29506" y="23364"/>
                  </a:lnTo>
                  <a:lnTo>
                    <a:pt x="29477" y="22894"/>
                  </a:lnTo>
                  <a:lnTo>
                    <a:pt x="29440" y="22424"/>
                  </a:lnTo>
                  <a:lnTo>
                    <a:pt x="29396" y="21990"/>
                  </a:lnTo>
                  <a:lnTo>
                    <a:pt x="29353" y="21556"/>
                  </a:lnTo>
                  <a:lnTo>
                    <a:pt x="29302" y="21158"/>
                  </a:lnTo>
                  <a:lnTo>
                    <a:pt x="29251" y="20760"/>
                  </a:lnTo>
                  <a:lnTo>
                    <a:pt x="29192" y="20362"/>
                  </a:lnTo>
                  <a:lnTo>
                    <a:pt x="29127" y="20001"/>
                  </a:lnTo>
                  <a:lnTo>
                    <a:pt x="29061" y="19639"/>
                  </a:lnTo>
                  <a:lnTo>
                    <a:pt x="28988" y="19313"/>
                  </a:lnTo>
                  <a:lnTo>
                    <a:pt x="28915" y="18988"/>
                  </a:lnTo>
                  <a:lnTo>
                    <a:pt x="28835" y="18662"/>
                  </a:lnTo>
                  <a:lnTo>
                    <a:pt x="28747" y="18373"/>
                  </a:lnTo>
                  <a:lnTo>
                    <a:pt x="28660" y="18120"/>
                  </a:lnTo>
                  <a:lnTo>
                    <a:pt x="28572" y="17867"/>
                  </a:lnTo>
                  <a:lnTo>
                    <a:pt x="28477" y="17614"/>
                  </a:lnTo>
                  <a:lnTo>
                    <a:pt x="28375" y="17397"/>
                  </a:lnTo>
                  <a:lnTo>
                    <a:pt x="28273" y="17180"/>
                  </a:lnTo>
                  <a:lnTo>
                    <a:pt x="28164" y="16999"/>
                  </a:lnTo>
                  <a:lnTo>
                    <a:pt x="28047" y="16818"/>
                  </a:lnTo>
                  <a:lnTo>
                    <a:pt x="27930" y="16673"/>
                  </a:lnTo>
                  <a:lnTo>
                    <a:pt x="27690" y="16420"/>
                  </a:lnTo>
                  <a:lnTo>
                    <a:pt x="27536" y="16276"/>
                  </a:lnTo>
                  <a:lnTo>
                    <a:pt x="27376" y="16167"/>
                  </a:lnTo>
                  <a:lnTo>
                    <a:pt x="27230" y="16095"/>
                  </a:lnTo>
                  <a:lnTo>
                    <a:pt x="27077" y="16059"/>
                  </a:lnTo>
                  <a:lnTo>
                    <a:pt x="26931" y="16022"/>
                  </a:lnTo>
                  <a:lnTo>
                    <a:pt x="26778" y="16022"/>
                  </a:lnTo>
                  <a:lnTo>
                    <a:pt x="26632" y="16059"/>
                  </a:lnTo>
                  <a:lnTo>
                    <a:pt x="26486" y="16095"/>
                  </a:lnTo>
                  <a:lnTo>
                    <a:pt x="26347" y="16167"/>
                  </a:lnTo>
                  <a:lnTo>
                    <a:pt x="26202" y="16239"/>
                  </a:lnTo>
                  <a:lnTo>
                    <a:pt x="26063" y="16384"/>
                  </a:lnTo>
                  <a:lnTo>
                    <a:pt x="25924" y="16492"/>
                  </a:lnTo>
                  <a:lnTo>
                    <a:pt x="25654" y="16818"/>
                  </a:lnTo>
                  <a:lnTo>
                    <a:pt x="25385" y="17252"/>
                  </a:lnTo>
                  <a:lnTo>
                    <a:pt x="25129" y="17722"/>
                  </a:lnTo>
                  <a:lnTo>
                    <a:pt x="24874" y="18265"/>
                  </a:lnTo>
                  <a:lnTo>
                    <a:pt x="24626" y="18879"/>
                  </a:lnTo>
                  <a:lnTo>
                    <a:pt x="24385" y="19567"/>
                  </a:lnTo>
                  <a:lnTo>
                    <a:pt x="24145" y="20290"/>
                  </a:lnTo>
                  <a:lnTo>
                    <a:pt x="23918" y="21086"/>
                  </a:lnTo>
                  <a:lnTo>
                    <a:pt x="23692" y="21917"/>
                  </a:lnTo>
                  <a:lnTo>
                    <a:pt x="23473" y="22785"/>
                  </a:lnTo>
                  <a:lnTo>
                    <a:pt x="23262" y="23726"/>
                  </a:lnTo>
                  <a:lnTo>
                    <a:pt x="23058" y="24666"/>
                  </a:lnTo>
                  <a:lnTo>
                    <a:pt x="22861" y="25679"/>
                  </a:lnTo>
                  <a:lnTo>
                    <a:pt x="22671" y="26691"/>
                  </a:lnTo>
                  <a:lnTo>
                    <a:pt x="22481" y="27740"/>
                  </a:lnTo>
                  <a:lnTo>
                    <a:pt x="22306" y="28825"/>
                  </a:lnTo>
                  <a:lnTo>
                    <a:pt x="22131" y="29910"/>
                  </a:lnTo>
                  <a:lnTo>
                    <a:pt x="21964" y="30995"/>
                  </a:lnTo>
                  <a:lnTo>
                    <a:pt x="21803" y="32116"/>
                  </a:lnTo>
                  <a:lnTo>
                    <a:pt x="21650" y="33237"/>
                  </a:lnTo>
                  <a:lnTo>
                    <a:pt x="21504" y="34322"/>
                  </a:lnTo>
                  <a:lnTo>
                    <a:pt x="21358" y="35444"/>
                  </a:lnTo>
                  <a:lnTo>
                    <a:pt x="21227" y="36565"/>
                  </a:lnTo>
                  <a:lnTo>
                    <a:pt x="21096" y="37650"/>
                  </a:lnTo>
                  <a:lnTo>
                    <a:pt x="20855" y="39747"/>
                  </a:lnTo>
                  <a:lnTo>
                    <a:pt x="20826" y="37180"/>
                  </a:lnTo>
                  <a:lnTo>
                    <a:pt x="20789" y="34467"/>
                  </a:lnTo>
                  <a:lnTo>
                    <a:pt x="20731" y="31646"/>
                  </a:lnTo>
                  <a:lnTo>
                    <a:pt x="20658" y="28789"/>
                  </a:lnTo>
                  <a:lnTo>
                    <a:pt x="20614" y="27342"/>
                  </a:lnTo>
                  <a:lnTo>
                    <a:pt x="20570" y="25860"/>
                  </a:lnTo>
                  <a:lnTo>
                    <a:pt x="20519" y="24413"/>
                  </a:lnTo>
                  <a:lnTo>
                    <a:pt x="20461" y="22966"/>
                  </a:lnTo>
                  <a:lnTo>
                    <a:pt x="20395" y="21520"/>
                  </a:lnTo>
                  <a:lnTo>
                    <a:pt x="20330" y="20109"/>
                  </a:lnTo>
                  <a:lnTo>
                    <a:pt x="20257" y="18662"/>
                  </a:lnTo>
                  <a:lnTo>
                    <a:pt x="20176" y="17288"/>
                  </a:lnTo>
                  <a:lnTo>
                    <a:pt x="20089" y="15914"/>
                  </a:lnTo>
                  <a:lnTo>
                    <a:pt x="19994" y="14576"/>
                  </a:lnTo>
                  <a:lnTo>
                    <a:pt x="19899" y="13238"/>
                  </a:lnTo>
                  <a:lnTo>
                    <a:pt x="19790" y="11972"/>
                  </a:lnTo>
                  <a:lnTo>
                    <a:pt x="19673" y="10742"/>
                  </a:lnTo>
                  <a:lnTo>
                    <a:pt x="19556" y="9549"/>
                  </a:lnTo>
                  <a:lnTo>
                    <a:pt x="19425" y="8391"/>
                  </a:lnTo>
                  <a:lnTo>
                    <a:pt x="19287" y="7306"/>
                  </a:lnTo>
                  <a:lnTo>
                    <a:pt x="19148" y="6257"/>
                  </a:lnTo>
                  <a:lnTo>
                    <a:pt x="18988" y="5281"/>
                  </a:lnTo>
                  <a:lnTo>
                    <a:pt x="18827" y="4377"/>
                  </a:lnTo>
                  <a:lnTo>
                    <a:pt x="18659" y="3509"/>
                  </a:lnTo>
                  <a:lnTo>
                    <a:pt x="18477" y="2749"/>
                  </a:lnTo>
                  <a:lnTo>
                    <a:pt x="18389" y="2388"/>
                  </a:lnTo>
                  <a:lnTo>
                    <a:pt x="18287" y="2026"/>
                  </a:lnTo>
                  <a:lnTo>
                    <a:pt x="18192" y="1737"/>
                  </a:lnTo>
                  <a:lnTo>
                    <a:pt x="18090" y="1411"/>
                  </a:lnTo>
                  <a:lnTo>
                    <a:pt x="17988" y="1158"/>
                  </a:lnTo>
                  <a:lnTo>
                    <a:pt x="17886" y="869"/>
                  </a:lnTo>
                  <a:lnTo>
                    <a:pt x="17791" y="688"/>
                  </a:lnTo>
                  <a:lnTo>
                    <a:pt x="17696" y="507"/>
                  </a:lnTo>
                  <a:lnTo>
                    <a:pt x="17602" y="362"/>
                  </a:lnTo>
                  <a:lnTo>
                    <a:pt x="17514" y="218"/>
                  </a:lnTo>
                  <a:lnTo>
                    <a:pt x="17419" y="145"/>
                  </a:lnTo>
                  <a:lnTo>
                    <a:pt x="17324" y="73"/>
                  </a:lnTo>
                  <a:lnTo>
                    <a:pt x="17230" y="37"/>
                  </a:lnTo>
                  <a:lnTo>
                    <a:pt x="17142"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1"/>
            <p:cNvSpPr/>
            <p:nvPr/>
          </p:nvSpPr>
          <p:spPr>
            <a:xfrm rot="10800000">
              <a:off x="1331132" y="2965740"/>
              <a:ext cx="102839" cy="139498"/>
            </a:xfrm>
            <a:custGeom>
              <a:avLst/>
              <a:gdLst/>
              <a:ahLst/>
              <a:cxnLst/>
              <a:rect l="l" t="t" r="r" b="b"/>
              <a:pathLst>
                <a:path w="4042" h="23979" extrusionOk="0">
                  <a:moveTo>
                    <a:pt x="511" y="1"/>
                  </a:moveTo>
                  <a:lnTo>
                    <a:pt x="431" y="37"/>
                  </a:lnTo>
                  <a:lnTo>
                    <a:pt x="351" y="145"/>
                  </a:lnTo>
                  <a:lnTo>
                    <a:pt x="271" y="290"/>
                  </a:lnTo>
                  <a:lnTo>
                    <a:pt x="198" y="543"/>
                  </a:lnTo>
                  <a:lnTo>
                    <a:pt x="154" y="724"/>
                  </a:lnTo>
                  <a:lnTo>
                    <a:pt x="117" y="905"/>
                  </a:lnTo>
                  <a:lnTo>
                    <a:pt x="88" y="1086"/>
                  </a:lnTo>
                  <a:lnTo>
                    <a:pt x="66" y="1303"/>
                  </a:lnTo>
                  <a:lnTo>
                    <a:pt x="44" y="1520"/>
                  </a:lnTo>
                  <a:lnTo>
                    <a:pt x="23" y="1773"/>
                  </a:lnTo>
                  <a:lnTo>
                    <a:pt x="8" y="1990"/>
                  </a:lnTo>
                  <a:lnTo>
                    <a:pt x="1" y="2243"/>
                  </a:lnTo>
                  <a:lnTo>
                    <a:pt x="1" y="2496"/>
                  </a:lnTo>
                  <a:lnTo>
                    <a:pt x="1" y="2749"/>
                  </a:lnTo>
                  <a:lnTo>
                    <a:pt x="8" y="2966"/>
                  </a:lnTo>
                  <a:lnTo>
                    <a:pt x="15" y="3219"/>
                  </a:lnTo>
                  <a:lnTo>
                    <a:pt x="37" y="3473"/>
                  </a:lnTo>
                  <a:lnTo>
                    <a:pt x="52" y="3690"/>
                  </a:lnTo>
                  <a:lnTo>
                    <a:pt x="81" y="3907"/>
                  </a:lnTo>
                  <a:lnTo>
                    <a:pt x="110" y="4124"/>
                  </a:lnTo>
                  <a:lnTo>
                    <a:pt x="3130" y="23038"/>
                  </a:lnTo>
                  <a:lnTo>
                    <a:pt x="3159" y="23219"/>
                  </a:lnTo>
                  <a:lnTo>
                    <a:pt x="3203" y="23400"/>
                  </a:lnTo>
                  <a:lnTo>
                    <a:pt x="3239" y="23545"/>
                  </a:lnTo>
                  <a:lnTo>
                    <a:pt x="3283" y="23689"/>
                  </a:lnTo>
                  <a:lnTo>
                    <a:pt x="3327" y="23798"/>
                  </a:lnTo>
                  <a:lnTo>
                    <a:pt x="3378" y="23870"/>
                  </a:lnTo>
                  <a:lnTo>
                    <a:pt x="3422" y="23943"/>
                  </a:lnTo>
                  <a:lnTo>
                    <a:pt x="3473" y="23979"/>
                  </a:lnTo>
                  <a:lnTo>
                    <a:pt x="3568" y="23979"/>
                  </a:lnTo>
                  <a:lnTo>
                    <a:pt x="3619" y="23943"/>
                  </a:lnTo>
                  <a:lnTo>
                    <a:pt x="3670" y="23906"/>
                  </a:lnTo>
                  <a:lnTo>
                    <a:pt x="3713" y="23834"/>
                  </a:lnTo>
                  <a:lnTo>
                    <a:pt x="3765" y="23726"/>
                  </a:lnTo>
                  <a:lnTo>
                    <a:pt x="3808" y="23581"/>
                  </a:lnTo>
                  <a:lnTo>
                    <a:pt x="3852" y="23436"/>
                  </a:lnTo>
                  <a:lnTo>
                    <a:pt x="3889" y="23255"/>
                  </a:lnTo>
                  <a:lnTo>
                    <a:pt x="3925" y="23075"/>
                  </a:lnTo>
                  <a:lnTo>
                    <a:pt x="3954" y="22894"/>
                  </a:lnTo>
                  <a:lnTo>
                    <a:pt x="3983" y="22677"/>
                  </a:lnTo>
                  <a:lnTo>
                    <a:pt x="4005" y="22460"/>
                  </a:lnTo>
                  <a:lnTo>
                    <a:pt x="4020" y="22207"/>
                  </a:lnTo>
                  <a:lnTo>
                    <a:pt x="4034" y="21990"/>
                  </a:lnTo>
                  <a:lnTo>
                    <a:pt x="4042" y="21737"/>
                  </a:lnTo>
                  <a:lnTo>
                    <a:pt x="4042" y="21483"/>
                  </a:lnTo>
                  <a:lnTo>
                    <a:pt x="4042" y="21230"/>
                  </a:lnTo>
                  <a:lnTo>
                    <a:pt x="4034" y="21013"/>
                  </a:lnTo>
                  <a:lnTo>
                    <a:pt x="4027" y="20760"/>
                  </a:lnTo>
                  <a:lnTo>
                    <a:pt x="4013" y="20507"/>
                  </a:lnTo>
                  <a:lnTo>
                    <a:pt x="3991" y="20290"/>
                  </a:lnTo>
                  <a:lnTo>
                    <a:pt x="3962" y="20073"/>
                  </a:lnTo>
                  <a:lnTo>
                    <a:pt x="3932" y="19856"/>
                  </a:lnTo>
                  <a:lnTo>
                    <a:pt x="920" y="941"/>
                  </a:lnTo>
                  <a:lnTo>
                    <a:pt x="876" y="724"/>
                  </a:lnTo>
                  <a:lnTo>
                    <a:pt x="832" y="543"/>
                  </a:lnTo>
                  <a:lnTo>
                    <a:pt x="788" y="362"/>
                  </a:lnTo>
                  <a:lnTo>
                    <a:pt x="737" y="254"/>
                  </a:lnTo>
                  <a:lnTo>
                    <a:pt x="679" y="145"/>
                  </a:lnTo>
                  <a:lnTo>
                    <a:pt x="628"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1"/>
            <p:cNvSpPr/>
            <p:nvPr/>
          </p:nvSpPr>
          <p:spPr>
            <a:xfrm rot="10800000">
              <a:off x="1342250" y="2806063"/>
              <a:ext cx="181176" cy="66075"/>
            </a:xfrm>
            <a:custGeom>
              <a:avLst/>
              <a:gdLst/>
              <a:ahLst/>
              <a:cxnLst/>
              <a:rect l="l" t="t" r="r" b="b"/>
              <a:pathLst>
                <a:path w="7121" h="11358" extrusionOk="0">
                  <a:moveTo>
                    <a:pt x="6551" y="1"/>
                  </a:moveTo>
                  <a:lnTo>
                    <a:pt x="6500" y="37"/>
                  </a:lnTo>
                  <a:lnTo>
                    <a:pt x="409" y="6294"/>
                  </a:lnTo>
                  <a:lnTo>
                    <a:pt x="358" y="6366"/>
                  </a:lnTo>
                  <a:lnTo>
                    <a:pt x="307" y="6438"/>
                  </a:lnTo>
                  <a:lnTo>
                    <a:pt x="263" y="6547"/>
                  </a:lnTo>
                  <a:lnTo>
                    <a:pt x="220" y="6692"/>
                  </a:lnTo>
                  <a:lnTo>
                    <a:pt x="183" y="6836"/>
                  </a:lnTo>
                  <a:lnTo>
                    <a:pt x="147" y="7017"/>
                  </a:lnTo>
                  <a:lnTo>
                    <a:pt x="110" y="7198"/>
                  </a:lnTo>
                  <a:lnTo>
                    <a:pt x="81" y="7379"/>
                  </a:lnTo>
                  <a:lnTo>
                    <a:pt x="59" y="7596"/>
                  </a:lnTo>
                  <a:lnTo>
                    <a:pt x="37" y="7813"/>
                  </a:lnTo>
                  <a:lnTo>
                    <a:pt x="23" y="8030"/>
                  </a:lnTo>
                  <a:lnTo>
                    <a:pt x="8" y="8283"/>
                  </a:lnTo>
                  <a:lnTo>
                    <a:pt x="1" y="8536"/>
                  </a:lnTo>
                  <a:lnTo>
                    <a:pt x="1" y="8789"/>
                  </a:lnTo>
                  <a:lnTo>
                    <a:pt x="1" y="9042"/>
                  </a:lnTo>
                  <a:lnTo>
                    <a:pt x="8" y="9296"/>
                  </a:lnTo>
                  <a:lnTo>
                    <a:pt x="23" y="9549"/>
                  </a:lnTo>
                  <a:lnTo>
                    <a:pt x="37" y="9802"/>
                  </a:lnTo>
                  <a:lnTo>
                    <a:pt x="59" y="10019"/>
                  </a:lnTo>
                  <a:lnTo>
                    <a:pt x="88" y="10236"/>
                  </a:lnTo>
                  <a:lnTo>
                    <a:pt x="118" y="10417"/>
                  </a:lnTo>
                  <a:lnTo>
                    <a:pt x="154" y="10598"/>
                  </a:lnTo>
                  <a:lnTo>
                    <a:pt x="191" y="10778"/>
                  </a:lnTo>
                  <a:lnTo>
                    <a:pt x="227" y="10923"/>
                  </a:lnTo>
                  <a:lnTo>
                    <a:pt x="271" y="11032"/>
                  </a:lnTo>
                  <a:lnTo>
                    <a:pt x="315" y="11140"/>
                  </a:lnTo>
                  <a:lnTo>
                    <a:pt x="366" y="11249"/>
                  </a:lnTo>
                  <a:lnTo>
                    <a:pt x="409" y="11285"/>
                  </a:lnTo>
                  <a:lnTo>
                    <a:pt x="460" y="11321"/>
                  </a:lnTo>
                  <a:lnTo>
                    <a:pt x="511" y="11357"/>
                  </a:lnTo>
                  <a:lnTo>
                    <a:pt x="563" y="11321"/>
                  </a:lnTo>
                  <a:lnTo>
                    <a:pt x="614" y="11285"/>
                  </a:lnTo>
                  <a:lnTo>
                    <a:pt x="6712" y="5064"/>
                  </a:lnTo>
                  <a:lnTo>
                    <a:pt x="6763" y="4992"/>
                  </a:lnTo>
                  <a:lnTo>
                    <a:pt x="6806" y="4883"/>
                  </a:lnTo>
                  <a:lnTo>
                    <a:pt x="6857" y="4775"/>
                  </a:lnTo>
                  <a:lnTo>
                    <a:pt x="6901" y="4666"/>
                  </a:lnTo>
                  <a:lnTo>
                    <a:pt x="6938" y="4485"/>
                  </a:lnTo>
                  <a:lnTo>
                    <a:pt x="6974" y="4341"/>
                  </a:lnTo>
                  <a:lnTo>
                    <a:pt x="7003" y="4160"/>
                  </a:lnTo>
                  <a:lnTo>
                    <a:pt x="7033" y="3943"/>
                  </a:lnTo>
                  <a:lnTo>
                    <a:pt x="7062" y="3726"/>
                  </a:lnTo>
                  <a:lnTo>
                    <a:pt x="7084" y="3509"/>
                  </a:lnTo>
                  <a:lnTo>
                    <a:pt x="7098" y="3292"/>
                  </a:lnTo>
                  <a:lnTo>
                    <a:pt x="7113" y="3039"/>
                  </a:lnTo>
                  <a:lnTo>
                    <a:pt x="7120" y="2786"/>
                  </a:lnTo>
                  <a:lnTo>
                    <a:pt x="7120" y="2532"/>
                  </a:lnTo>
                  <a:lnTo>
                    <a:pt x="7120" y="2279"/>
                  </a:lnTo>
                  <a:lnTo>
                    <a:pt x="7113" y="2026"/>
                  </a:lnTo>
                  <a:lnTo>
                    <a:pt x="7084" y="1592"/>
                  </a:lnTo>
                  <a:lnTo>
                    <a:pt x="7040" y="1194"/>
                  </a:lnTo>
                  <a:lnTo>
                    <a:pt x="6989" y="869"/>
                  </a:lnTo>
                  <a:lnTo>
                    <a:pt x="6930" y="579"/>
                  </a:lnTo>
                  <a:lnTo>
                    <a:pt x="6857" y="326"/>
                  </a:lnTo>
                  <a:lnTo>
                    <a:pt x="6777"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1"/>
            <p:cNvSpPr/>
            <p:nvPr/>
          </p:nvSpPr>
          <p:spPr>
            <a:xfrm rot="10800000">
              <a:off x="1270248" y="2617769"/>
              <a:ext cx="59790" cy="162012"/>
            </a:xfrm>
            <a:custGeom>
              <a:avLst/>
              <a:gdLst/>
              <a:ahLst/>
              <a:cxnLst/>
              <a:rect l="l" t="t" r="r" b="b"/>
              <a:pathLst>
                <a:path w="2350" h="27849" extrusionOk="0">
                  <a:moveTo>
                    <a:pt x="1831" y="1"/>
                  </a:moveTo>
                  <a:lnTo>
                    <a:pt x="1751" y="37"/>
                  </a:lnTo>
                  <a:lnTo>
                    <a:pt x="1671" y="145"/>
                  </a:lnTo>
                  <a:lnTo>
                    <a:pt x="1598" y="290"/>
                  </a:lnTo>
                  <a:lnTo>
                    <a:pt x="1525" y="507"/>
                  </a:lnTo>
                  <a:lnTo>
                    <a:pt x="1467" y="796"/>
                  </a:lnTo>
                  <a:lnTo>
                    <a:pt x="1408" y="1086"/>
                  </a:lnTo>
                  <a:lnTo>
                    <a:pt x="1372" y="1447"/>
                  </a:lnTo>
                  <a:lnTo>
                    <a:pt x="1335" y="1845"/>
                  </a:lnTo>
                  <a:lnTo>
                    <a:pt x="22" y="24594"/>
                  </a:lnTo>
                  <a:lnTo>
                    <a:pt x="8" y="24847"/>
                  </a:lnTo>
                  <a:lnTo>
                    <a:pt x="1" y="25100"/>
                  </a:lnTo>
                  <a:lnTo>
                    <a:pt x="1" y="25353"/>
                  </a:lnTo>
                  <a:lnTo>
                    <a:pt x="1" y="25607"/>
                  </a:lnTo>
                  <a:lnTo>
                    <a:pt x="8" y="25860"/>
                  </a:lnTo>
                  <a:lnTo>
                    <a:pt x="22" y="26077"/>
                  </a:lnTo>
                  <a:lnTo>
                    <a:pt x="44" y="26330"/>
                  </a:lnTo>
                  <a:lnTo>
                    <a:pt x="66" y="26547"/>
                  </a:lnTo>
                  <a:lnTo>
                    <a:pt x="88" y="26728"/>
                  </a:lnTo>
                  <a:lnTo>
                    <a:pt x="117" y="26945"/>
                  </a:lnTo>
                  <a:lnTo>
                    <a:pt x="154" y="27126"/>
                  </a:lnTo>
                  <a:lnTo>
                    <a:pt x="190" y="27270"/>
                  </a:lnTo>
                  <a:lnTo>
                    <a:pt x="234" y="27415"/>
                  </a:lnTo>
                  <a:lnTo>
                    <a:pt x="278" y="27560"/>
                  </a:lnTo>
                  <a:lnTo>
                    <a:pt x="321" y="27668"/>
                  </a:lnTo>
                  <a:lnTo>
                    <a:pt x="373" y="27740"/>
                  </a:lnTo>
                  <a:lnTo>
                    <a:pt x="424" y="27813"/>
                  </a:lnTo>
                  <a:lnTo>
                    <a:pt x="475" y="27849"/>
                  </a:lnTo>
                  <a:lnTo>
                    <a:pt x="577" y="27849"/>
                  </a:lnTo>
                  <a:lnTo>
                    <a:pt x="621" y="27813"/>
                  </a:lnTo>
                  <a:lnTo>
                    <a:pt x="672" y="27740"/>
                  </a:lnTo>
                  <a:lnTo>
                    <a:pt x="715" y="27632"/>
                  </a:lnTo>
                  <a:lnTo>
                    <a:pt x="759" y="27523"/>
                  </a:lnTo>
                  <a:lnTo>
                    <a:pt x="803" y="27415"/>
                  </a:lnTo>
                  <a:lnTo>
                    <a:pt x="847" y="27270"/>
                  </a:lnTo>
                  <a:lnTo>
                    <a:pt x="883" y="27089"/>
                  </a:lnTo>
                  <a:lnTo>
                    <a:pt x="912" y="26909"/>
                  </a:lnTo>
                  <a:lnTo>
                    <a:pt x="941" y="26692"/>
                  </a:lnTo>
                  <a:lnTo>
                    <a:pt x="971" y="26475"/>
                  </a:lnTo>
                  <a:lnTo>
                    <a:pt x="993" y="26258"/>
                  </a:lnTo>
                  <a:lnTo>
                    <a:pt x="1007" y="26004"/>
                  </a:lnTo>
                  <a:lnTo>
                    <a:pt x="2327" y="3256"/>
                  </a:lnTo>
                  <a:lnTo>
                    <a:pt x="2342" y="3003"/>
                  </a:lnTo>
                  <a:lnTo>
                    <a:pt x="2342" y="2749"/>
                  </a:lnTo>
                  <a:lnTo>
                    <a:pt x="2349" y="2496"/>
                  </a:lnTo>
                  <a:lnTo>
                    <a:pt x="2342" y="2243"/>
                  </a:lnTo>
                  <a:lnTo>
                    <a:pt x="2335" y="2026"/>
                  </a:lnTo>
                  <a:lnTo>
                    <a:pt x="2320" y="1773"/>
                  </a:lnTo>
                  <a:lnTo>
                    <a:pt x="2305" y="1556"/>
                  </a:lnTo>
                  <a:lnTo>
                    <a:pt x="2284" y="1339"/>
                  </a:lnTo>
                  <a:lnTo>
                    <a:pt x="2254" y="1122"/>
                  </a:lnTo>
                  <a:lnTo>
                    <a:pt x="2225" y="905"/>
                  </a:lnTo>
                  <a:lnTo>
                    <a:pt x="2196" y="724"/>
                  </a:lnTo>
                  <a:lnTo>
                    <a:pt x="2152" y="579"/>
                  </a:lnTo>
                  <a:lnTo>
                    <a:pt x="2116" y="435"/>
                  </a:lnTo>
                  <a:lnTo>
                    <a:pt x="2072" y="290"/>
                  </a:lnTo>
                  <a:lnTo>
                    <a:pt x="2021" y="182"/>
                  </a:lnTo>
                  <a:lnTo>
                    <a:pt x="1977" y="109"/>
                  </a:lnTo>
                  <a:lnTo>
                    <a:pt x="1904" y="37"/>
                  </a:lnTo>
                  <a:lnTo>
                    <a:pt x="183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1"/>
            <p:cNvSpPr/>
            <p:nvPr/>
          </p:nvSpPr>
          <p:spPr>
            <a:xfrm rot="10800000">
              <a:off x="1080041" y="2632283"/>
              <a:ext cx="87064" cy="158224"/>
            </a:xfrm>
            <a:custGeom>
              <a:avLst/>
              <a:gdLst/>
              <a:ahLst/>
              <a:cxnLst/>
              <a:rect l="l" t="t" r="r" b="b"/>
              <a:pathLst>
                <a:path w="3422" h="27198" extrusionOk="0">
                  <a:moveTo>
                    <a:pt x="453" y="0"/>
                  </a:moveTo>
                  <a:lnTo>
                    <a:pt x="395" y="73"/>
                  </a:lnTo>
                  <a:lnTo>
                    <a:pt x="336" y="145"/>
                  </a:lnTo>
                  <a:lnTo>
                    <a:pt x="278" y="290"/>
                  </a:lnTo>
                  <a:lnTo>
                    <a:pt x="227" y="434"/>
                  </a:lnTo>
                  <a:lnTo>
                    <a:pt x="191" y="579"/>
                  </a:lnTo>
                  <a:lnTo>
                    <a:pt x="154" y="760"/>
                  </a:lnTo>
                  <a:lnTo>
                    <a:pt x="118" y="941"/>
                  </a:lnTo>
                  <a:lnTo>
                    <a:pt x="88" y="1121"/>
                  </a:lnTo>
                  <a:lnTo>
                    <a:pt x="67" y="1338"/>
                  </a:lnTo>
                  <a:lnTo>
                    <a:pt x="45" y="1555"/>
                  </a:lnTo>
                  <a:lnTo>
                    <a:pt x="23" y="1809"/>
                  </a:lnTo>
                  <a:lnTo>
                    <a:pt x="15" y="2026"/>
                  </a:lnTo>
                  <a:lnTo>
                    <a:pt x="8" y="2279"/>
                  </a:lnTo>
                  <a:lnTo>
                    <a:pt x="1" y="2532"/>
                  </a:lnTo>
                  <a:lnTo>
                    <a:pt x="8" y="2785"/>
                  </a:lnTo>
                  <a:lnTo>
                    <a:pt x="15" y="3002"/>
                  </a:lnTo>
                  <a:lnTo>
                    <a:pt x="23" y="3255"/>
                  </a:lnTo>
                  <a:lnTo>
                    <a:pt x="45" y="3508"/>
                  </a:lnTo>
                  <a:lnTo>
                    <a:pt x="67" y="3725"/>
                  </a:lnTo>
                  <a:lnTo>
                    <a:pt x="2452" y="25859"/>
                  </a:lnTo>
                  <a:lnTo>
                    <a:pt x="2481" y="26076"/>
                  </a:lnTo>
                  <a:lnTo>
                    <a:pt x="2510" y="26293"/>
                  </a:lnTo>
                  <a:lnTo>
                    <a:pt x="2547" y="26474"/>
                  </a:lnTo>
                  <a:lnTo>
                    <a:pt x="2583" y="26655"/>
                  </a:lnTo>
                  <a:lnTo>
                    <a:pt x="2620" y="26800"/>
                  </a:lnTo>
                  <a:lnTo>
                    <a:pt x="2663" y="26908"/>
                  </a:lnTo>
                  <a:lnTo>
                    <a:pt x="2707" y="27017"/>
                  </a:lnTo>
                  <a:lnTo>
                    <a:pt x="2758" y="27089"/>
                  </a:lnTo>
                  <a:lnTo>
                    <a:pt x="2802" y="27161"/>
                  </a:lnTo>
                  <a:lnTo>
                    <a:pt x="2853" y="27197"/>
                  </a:lnTo>
                  <a:lnTo>
                    <a:pt x="2948" y="27197"/>
                  </a:lnTo>
                  <a:lnTo>
                    <a:pt x="2999" y="27161"/>
                  </a:lnTo>
                  <a:lnTo>
                    <a:pt x="3050" y="27089"/>
                  </a:lnTo>
                  <a:lnTo>
                    <a:pt x="3101" y="27017"/>
                  </a:lnTo>
                  <a:lnTo>
                    <a:pt x="3145" y="26908"/>
                  </a:lnTo>
                  <a:lnTo>
                    <a:pt x="3188" y="26763"/>
                  </a:lnTo>
                  <a:lnTo>
                    <a:pt x="3232" y="26619"/>
                  </a:lnTo>
                  <a:lnTo>
                    <a:pt x="3269" y="26438"/>
                  </a:lnTo>
                  <a:lnTo>
                    <a:pt x="3305" y="26257"/>
                  </a:lnTo>
                  <a:lnTo>
                    <a:pt x="3334" y="26040"/>
                  </a:lnTo>
                  <a:lnTo>
                    <a:pt x="3356" y="25859"/>
                  </a:lnTo>
                  <a:lnTo>
                    <a:pt x="3378" y="25606"/>
                  </a:lnTo>
                  <a:lnTo>
                    <a:pt x="3400" y="25389"/>
                  </a:lnTo>
                  <a:lnTo>
                    <a:pt x="3407" y="25172"/>
                  </a:lnTo>
                  <a:lnTo>
                    <a:pt x="3415" y="24919"/>
                  </a:lnTo>
                  <a:lnTo>
                    <a:pt x="3422" y="24666"/>
                  </a:lnTo>
                  <a:lnTo>
                    <a:pt x="3415" y="24413"/>
                  </a:lnTo>
                  <a:lnTo>
                    <a:pt x="3407" y="24159"/>
                  </a:lnTo>
                  <a:lnTo>
                    <a:pt x="3400" y="23942"/>
                  </a:lnTo>
                  <a:lnTo>
                    <a:pt x="3378" y="23689"/>
                  </a:lnTo>
                  <a:lnTo>
                    <a:pt x="3356" y="23436"/>
                  </a:lnTo>
                  <a:lnTo>
                    <a:pt x="971" y="1338"/>
                  </a:lnTo>
                  <a:lnTo>
                    <a:pt x="935" y="1013"/>
                  </a:lnTo>
                  <a:lnTo>
                    <a:pt x="883" y="760"/>
                  </a:lnTo>
                  <a:lnTo>
                    <a:pt x="832" y="543"/>
                  </a:lnTo>
                  <a:lnTo>
                    <a:pt x="774" y="326"/>
                  </a:lnTo>
                  <a:lnTo>
                    <a:pt x="716" y="181"/>
                  </a:lnTo>
                  <a:lnTo>
                    <a:pt x="650" y="73"/>
                  </a:lnTo>
                  <a:lnTo>
                    <a:pt x="58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1"/>
            <p:cNvSpPr/>
            <p:nvPr/>
          </p:nvSpPr>
          <p:spPr>
            <a:xfrm rot="10800000">
              <a:off x="933059" y="2842461"/>
              <a:ext cx="195627" cy="56604"/>
            </a:xfrm>
            <a:custGeom>
              <a:avLst/>
              <a:gdLst/>
              <a:ahLst/>
              <a:cxnLst/>
              <a:rect l="l" t="t" r="r" b="b"/>
              <a:pathLst>
                <a:path w="7689" h="9730" extrusionOk="0">
                  <a:moveTo>
                    <a:pt x="511" y="1"/>
                  </a:moveTo>
                  <a:lnTo>
                    <a:pt x="424" y="37"/>
                  </a:lnTo>
                  <a:lnTo>
                    <a:pt x="336" y="145"/>
                  </a:lnTo>
                  <a:lnTo>
                    <a:pt x="249" y="362"/>
                  </a:lnTo>
                  <a:lnTo>
                    <a:pt x="176" y="615"/>
                  </a:lnTo>
                  <a:lnTo>
                    <a:pt x="117" y="941"/>
                  </a:lnTo>
                  <a:lnTo>
                    <a:pt x="66" y="1303"/>
                  </a:lnTo>
                  <a:lnTo>
                    <a:pt x="30" y="1737"/>
                  </a:lnTo>
                  <a:lnTo>
                    <a:pt x="15" y="1954"/>
                  </a:lnTo>
                  <a:lnTo>
                    <a:pt x="8" y="2171"/>
                  </a:lnTo>
                  <a:lnTo>
                    <a:pt x="1" y="2460"/>
                  </a:lnTo>
                  <a:lnTo>
                    <a:pt x="1" y="2713"/>
                  </a:lnTo>
                  <a:lnTo>
                    <a:pt x="8" y="2966"/>
                  </a:lnTo>
                  <a:lnTo>
                    <a:pt x="15" y="3183"/>
                  </a:lnTo>
                  <a:lnTo>
                    <a:pt x="30" y="3436"/>
                  </a:lnTo>
                  <a:lnTo>
                    <a:pt x="52" y="3653"/>
                  </a:lnTo>
                  <a:lnTo>
                    <a:pt x="74" y="3870"/>
                  </a:lnTo>
                  <a:lnTo>
                    <a:pt x="103" y="4087"/>
                  </a:lnTo>
                  <a:lnTo>
                    <a:pt x="139" y="4268"/>
                  </a:lnTo>
                  <a:lnTo>
                    <a:pt x="169" y="4449"/>
                  </a:lnTo>
                  <a:lnTo>
                    <a:pt x="212" y="4594"/>
                  </a:lnTo>
                  <a:lnTo>
                    <a:pt x="249" y="4738"/>
                  </a:lnTo>
                  <a:lnTo>
                    <a:pt x="293" y="4847"/>
                  </a:lnTo>
                  <a:lnTo>
                    <a:pt x="344" y="4955"/>
                  </a:lnTo>
                  <a:lnTo>
                    <a:pt x="395" y="5028"/>
                  </a:lnTo>
                  <a:lnTo>
                    <a:pt x="446" y="5064"/>
                  </a:lnTo>
                  <a:lnTo>
                    <a:pt x="7105" y="9693"/>
                  </a:lnTo>
                  <a:lnTo>
                    <a:pt x="7156" y="9729"/>
                  </a:lnTo>
                  <a:lnTo>
                    <a:pt x="7208" y="9729"/>
                  </a:lnTo>
                  <a:lnTo>
                    <a:pt x="7259" y="9693"/>
                  </a:lnTo>
                  <a:lnTo>
                    <a:pt x="7302" y="9621"/>
                  </a:lnTo>
                  <a:lnTo>
                    <a:pt x="7353" y="9548"/>
                  </a:lnTo>
                  <a:lnTo>
                    <a:pt x="7397" y="9440"/>
                  </a:lnTo>
                  <a:lnTo>
                    <a:pt x="7441" y="9331"/>
                  </a:lnTo>
                  <a:lnTo>
                    <a:pt x="7485" y="9187"/>
                  </a:lnTo>
                  <a:lnTo>
                    <a:pt x="7521" y="9042"/>
                  </a:lnTo>
                  <a:lnTo>
                    <a:pt x="7558" y="8861"/>
                  </a:lnTo>
                  <a:lnTo>
                    <a:pt x="7587" y="8680"/>
                  </a:lnTo>
                  <a:lnTo>
                    <a:pt x="7616" y="8500"/>
                  </a:lnTo>
                  <a:lnTo>
                    <a:pt x="7638" y="8283"/>
                  </a:lnTo>
                  <a:lnTo>
                    <a:pt x="7660" y="8029"/>
                  </a:lnTo>
                  <a:lnTo>
                    <a:pt x="7674" y="7776"/>
                  </a:lnTo>
                  <a:lnTo>
                    <a:pt x="7682" y="7523"/>
                  </a:lnTo>
                  <a:lnTo>
                    <a:pt x="7689" y="7270"/>
                  </a:lnTo>
                  <a:lnTo>
                    <a:pt x="7689" y="7017"/>
                  </a:lnTo>
                  <a:lnTo>
                    <a:pt x="7682" y="6764"/>
                  </a:lnTo>
                  <a:lnTo>
                    <a:pt x="7674" y="6510"/>
                  </a:lnTo>
                  <a:lnTo>
                    <a:pt x="7660" y="6293"/>
                  </a:lnTo>
                  <a:lnTo>
                    <a:pt x="7638" y="6076"/>
                  </a:lnTo>
                  <a:lnTo>
                    <a:pt x="7616" y="5859"/>
                  </a:lnTo>
                  <a:lnTo>
                    <a:pt x="7587" y="5642"/>
                  </a:lnTo>
                  <a:lnTo>
                    <a:pt x="7558" y="5462"/>
                  </a:lnTo>
                  <a:lnTo>
                    <a:pt x="7521" y="5281"/>
                  </a:lnTo>
                  <a:lnTo>
                    <a:pt x="7477" y="5136"/>
                  </a:lnTo>
                  <a:lnTo>
                    <a:pt x="7441" y="4991"/>
                  </a:lnTo>
                  <a:lnTo>
                    <a:pt x="7397" y="4883"/>
                  </a:lnTo>
                  <a:lnTo>
                    <a:pt x="7346" y="4774"/>
                  </a:lnTo>
                  <a:lnTo>
                    <a:pt x="7295" y="4702"/>
                  </a:lnTo>
                  <a:lnTo>
                    <a:pt x="7244" y="4666"/>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1"/>
            <p:cNvSpPr/>
            <p:nvPr/>
          </p:nvSpPr>
          <p:spPr>
            <a:xfrm rot="10800000">
              <a:off x="1032896" y="2976468"/>
              <a:ext cx="103755" cy="128770"/>
            </a:xfrm>
            <a:custGeom>
              <a:avLst/>
              <a:gdLst/>
              <a:ahLst/>
              <a:cxnLst/>
              <a:rect l="l" t="t" r="r" b="b"/>
              <a:pathLst>
                <a:path w="4078" h="22135" extrusionOk="0">
                  <a:moveTo>
                    <a:pt x="3509" y="1"/>
                  </a:moveTo>
                  <a:lnTo>
                    <a:pt x="3458" y="37"/>
                  </a:lnTo>
                  <a:lnTo>
                    <a:pt x="3407" y="109"/>
                  </a:lnTo>
                  <a:lnTo>
                    <a:pt x="3355" y="218"/>
                  </a:lnTo>
                  <a:lnTo>
                    <a:pt x="3312" y="326"/>
                  </a:lnTo>
                  <a:lnTo>
                    <a:pt x="3261" y="471"/>
                  </a:lnTo>
                  <a:lnTo>
                    <a:pt x="3217" y="652"/>
                  </a:lnTo>
                  <a:lnTo>
                    <a:pt x="3180" y="832"/>
                  </a:lnTo>
                  <a:lnTo>
                    <a:pt x="131" y="17867"/>
                  </a:lnTo>
                  <a:lnTo>
                    <a:pt x="95" y="18084"/>
                  </a:lnTo>
                  <a:lnTo>
                    <a:pt x="66" y="18301"/>
                  </a:lnTo>
                  <a:lnTo>
                    <a:pt x="44" y="18518"/>
                  </a:lnTo>
                  <a:lnTo>
                    <a:pt x="29" y="18771"/>
                  </a:lnTo>
                  <a:lnTo>
                    <a:pt x="15" y="18988"/>
                  </a:lnTo>
                  <a:lnTo>
                    <a:pt x="7" y="19241"/>
                  </a:lnTo>
                  <a:lnTo>
                    <a:pt x="0" y="19494"/>
                  </a:lnTo>
                  <a:lnTo>
                    <a:pt x="0" y="19711"/>
                  </a:lnTo>
                  <a:lnTo>
                    <a:pt x="7" y="19964"/>
                  </a:lnTo>
                  <a:lnTo>
                    <a:pt x="15" y="20218"/>
                  </a:lnTo>
                  <a:lnTo>
                    <a:pt x="29" y="20435"/>
                  </a:lnTo>
                  <a:lnTo>
                    <a:pt x="51" y="20652"/>
                  </a:lnTo>
                  <a:lnTo>
                    <a:pt x="73" y="20905"/>
                  </a:lnTo>
                  <a:lnTo>
                    <a:pt x="102" y="21086"/>
                  </a:lnTo>
                  <a:lnTo>
                    <a:pt x="131" y="21303"/>
                  </a:lnTo>
                  <a:lnTo>
                    <a:pt x="175" y="21483"/>
                  </a:lnTo>
                  <a:lnTo>
                    <a:pt x="212" y="21628"/>
                  </a:lnTo>
                  <a:lnTo>
                    <a:pt x="255" y="21773"/>
                  </a:lnTo>
                  <a:lnTo>
                    <a:pt x="299" y="21881"/>
                  </a:lnTo>
                  <a:lnTo>
                    <a:pt x="350" y="21990"/>
                  </a:lnTo>
                  <a:lnTo>
                    <a:pt x="394" y="22062"/>
                  </a:lnTo>
                  <a:lnTo>
                    <a:pt x="445" y="22098"/>
                  </a:lnTo>
                  <a:lnTo>
                    <a:pt x="496" y="22134"/>
                  </a:lnTo>
                  <a:lnTo>
                    <a:pt x="547" y="22098"/>
                  </a:lnTo>
                  <a:lnTo>
                    <a:pt x="591" y="22098"/>
                  </a:lnTo>
                  <a:lnTo>
                    <a:pt x="642" y="22026"/>
                  </a:lnTo>
                  <a:lnTo>
                    <a:pt x="686" y="21954"/>
                  </a:lnTo>
                  <a:lnTo>
                    <a:pt x="737" y="21881"/>
                  </a:lnTo>
                  <a:lnTo>
                    <a:pt x="781" y="21773"/>
                  </a:lnTo>
                  <a:lnTo>
                    <a:pt x="824" y="21628"/>
                  </a:lnTo>
                  <a:lnTo>
                    <a:pt x="861" y="21447"/>
                  </a:lnTo>
                  <a:lnTo>
                    <a:pt x="897" y="21266"/>
                  </a:lnTo>
                  <a:lnTo>
                    <a:pt x="3946" y="4232"/>
                  </a:lnTo>
                  <a:lnTo>
                    <a:pt x="3983" y="4015"/>
                  </a:lnTo>
                  <a:lnTo>
                    <a:pt x="4012" y="3798"/>
                  </a:lnTo>
                  <a:lnTo>
                    <a:pt x="4034" y="3581"/>
                  </a:lnTo>
                  <a:lnTo>
                    <a:pt x="4048" y="3364"/>
                  </a:lnTo>
                  <a:lnTo>
                    <a:pt x="4063" y="3111"/>
                  </a:lnTo>
                  <a:lnTo>
                    <a:pt x="4070" y="2894"/>
                  </a:lnTo>
                  <a:lnTo>
                    <a:pt x="4078" y="2641"/>
                  </a:lnTo>
                  <a:lnTo>
                    <a:pt x="4078" y="2388"/>
                  </a:lnTo>
                  <a:lnTo>
                    <a:pt x="4070" y="2134"/>
                  </a:lnTo>
                  <a:lnTo>
                    <a:pt x="4063" y="1917"/>
                  </a:lnTo>
                  <a:lnTo>
                    <a:pt x="4048" y="1664"/>
                  </a:lnTo>
                  <a:lnTo>
                    <a:pt x="4027" y="1447"/>
                  </a:lnTo>
                  <a:lnTo>
                    <a:pt x="4005" y="1230"/>
                  </a:lnTo>
                  <a:lnTo>
                    <a:pt x="3976" y="1013"/>
                  </a:lnTo>
                  <a:lnTo>
                    <a:pt x="3946" y="832"/>
                  </a:lnTo>
                  <a:lnTo>
                    <a:pt x="3903" y="652"/>
                  </a:lnTo>
                  <a:lnTo>
                    <a:pt x="3866" y="471"/>
                  </a:lnTo>
                  <a:lnTo>
                    <a:pt x="3830" y="362"/>
                  </a:lnTo>
                  <a:lnTo>
                    <a:pt x="3742" y="145"/>
                  </a:lnTo>
                  <a:lnTo>
                    <a:pt x="3655" y="37"/>
                  </a:lnTo>
                  <a:lnTo>
                    <a:pt x="356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1"/>
            <p:cNvSpPr/>
            <p:nvPr/>
          </p:nvSpPr>
          <p:spPr>
            <a:xfrm rot="10800000">
              <a:off x="1215878" y="3010965"/>
              <a:ext cx="37502" cy="169167"/>
            </a:xfrm>
            <a:custGeom>
              <a:avLst/>
              <a:gdLst/>
              <a:ahLst/>
              <a:cxnLst/>
              <a:rect l="l" t="t" r="r" b="b"/>
              <a:pathLst>
                <a:path w="1474" h="29079" extrusionOk="0">
                  <a:moveTo>
                    <a:pt x="905" y="0"/>
                  </a:moveTo>
                  <a:lnTo>
                    <a:pt x="861" y="37"/>
                  </a:lnTo>
                  <a:lnTo>
                    <a:pt x="810" y="109"/>
                  </a:lnTo>
                  <a:lnTo>
                    <a:pt x="766" y="181"/>
                  </a:lnTo>
                  <a:lnTo>
                    <a:pt x="686" y="362"/>
                  </a:lnTo>
                  <a:lnTo>
                    <a:pt x="613" y="651"/>
                  </a:lnTo>
                  <a:lnTo>
                    <a:pt x="547" y="1013"/>
                  </a:lnTo>
                  <a:lnTo>
                    <a:pt x="496" y="1375"/>
                  </a:lnTo>
                  <a:lnTo>
                    <a:pt x="481" y="1592"/>
                  </a:lnTo>
                  <a:lnTo>
                    <a:pt x="460" y="1845"/>
                  </a:lnTo>
                  <a:lnTo>
                    <a:pt x="452" y="2062"/>
                  </a:lnTo>
                  <a:lnTo>
                    <a:pt x="445" y="2315"/>
                  </a:lnTo>
                  <a:lnTo>
                    <a:pt x="0" y="26293"/>
                  </a:lnTo>
                  <a:lnTo>
                    <a:pt x="0" y="26546"/>
                  </a:lnTo>
                  <a:lnTo>
                    <a:pt x="7" y="26800"/>
                  </a:lnTo>
                  <a:lnTo>
                    <a:pt x="15" y="27053"/>
                  </a:lnTo>
                  <a:lnTo>
                    <a:pt x="29" y="27306"/>
                  </a:lnTo>
                  <a:lnTo>
                    <a:pt x="44" y="27523"/>
                  </a:lnTo>
                  <a:lnTo>
                    <a:pt x="66" y="27740"/>
                  </a:lnTo>
                  <a:lnTo>
                    <a:pt x="88" y="27957"/>
                  </a:lnTo>
                  <a:lnTo>
                    <a:pt x="124" y="28174"/>
                  </a:lnTo>
                  <a:lnTo>
                    <a:pt x="153" y="28355"/>
                  </a:lnTo>
                  <a:lnTo>
                    <a:pt x="190" y="28499"/>
                  </a:lnTo>
                  <a:lnTo>
                    <a:pt x="233" y="28644"/>
                  </a:lnTo>
                  <a:lnTo>
                    <a:pt x="270" y="28789"/>
                  </a:lnTo>
                  <a:lnTo>
                    <a:pt x="321" y="28897"/>
                  </a:lnTo>
                  <a:lnTo>
                    <a:pt x="365" y="28970"/>
                  </a:lnTo>
                  <a:lnTo>
                    <a:pt x="416" y="29042"/>
                  </a:lnTo>
                  <a:lnTo>
                    <a:pt x="467" y="29078"/>
                  </a:lnTo>
                  <a:lnTo>
                    <a:pt x="576" y="29078"/>
                  </a:lnTo>
                  <a:lnTo>
                    <a:pt x="627" y="29042"/>
                  </a:lnTo>
                  <a:lnTo>
                    <a:pt x="671" y="28970"/>
                  </a:lnTo>
                  <a:lnTo>
                    <a:pt x="722" y="28897"/>
                  </a:lnTo>
                  <a:lnTo>
                    <a:pt x="766" y="28789"/>
                  </a:lnTo>
                  <a:lnTo>
                    <a:pt x="810" y="28644"/>
                  </a:lnTo>
                  <a:lnTo>
                    <a:pt x="846" y="28499"/>
                  </a:lnTo>
                  <a:lnTo>
                    <a:pt x="883" y="28319"/>
                  </a:lnTo>
                  <a:lnTo>
                    <a:pt x="912" y="28138"/>
                  </a:lnTo>
                  <a:lnTo>
                    <a:pt x="941" y="27957"/>
                  </a:lnTo>
                  <a:lnTo>
                    <a:pt x="970" y="27740"/>
                  </a:lnTo>
                  <a:lnTo>
                    <a:pt x="992" y="27523"/>
                  </a:lnTo>
                  <a:lnTo>
                    <a:pt x="1007" y="27270"/>
                  </a:lnTo>
                  <a:lnTo>
                    <a:pt x="1021" y="27017"/>
                  </a:lnTo>
                  <a:lnTo>
                    <a:pt x="1029" y="26763"/>
                  </a:lnTo>
                  <a:lnTo>
                    <a:pt x="1466" y="2785"/>
                  </a:lnTo>
                  <a:lnTo>
                    <a:pt x="1473" y="2532"/>
                  </a:lnTo>
                  <a:lnTo>
                    <a:pt x="1466" y="2243"/>
                  </a:lnTo>
                  <a:lnTo>
                    <a:pt x="1459" y="2026"/>
                  </a:lnTo>
                  <a:lnTo>
                    <a:pt x="1444" y="1773"/>
                  </a:lnTo>
                  <a:lnTo>
                    <a:pt x="1430" y="1519"/>
                  </a:lnTo>
                  <a:lnTo>
                    <a:pt x="1408" y="1302"/>
                  </a:lnTo>
                  <a:lnTo>
                    <a:pt x="1379" y="1122"/>
                  </a:lnTo>
                  <a:lnTo>
                    <a:pt x="1349" y="905"/>
                  </a:lnTo>
                  <a:lnTo>
                    <a:pt x="1320" y="724"/>
                  </a:lnTo>
                  <a:lnTo>
                    <a:pt x="1284" y="579"/>
                  </a:lnTo>
                  <a:lnTo>
                    <a:pt x="1240" y="434"/>
                  </a:lnTo>
                  <a:lnTo>
                    <a:pt x="1196" y="290"/>
                  </a:lnTo>
                  <a:lnTo>
                    <a:pt x="1153" y="181"/>
                  </a:lnTo>
                  <a:lnTo>
                    <a:pt x="1109" y="109"/>
                  </a:lnTo>
                  <a:lnTo>
                    <a:pt x="1058" y="37"/>
                  </a:lnTo>
                  <a:lnTo>
                    <a:pt x="100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1"/>
            <p:cNvSpPr/>
            <p:nvPr/>
          </p:nvSpPr>
          <p:spPr>
            <a:xfrm rot="10800000">
              <a:off x="1077063" y="2711158"/>
              <a:ext cx="315156" cy="357474"/>
            </a:xfrm>
            <a:custGeom>
              <a:avLst/>
              <a:gdLst/>
              <a:ahLst/>
              <a:cxnLst/>
              <a:rect l="l" t="t" r="r" b="b"/>
              <a:pathLst>
                <a:path w="12387" h="61448" extrusionOk="0">
                  <a:moveTo>
                    <a:pt x="6194" y="1"/>
                  </a:moveTo>
                  <a:lnTo>
                    <a:pt x="5873" y="37"/>
                  </a:lnTo>
                  <a:lnTo>
                    <a:pt x="5559" y="145"/>
                  </a:lnTo>
                  <a:lnTo>
                    <a:pt x="5253" y="362"/>
                  </a:lnTo>
                  <a:lnTo>
                    <a:pt x="4946" y="615"/>
                  </a:lnTo>
                  <a:lnTo>
                    <a:pt x="4647" y="977"/>
                  </a:lnTo>
                  <a:lnTo>
                    <a:pt x="4348" y="1375"/>
                  </a:lnTo>
                  <a:lnTo>
                    <a:pt x="4064" y="1845"/>
                  </a:lnTo>
                  <a:lnTo>
                    <a:pt x="3779" y="2424"/>
                  </a:lnTo>
                  <a:lnTo>
                    <a:pt x="3509" y="3038"/>
                  </a:lnTo>
                  <a:lnTo>
                    <a:pt x="3240" y="3689"/>
                  </a:lnTo>
                  <a:lnTo>
                    <a:pt x="2977" y="4449"/>
                  </a:lnTo>
                  <a:lnTo>
                    <a:pt x="2729" y="5245"/>
                  </a:lnTo>
                  <a:lnTo>
                    <a:pt x="2488" y="6113"/>
                  </a:lnTo>
                  <a:lnTo>
                    <a:pt x="2255" y="7017"/>
                  </a:lnTo>
                  <a:lnTo>
                    <a:pt x="2029" y="7993"/>
                  </a:lnTo>
                  <a:lnTo>
                    <a:pt x="1810" y="9006"/>
                  </a:lnTo>
                  <a:lnTo>
                    <a:pt x="1606" y="10055"/>
                  </a:lnTo>
                  <a:lnTo>
                    <a:pt x="1416" y="11176"/>
                  </a:lnTo>
                  <a:lnTo>
                    <a:pt x="1226" y="12333"/>
                  </a:lnTo>
                  <a:lnTo>
                    <a:pt x="1059" y="13527"/>
                  </a:lnTo>
                  <a:lnTo>
                    <a:pt x="898" y="14793"/>
                  </a:lnTo>
                  <a:lnTo>
                    <a:pt x="745" y="16058"/>
                  </a:lnTo>
                  <a:lnTo>
                    <a:pt x="606" y="17396"/>
                  </a:lnTo>
                  <a:lnTo>
                    <a:pt x="482" y="18771"/>
                  </a:lnTo>
                  <a:lnTo>
                    <a:pt x="373" y="20145"/>
                  </a:lnTo>
                  <a:lnTo>
                    <a:pt x="278" y="21592"/>
                  </a:lnTo>
                  <a:lnTo>
                    <a:pt x="191" y="23038"/>
                  </a:lnTo>
                  <a:lnTo>
                    <a:pt x="125" y="24521"/>
                  </a:lnTo>
                  <a:lnTo>
                    <a:pt x="67" y="26040"/>
                  </a:lnTo>
                  <a:lnTo>
                    <a:pt x="30" y="27559"/>
                  </a:lnTo>
                  <a:lnTo>
                    <a:pt x="8" y="29151"/>
                  </a:lnTo>
                  <a:lnTo>
                    <a:pt x="1" y="30706"/>
                  </a:lnTo>
                  <a:lnTo>
                    <a:pt x="8" y="32297"/>
                  </a:lnTo>
                  <a:lnTo>
                    <a:pt x="30" y="33852"/>
                  </a:lnTo>
                  <a:lnTo>
                    <a:pt x="67" y="35407"/>
                  </a:lnTo>
                  <a:lnTo>
                    <a:pt x="125" y="36890"/>
                  </a:lnTo>
                  <a:lnTo>
                    <a:pt x="191" y="38373"/>
                  </a:lnTo>
                  <a:lnTo>
                    <a:pt x="278" y="39856"/>
                  </a:lnTo>
                  <a:lnTo>
                    <a:pt x="373" y="41266"/>
                  </a:lnTo>
                  <a:lnTo>
                    <a:pt x="482" y="42677"/>
                  </a:lnTo>
                  <a:lnTo>
                    <a:pt x="606" y="44015"/>
                  </a:lnTo>
                  <a:lnTo>
                    <a:pt x="745" y="45353"/>
                  </a:lnTo>
                  <a:lnTo>
                    <a:pt x="898" y="46655"/>
                  </a:lnTo>
                  <a:lnTo>
                    <a:pt x="1059" y="47885"/>
                  </a:lnTo>
                  <a:lnTo>
                    <a:pt x="1226" y="49078"/>
                  </a:lnTo>
                  <a:lnTo>
                    <a:pt x="1416" y="50235"/>
                  </a:lnTo>
                  <a:lnTo>
                    <a:pt x="1606" y="51357"/>
                  </a:lnTo>
                  <a:lnTo>
                    <a:pt x="1810" y="52442"/>
                  </a:lnTo>
                  <a:lnTo>
                    <a:pt x="2029" y="53454"/>
                  </a:lnTo>
                  <a:lnTo>
                    <a:pt x="2255" y="54431"/>
                  </a:lnTo>
                  <a:lnTo>
                    <a:pt x="2488" y="55335"/>
                  </a:lnTo>
                  <a:lnTo>
                    <a:pt x="2729" y="56167"/>
                  </a:lnTo>
                  <a:lnTo>
                    <a:pt x="2977" y="56999"/>
                  </a:lnTo>
                  <a:lnTo>
                    <a:pt x="3240" y="57722"/>
                  </a:lnTo>
                  <a:lnTo>
                    <a:pt x="3509" y="58409"/>
                  </a:lnTo>
                  <a:lnTo>
                    <a:pt x="3779" y="59024"/>
                  </a:lnTo>
                  <a:lnTo>
                    <a:pt x="4064" y="59566"/>
                  </a:lnTo>
                  <a:lnTo>
                    <a:pt x="4348" y="60037"/>
                  </a:lnTo>
                  <a:lnTo>
                    <a:pt x="4647" y="60471"/>
                  </a:lnTo>
                  <a:lnTo>
                    <a:pt x="4946" y="60796"/>
                  </a:lnTo>
                  <a:lnTo>
                    <a:pt x="5253" y="61085"/>
                  </a:lnTo>
                  <a:lnTo>
                    <a:pt x="5559" y="61266"/>
                  </a:lnTo>
                  <a:lnTo>
                    <a:pt x="5873" y="61375"/>
                  </a:lnTo>
                  <a:lnTo>
                    <a:pt x="6194" y="61447"/>
                  </a:lnTo>
                  <a:lnTo>
                    <a:pt x="6515" y="61375"/>
                  </a:lnTo>
                  <a:lnTo>
                    <a:pt x="6828" y="61266"/>
                  </a:lnTo>
                  <a:lnTo>
                    <a:pt x="7135" y="61085"/>
                  </a:lnTo>
                  <a:lnTo>
                    <a:pt x="7441" y="60796"/>
                  </a:lnTo>
                  <a:lnTo>
                    <a:pt x="7740" y="60471"/>
                  </a:lnTo>
                  <a:lnTo>
                    <a:pt x="8032" y="60037"/>
                  </a:lnTo>
                  <a:lnTo>
                    <a:pt x="8324" y="59566"/>
                  </a:lnTo>
                  <a:lnTo>
                    <a:pt x="8601" y="59024"/>
                  </a:lnTo>
                  <a:lnTo>
                    <a:pt x="8878" y="58409"/>
                  </a:lnTo>
                  <a:lnTo>
                    <a:pt x="9148" y="57722"/>
                  </a:lnTo>
                  <a:lnTo>
                    <a:pt x="9403" y="56999"/>
                  </a:lnTo>
                  <a:lnTo>
                    <a:pt x="9659" y="56167"/>
                  </a:lnTo>
                  <a:lnTo>
                    <a:pt x="9899" y="55335"/>
                  </a:lnTo>
                  <a:lnTo>
                    <a:pt x="10133" y="54431"/>
                  </a:lnTo>
                  <a:lnTo>
                    <a:pt x="10359" y="53454"/>
                  </a:lnTo>
                  <a:lnTo>
                    <a:pt x="10570" y="52442"/>
                  </a:lnTo>
                  <a:lnTo>
                    <a:pt x="10782" y="51357"/>
                  </a:lnTo>
                  <a:lnTo>
                    <a:pt x="10972" y="50235"/>
                  </a:lnTo>
                  <a:lnTo>
                    <a:pt x="11154" y="49078"/>
                  </a:lnTo>
                  <a:lnTo>
                    <a:pt x="11329" y="47885"/>
                  </a:lnTo>
                  <a:lnTo>
                    <a:pt x="11489" y="46655"/>
                  </a:lnTo>
                  <a:lnTo>
                    <a:pt x="11643" y="45353"/>
                  </a:lnTo>
                  <a:lnTo>
                    <a:pt x="11774" y="44015"/>
                  </a:lnTo>
                  <a:lnTo>
                    <a:pt x="11898" y="42677"/>
                  </a:lnTo>
                  <a:lnTo>
                    <a:pt x="12015" y="41266"/>
                  </a:lnTo>
                  <a:lnTo>
                    <a:pt x="12109" y="39856"/>
                  </a:lnTo>
                  <a:lnTo>
                    <a:pt x="12190" y="38373"/>
                  </a:lnTo>
                  <a:lnTo>
                    <a:pt x="12263" y="36890"/>
                  </a:lnTo>
                  <a:lnTo>
                    <a:pt x="12314" y="35407"/>
                  </a:lnTo>
                  <a:lnTo>
                    <a:pt x="12357" y="33852"/>
                  </a:lnTo>
                  <a:lnTo>
                    <a:pt x="12379" y="32297"/>
                  </a:lnTo>
                  <a:lnTo>
                    <a:pt x="12387" y="30706"/>
                  </a:lnTo>
                  <a:lnTo>
                    <a:pt x="12379" y="29151"/>
                  </a:lnTo>
                  <a:lnTo>
                    <a:pt x="12357" y="27559"/>
                  </a:lnTo>
                  <a:lnTo>
                    <a:pt x="12314" y="26040"/>
                  </a:lnTo>
                  <a:lnTo>
                    <a:pt x="12263" y="24521"/>
                  </a:lnTo>
                  <a:lnTo>
                    <a:pt x="12190" y="23038"/>
                  </a:lnTo>
                  <a:lnTo>
                    <a:pt x="12109" y="21592"/>
                  </a:lnTo>
                  <a:lnTo>
                    <a:pt x="12015" y="20145"/>
                  </a:lnTo>
                  <a:lnTo>
                    <a:pt x="11898" y="18771"/>
                  </a:lnTo>
                  <a:lnTo>
                    <a:pt x="11774" y="17396"/>
                  </a:lnTo>
                  <a:lnTo>
                    <a:pt x="11643" y="16058"/>
                  </a:lnTo>
                  <a:lnTo>
                    <a:pt x="11489" y="14793"/>
                  </a:lnTo>
                  <a:lnTo>
                    <a:pt x="11329" y="13527"/>
                  </a:lnTo>
                  <a:lnTo>
                    <a:pt x="11154" y="12333"/>
                  </a:lnTo>
                  <a:lnTo>
                    <a:pt x="10972" y="11176"/>
                  </a:lnTo>
                  <a:lnTo>
                    <a:pt x="10782" y="10055"/>
                  </a:lnTo>
                  <a:lnTo>
                    <a:pt x="10570" y="9006"/>
                  </a:lnTo>
                  <a:lnTo>
                    <a:pt x="10359" y="7993"/>
                  </a:lnTo>
                  <a:lnTo>
                    <a:pt x="10133" y="7017"/>
                  </a:lnTo>
                  <a:lnTo>
                    <a:pt x="9899" y="6113"/>
                  </a:lnTo>
                  <a:lnTo>
                    <a:pt x="9659" y="5245"/>
                  </a:lnTo>
                  <a:lnTo>
                    <a:pt x="9403" y="4449"/>
                  </a:lnTo>
                  <a:lnTo>
                    <a:pt x="9148" y="3689"/>
                  </a:lnTo>
                  <a:lnTo>
                    <a:pt x="8878" y="3038"/>
                  </a:lnTo>
                  <a:lnTo>
                    <a:pt x="8601" y="2424"/>
                  </a:lnTo>
                  <a:lnTo>
                    <a:pt x="8324" y="1845"/>
                  </a:lnTo>
                  <a:lnTo>
                    <a:pt x="8032" y="1375"/>
                  </a:lnTo>
                  <a:lnTo>
                    <a:pt x="7740" y="977"/>
                  </a:lnTo>
                  <a:lnTo>
                    <a:pt x="7441" y="615"/>
                  </a:lnTo>
                  <a:lnTo>
                    <a:pt x="7135" y="362"/>
                  </a:lnTo>
                  <a:lnTo>
                    <a:pt x="6828" y="145"/>
                  </a:lnTo>
                  <a:lnTo>
                    <a:pt x="6515" y="37"/>
                  </a:lnTo>
                  <a:lnTo>
                    <a:pt x="6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 name="Google Shape;399;p21"/>
          <p:cNvGrpSpPr/>
          <p:nvPr/>
        </p:nvGrpSpPr>
        <p:grpSpPr>
          <a:xfrm>
            <a:off x="1363832" y="1396904"/>
            <a:ext cx="549592" cy="661217"/>
            <a:chOff x="8742599" y="2307315"/>
            <a:chExt cx="412194" cy="495913"/>
          </a:xfrm>
        </p:grpSpPr>
        <p:sp>
          <p:nvSpPr>
            <p:cNvPr id="400" name="Google Shape;400;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4" name="Google Shape;404;p21"/>
          <p:cNvSpPr/>
          <p:nvPr/>
        </p:nvSpPr>
        <p:spPr>
          <a:xfrm rot="-1256854">
            <a:off x="5130059" y="3010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1"/>
          <p:cNvSpPr/>
          <p:nvPr/>
        </p:nvSpPr>
        <p:spPr>
          <a:xfrm>
            <a:off x="9294667" y="10525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92581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7"/>
        <p:cNvGrpSpPr/>
        <p:nvPr/>
      </p:nvGrpSpPr>
      <p:grpSpPr>
        <a:xfrm>
          <a:off x="0" y="0"/>
          <a:ext cx="0" cy="0"/>
          <a:chOff x="0" y="0"/>
          <a:chExt cx="0" cy="0"/>
        </a:xfrm>
      </p:grpSpPr>
      <p:sp>
        <p:nvSpPr>
          <p:cNvPr id="408" name="Google Shape;408;p22"/>
          <p:cNvSpPr txBox="1">
            <a:spLocks noGrp="1"/>
          </p:cNvSpPr>
          <p:nvPr>
            <p:ph type="title"/>
          </p:nvPr>
        </p:nvSpPr>
        <p:spPr>
          <a:xfrm>
            <a:off x="3189200" y="3298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9" name="Google Shape;409;p22"/>
          <p:cNvSpPr txBox="1">
            <a:spLocks noGrp="1"/>
          </p:cNvSpPr>
          <p:nvPr>
            <p:ph type="title" idx="2" hasCustomPrompt="1"/>
          </p:nvPr>
        </p:nvSpPr>
        <p:spPr>
          <a:xfrm>
            <a:off x="3189200" y="2315800"/>
            <a:ext cx="581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10" name="Google Shape;410;p22"/>
          <p:cNvSpPr txBox="1">
            <a:spLocks noGrp="1"/>
          </p:cNvSpPr>
          <p:nvPr>
            <p:ph type="subTitle" idx="1"/>
          </p:nvPr>
        </p:nvSpPr>
        <p:spPr>
          <a:xfrm>
            <a:off x="3189200" y="4505067"/>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11" name="Google Shape;411;p22"/>
          <p:cNvGrpSpPr/>
          <p:nvPr/>
        </p:nvGrpSpPr>
        <p:grpSpPr>
          <a:xfrm>
            <a:off x="1657963" y="246411"/>
            <a:ext cx="844381" cy="727176"/>
            <a:chOff x="-12016453" y="295150"/>
            <a:chExt cx="441715" cy="380375"/>
          </a:xfrm>
        </p:grpSpPr>
        <p:sp>
          <p:nvSpPr>
            <p:cNvPr id="412" name="Google Shape;412;p22"/>
            <p:cNvSpPr/>
            <p:nvPr/>
          </p:nvSpPr>
          <p:spPr>
            <a:xfrm>
              <a:off x="-12016453" y="421175"/>
              <a:ext cx="408578" cy="102175"/>
            </a:xfrm>
            <a:custGeom>
              <a:avLst/>
              <a:gdLst/>
              <a:ahLst/>
              <a:cxnLst/>
              <a:rect l="l" t="t" r="r" b="b"/>
              <a:pathLst>
                <a:path w="36842" h="4087" extrusionOk="0">
                  <a:moveTo>
                    <a:pt x="1478" y="1"/>
                  </a:moveTo>
                  <a:lnTo>
                    <a:pt x="1319" y="7"/>
                  </a:lnTo>
                  <a:lnTo>
                    <a:pt x="1176" y="19"/>
                  </a:lnTo>
                  <a:lnTo>
                    <a:pt x="1017" y="43"/>
                  </a:lnTo>
                  <a:lnTo>
                    <a:pt x="874" y="67"/>
                  </a:lnTo>
                  <a:lnTo>
                    <a:pt x="747" y="91"/>
                  </a:lnTo>
                  <a:lnTo>
                    <a:pt x="620" y="127"/>
                  </a:lnTo>
                  <a:lnTo>
                    <a:pt x="493" y="163"/>
                  </a:lnTo>
                  <a:lnTo>
                    <a:pt x="398" y="205"/>
                  </a:lnTo>
                  <a:lnTo>
                    <a:pt x="302" y="253"/>
                  </a:lnTo>
                  <a:lnTo>
                    <a:pt x="207" y="307"/>
                  </a:lnTo>
                  <a:lnTo>
                    <a:pt x="143" y="361"/>
                  </a:lnTo>
                  <a:lnTo>
                    <a:pt x="80" y="415"/>
                  </a:lnTo>
                  <a:lnTo>
                    <a:pt x="32" y="475"/>
                  </a:lnTo>
                  <a:lnTo>
                    <a:pt x="0" y="542"/>
                  </a:lnTo>
                  <a:lnTo>
                    <a:pt x="0" y="602"/>
                  </a:lnTo>
                  <a:lnTo>
                    <a:pt x="0" y="662"/>
                  </a:lnTo>
                  <a:lnTo>
                    <a:pt x="16" y="722"/>
                  </a:lnTo>
                  <a:lnTo>
                    <a:pt x="48" y="776"/>
                  </a:lnTo>
                  <a:lnTo>
                    <a:pt x="96" y="836"/>
                  </a:lnTo>
                  <a:lnTo>
                    <a:pt x="175" y="890"/>
                  </a:lnTo>
                  <a:lnTo>
                    <a:pt x="239" y="938"/>
                  </a:lnTo>
                  <a:lnTo>
                    <a:pt x="334" y="986"/>
                  </a:lnTo>
                  <a:lnTo>
                    <a:pt x="429" y="1034"/>
                  </a:lnTo>
                  <a:lnTo>
                    <a:pt x="541" y="1076"/>
                  </a:lnTo>
                  <a:lnTo>
                    <a:pt x="668" y="1112"/>
                  </a:lnTo>
                  <a:lnTo>
                    <a:pt x="811" y="1142"/>
                  </a:lnTo>
                  <a:lnTo>
                    <a:pt x="954" y="1172"/>
                  </a:lnTo>
                  <a:lnTo>
                    <a:pt x="1097" y="1196"/>
                  </a:lnTo>
                  <a:lnTo>
                    <a:pt x="1256" y="1209"/>
                  </a:lnTo>
                  <a:lnTo>
                    <a:pt x="34855" y="4075"/>
                  </a:lnTo>
                  <a:lnTo>
                    <a:pt x="35030" y="4081"/>
                  </a:lnTo>
                  <a:lnTo>
                    <a:pt x="35204" y="4087"/>
                  </a:lnTo>
                  <a:lnTo>
                    <a:pt x="35348" y="4087"/>
                  </a:lnTo>
                  <a:lnTo>
                    <a:pt x="35491" y="4081"/>
                  </a:lnTo>
                  <a:lnTo>
                    <a:pt x="35618" y="4069"/>
                  </a:lnTo>
                  <a:lnTo>
                    <a:pt x="35745" y="4051"/>
                  </a:lnTo>
                  <a:lnTo>
                    <a:pt x="35872" y="4033"/>
                  </a:lnTo>
                  <a:lnTo>
                    <a:pt x="35999" y="4008"/>
                  </a:lnTo>
                  <a:lnTo>
                    <a:pt x="36110" y="3984"/>
                  </a:lnTo>
                  <a:lnTo>
                    <a:pt x="36222" y="3954"/>
                  </a:lnTo>
                  <a:lnTo>
                    <a:pt x="36317" y="3918"/>
                  </a:lnTo>
                  <a:lnTo>
                    <a:pt x="36412" y="3882"/>
                  </a:lnTo>
                  <a:lnTo>
                    <a:pt x="36508" y="3846"/>
                  </a:lnTo>
                  <a:lnTo>
                    <a:pt x="36587" y="3804"/>
                  </a:lnTo>
                  <a:lnTo>
                    <a:pt x="36651" y="3756"/>
                  </a:lnTo>
                  <a:lnTo>
                    <a:pt x="36714" y="3708"/>
                  </a:lnTo>
                  <a:lnTo>
                    <a:pt x="36762" y="3660"/>
                  </a:lnTo>
                  <a:lnTo>
                    <a:pt x="36794" y="3606"/>
                  </a:lnTo>
                  <a:lnTo>
                    <a:pt x="36826" y="3546"/>
                  </a:lnTo>
                  <a:lnTo>
                    <a:pt x="36842" y="3486"/>
                  </a:lnTo>
                  <a:lnTo>
                    <a:pt x="36826" y="3426"/>
                  </a:lnTo>
                  <a:lnTo>
                    <a:pt x="36810" y="3366"/>
                  </a:lnTo>
                  <a:lnTo>
                    <a:pt x="36778" y="3305"/>
                  </a:lnTo>
                  <a:lnTo>
                    <a:pt x="36730" y="3251"/>
                  </a:lnTo>
                  <a:lnTo>
                    <a:pt x="36667" y="3197"/>
                  </a:lnTo>
                  <a:lnTo>
                    <a:pt x="36587" y="3143"/>
                  </a:lnTo>
                  <a:lnTo>
                    <a:pt x="36492" y="3095"/>
                  </a:lnTo>
                  <a:lnTo>
                    <a:pt x="36397" y="3053"/>
                  </a:lnTo>
                  <a:lnTo>
                    <a:pt x="36285" y="3011"/>
                  </a:lnTo>
                  <a:lnTo>
                    <a:pt x="36158" y="2975"/>
                  </a:lnTo>
                  <a:lnTo>
                    <a:pt x="36031" y="2939"/>
                  </a:lnTo>
                  <a:lnTo>
                    <a:pt x="35888" y="2915"/>
                  </a:lnTo>
                  <a:lnTo>
                    <a:pt x="35729" y="2891"/>
                  </a:lnTo>
                  <a:lnTo>
                    <a:pt x="35570" y="2873"/>
                  </a:lnTo>
                  <a:lnTo>
                    <a:pt x="1971" y="13"/>
                  </a:lnTo>
                  <a:lnTo>
                    <a:pt x="18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2"/>
            <p:cNvSpPr/>
            <p:nvPr/>
          </p:nvSpPr>
          <p:spPr>
            <a:xfrm>
              <a:off x="-11851656" y="295150"/>
              <a:ext cx="148429" cy="380375"/>
            </a:xfrm>
            <a:custGeom>
              <a:avLst/>
              <a:gdLst/>
              <a:ahLst/>
              <a:cxnLst/>
              <a:rect l="l" t="t" r="r" b="b"/>
              <a:pathLst>
                <a:path w="13384" h="15215" extrusionOk="0">
                  <a:moveTo>
                    <a:pt x="11698" y="1"/>
                  </a:moveTo>
                  <a:lnTo>
                    <a:pt x="11539" y="7"/>
                  </a:lnTo>
                  <a:lnTo>
                    <a:pt x="11381" y="19"/>
                  </a:lnTo>
                  <a:lnTo>
                    <a:pt x="11237" y="31"/>
                  </a:lnTo>
                  <a:lnTo>
                    <a:pt x="11094" y="55"/>
                  </a:lnTo>
                  <a:lnTo>
                    <a:pt x="10951" y="79"/>
                  </a:lnTo>
                  <a:lnTo>
                    <a:pt x="10824" y="115"/>
                  </a:lnTo>
                  <a:lnTo>
                    <a:pt x="10697" y="151"/>
                  </a:lnTo>
                  <a:lnTo>
                    <a:pt x="10586" y="187"/>
                  </a:lnTo>
                  <a:lnTo>
                    <a:pt x="10475" y="235"/>
                  </a:lnTo>
                  <a:lnTo>
                    <a:pt x="10395" y="283"/>
                  </a:lnTo>
                  <a:lnTo>
                    <a:pt x="10316" y="337"/>
                  </a:lnTo>
                  <a:lnTo>
                    <a:pt x="10236" y="391"/>
                  </a:lnTo>
                  <a:lnTo>
                    <a:pt x="10189" y="451"/>
                  </a:lnTo>
                  <a:lnTo>
                    <a:pt x="64" y="14439"/>
                  </a:lnTo>
                  <a:lnTo>
                    <a:pt x="33" y="14499"/>
                  </a:lnTo>
                  <a:lnTo>
                    <a:pt x="1" y="14559"/>
                  </a:lnTo>
                  <a:lnTo>
                    <a:pt x="1" y="14619"/>
                  </a:lnTo>
                  <a:lnTo>
                    <a:pt x="17" y="14680"/>
                  </a:lnTo>
                  <a:lnTo>
                    <a:pt x="48" y="14740"/>
                  </a:lnTo>
                  <a:lnTo>
                    <a:pt x="96" y="14800"/>
                  </a:lnTo>
                  <a:lnTo>
                    <a:pt x="144" y="14854"/>
                  </a:lnTo>
                  <a:lnTo>
                    <a:pt x="223" y="14908"/>
                  </a:lnTo>
                  <a:lnTo>
                    <a:pt x="303" y="14956"/>
                  </a:lnTo>
                  <a:lnTo>
                    <a:pt x="398" y="15004"/>
                  </a:lnTo>
                  <a:lnTo>
                    <a:pt x="509" y="15046"/>
                  </a:lnTo>
                  <a:lnTo>
                    <a:pt x="621" y="15082"/>
                  </a:lnTo>
                  <a:lnTo>
                    <a:pt x="748" y="15118"/>
                  </a:lnTo>
                  <a:lnTo>
                    <a:pt x="891" y="15148"/>
                  </a:lnTo>
                  <a:lnTo>
                    <a:pt x="1050" y="15172"/>
                  </a:lnTo>
                  <a:lnTo>
                    <a:pt x="1193" y="15196"/>
                  </a:lnTo>
                  <a:lnTo>
                    <a:pt x="1415" y="15208"/>
                  </a:lnTo>
                  <a:lnTo>
                    <a:pt x="1622" y="15214"/>
                  </a:lnTo>
                  <a:lnTo>
                    <a:pt x="1765" y="15214"/>
                  </a:lnTo>
                  <a:lnTo>
                    <a:pt x="1892" y="15208"/>
                  </a:lnTo>
                  <a:lnTo>
                    <a:pt x="2019" y="15196"/>
                  </a:lnTo>
                  <a:lnTo>
                    <a:pt x="2146" y="15184"/>
                  </a:lnTo>
                  <a:lnTo>
                    <a:pt x="2274" y="15166"/>
                  </a:lnTo>
                  <a:lnTo>
                    <a:pt x="2385" y="15142"/>
                  </a:lnTo>
                  <a:lnTo>
                    <a:pt x="2496" y="15118"/>
                  </a:lnTo>
                  <a:lnTo>
                    <a:pt x="2607" y="15094"/>
                  </a:lnTo>
                  <a:lnTo>
                    <a:pt x="2703" y="15058"/>
                  </a:lnTo>
                  <a:lnTo>
                    <a:pt x="2798" y="15028"/>
                  </a:lnTo>
                  <a:lnTo>
                    <a:pt x="2893" y="14986"/>
                  </a:lnTo>
                  <a:lnTo>
                    <a:pt x="2973" y="14950"/>
                  </a:lnTo>
                  <a:lnTo>
                    <a:pt x="3036" y="14908"/>
                  </a:lnTo>
                  <a:lnTo>
                    <a:pt x="3100" y="14860"/>
                  </a:lnTo>
                  <a:lnTo>
                    <a:pt x="3148" y="14812"/>
                  </a:lnTo>
                  <a:lnTo>
                    <a:pt x="3195" y="14764"/>
                  </a:lnTo>
                  <a:lnTo>
                    <a:pt x="13320" y="776"/>
                  </a:lnTo>
                  <a:lnTo>
                    <a:pt x="13367" y="716"/>
                  </a:lnTo>
                  <a:lnTo>
                    <a:pt x="13383" y="656"/>
                  </a:lnTo>
                  <a:lnTo>
                    <a:pt x="13383" y="589"/>
                  </a:lnTo>
                  <a:lnTo>
                    <a:pt x="13367" y="529"/>
                  </a:lnTo>
                  <a:lnTo>
                    <a:pt x="13335" y="475"/>
                  </a:lnTo>
                  <a:lnTo>
                    <a:pt x="13304" y="415"/>
                  </a:lnTo>
                  <a:lnTo>
                    <a:pt x="13240" y="361"/>
                  </a:lnTo>
                  <a:lnTo>
                    <a:pt x="13176" y="307"/>
                  </a:lnTo>
                  <a:lnTo>
                    <a:pt x="13081" y="259"/>
                  </a:lnTo>
                  <a:lnTo>
                    <a:pt x="12986" y="211"/>
                  </a:lnTo>
                  <a:lnTo>
                    <a:pt x="12875" y="169"/>
                  </a:lnTo>
                  <a:lnTo>
                    <a:pt x="12763" y="133"/>
                  </a:lnTo>
                  <a:lnTo>
                    <a:pt x="12636" y="97"/>
                  </a:lnTo>
                  <a:lnTo>
                    <a:pt x="12493" y="67"/>
                  </a:lnTo>
                  <a:lnTo>
                    <a:pt x="12350" y="43"/>
                  </a:lnTo>
                  <a:lnTo>
                    <a:pt x="12191" y="19"/>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2"/>
            <p:cNvSpPr/>
            <p:nvPr/>
          </p:nvSpPr>
          <p:spPr>
            <a:xfrm>
              <a:off x="-11914758" y="321900"/>
              <a:ext cx="259295" cy="304950"/>
            </a:xfrm>
            <a:custGeom>
              <a:avLst/>
              <a:gdLst/>
              <a:ahLst/>
              <a:cxnLst/>
              <a:rect l="l" t="t" r="r" b="b"/>
              <a:pathLst>
                <a:path w="23381" h="12198" extrusionOk="0">
                  <a:moveTo>
                    <a:pt x="1447" y="0"/>
                  </a:moveTo>
                  <a:lnTo>
                    <a:pt x="1288" y="12"/>
                  </a:lnTo>
                  <a:lnTo>
                    <a:pt x="1145" y="24"/>
                  </a:lnTo>
                  <a:lnTo>
                    <a:pt x="986" y="48"/>
                  </a:lnTo>
                  <a:lnTo>
                    <a:pt x="843" y="72"/>
                  </a:lnTo>
                  <a:lnTo>
                    <a:pt x="700" y="108"/>
                  </a:lnTo>
                  <a:lnTo>
                    <a:pt x="573" y="144"/>
                  </a:lnTo>
                  <a:lnTo>
                    <a:pt x="446" y="186"/>
                  </a:lnTo>
                  <a:lnTo>
                    <a:pt x="351" y="234"/>
                  </a:lnTo>
                  <a:lnTo>
                    <a:pt x="255" y="283"/>
                  </a:lnTo>
                  <a:lnTo>
                    <a:pt x="176" y="337"/>
                  </a:lnTo>
                  <a:lnTo>
                    <a:pt x="112" y="391"/>
                  </a:lnTo>
                  <a:lnTo>
                    <a:pt x="64" y="445"/>
                  </a:lnTo>
                  <a:lnTo>
                    <a:pt x="33" y="505"/>
                  </a:lnTo>
                  <a:lnTo>
                    <a:pt x="1" y="559"/>
                  </a:lnTo>
                  <a:lnTo>
                    <a:pt x="1" y="619"/>
                  </a:lnTo>
                  <a:lnTo>
                    <a:pt x="17" y="679"/>
                  </a:lnTo>
                  <a:lnTo>
                    <a:pt x="33" y="739"/>
                  </a:lnTo>
                  <a:lnTo>
                    <a:pt x="80" y="799"/>
                  </a:lnTo>
                  <a:lnTo>
                    <a:pt x="128" y="853"/>
                  </a:lnTo>
                  <a:lnTo>
                    <a:pt x="207" y="907"/>
                  </a:lnTo>
                  <a:lnTo>
                    <a:pt x="287" y="962"/>
                  </a:lnTo>
                  <a:lnTo>
                    <a:pt x="20424" y="11933"/>
                  </a:lnTo>
                  <a:lnTo>
                    <a:pt x="20551" y="11993"/>
                  </a:lnTo>
                  <a:lnTo>
                    <a:pt x="20694" y="12047"/>
                  </a:lnTo>
                  <a:lnTo>
                    <a:pt x="20853" y="12089"/>
                  </a:lnTo>
                  <a:lnTo>
                    <a:pt x="21028" y="12125"/>
                  </a:lnTo>
                  <a:lnTo>
                    <a:pt x="21203" y="12155"/>
                  </a:lnTo>
                  <a:lnTo>
                    <a:pt x="21378" y="12179"/>
                  </a:lnTo>
                  <a:lnTo>
                    <a:pt x="21568" y="12191"/>
                  </a:lnTo>
                  <a:lnTo>
                    <a:pt x="21759" y="12197"/>
                  </a:lnTo>
                  <a:lnTo>
                    <a:pt x="21998" y="12191"/>
                  </a:lnTo>
                  <a:lnTo>
                    <a:pt x="22236" y="12167"/>
                  </a:lnTo>
                  <a:lnTo>
                    <a:pt x="22363" y="12155"/>
                  </a:lnTo>
                  <a:lnTo>
                    <a:pt x="22474" y="12137"/>
                  </a:lnTo>
                  <a:lnTo>
                    <a:pt x="22586" y="12113"/>
                  </a:lnTo>
                  <a:lnTo>
                    <a:pt x="22681" y="12083"/>
                  </a:lnTo>
                  <a:lnTo>
                    <a:pt x="22824" y="12047"/>
                  </a:lnTo>
                  <a:lnTo>
                    <a:pt x="22935" y="12005"/>
                  </a:lnTo>
                  <a:lnTo>
                    <a:pt x="23047" y="11957"/>
                  </a:lnTo>
                  <a:lnTo>
                    <a:pt x="23142" y="11909"/>
                  </a:lnTo>
                  <a:lnTo>
                    <a:pt x="23205" y="11861"/>
                  </a:lnTo>
                  <a:lnTo>
                    <a:pt x="23269" y="11807"/>
                  </a:lnTo>
                  <a:lnTo>
                    <a:pt x="23333" y="11747"/>
                  </a:lnTo>
                  <a:lnTo>
                    <a:pt x="23364" y="11693"/>
                  </a:lnTo>
                  <a:lnTo>
                    <a:pt x="23380" y="11633"/>
                  </a:lnTo>
                  <a:lnTo>
                    <a:pt x="23380" y="11573"/>
                  </a:lnTo>
                  <a:lnTo>
                    <a:pt x="23380" y="11513"/>
                  </a:lnTo>
                  <a:lnTo>
                    <a:pt x="23348" y="11458"/>
                  </a:lnTo>
                  <a:lnTo>
                    <a:pt x="23317" y="11398"/>
                  </a:lnTo>
                  <a:lnTo>
                    <a:pt x="23253" y="11338"/>
                  </a:lnTo>
                  <a:lnTo>
                    <a:pt x="23190" y="11284"/>
                  </a:lnTo>
                  <a:lnTo>
                    <a:pt x="23094" y="11230"/>
                  </a:lnTo>
                  <a:lnTo>
                    <a:pt x="2957" y="265"/>
                  </a:lnTo>
                  <a:lnTo>
                    <a:pt x="2862" y="210"/>
                  </a:lnTo>
                  <a:lnTo>
                    <a:pt x="2750" y="168"/>
                  </a:lnTo>
                  <a:lnTo>
                    <a:pt x="2623" y="126"/>
                  </a:lnTo>
                  <a:lnTo>
                    <a:pt x="2496" y="90"/>
                  </a:lnTo>
                  <a:lnTo>
                    <a:pt x="2353" y="66"/>
                  </a:lnTo>
                  <a:lnTo>
                    <a:pt x="2210" y="42"/>
                  </a:lnTo>
                  <a:lnTo>
                    <a:pt x="2067" y="18"/>
                  </a:lnTo>
                  <a:lnTo>
                    <a:pt x="1908" y="6"/>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2"/>
            <p:cNvSpPr/>
            <p:nvPr/>
          </p:nvSpPr>
          <p:spPr>
            <a:xfrm>
              <a:off x="-11965339" y="357200"/>
              <a:ext cx="390601" cy="220675"/>
            </a:xfrm>
            <a:custGeom>
              <a:avLst/>
              <a:gdLst/>
              <a:ahLst/>
              <a:cxnLst/>
              <a:rect l="l" t="t" r="r" b="b"/>
              <a:pathLst>
                <a:path w="35221" h="8827" extrusionOk="0">
                  <a:moveTo>
                    <a:pt x="33488" y="0"/>
                  </a:moveTo>
                  <a:lnTo>
                    <a:pt x="33329" y="6"/>
                  </a:lnTo>
                  <a:lnTo>
                    <a:pt x="33186" y="18"/>
                  </a:lnTo>
                  <a:lnTo>
                    <a:pt x="33027" y="36"/>
                  </a:lnTo>
                  <a:lnTo>
                    <a:pt x="32884" y="60"/>
                  </a:lnTo>
                  <a:lnTo>
                    <a:pt x="32741" y="90"/>
                  </a:lnTo>
                  <a:lnTo>
                    <a:pt x="763" y="7691"/>
                  </a:lnTo>
                  <a:lnTo>
                    <a:pt x="620" y="7727"/>
                  </a:lnTo>
                  <a:lnTo>
                    <a:pt x="509" y="7769"/>
                  </a:lnTo>
                  <a:lnTo>
                    <a:pt x="398" y="7811"/>
                  </a:lnTo>
                  <a:lnTo>
                    <a:pt x="302" y="7859"/>
                  </a:lnTo>
                  <a:lnTo>
                    <a:pt x="207" y="7913"/>
                  </a:lnTo>
                  <a:lnTo>
                    <a:pt x="143" y="7961"/>
                  </a:lnTo>
                  <a:lnTo>
                    <a:pt x="96" y="8022"/>
                  </a:lnTo>
                  <a:lnTo>
                    <a:pt x="48" y="8076"/>
                  </a:lnTo>
                  <a:lnTo>
                    <a:pt x="16" y="8136"/>
                  </a:lnTo>
                  <a:lnTo>
                    <a:pt x="0" y="8190"/>
                  </a:lnTo>
                  <a:lnTo>
                    <a:pt x="16" y="8250"/>
                  </a:lnTo>
                  <a:lnTo>
                    <a:pt x="32" y="8310"/>
                  </a:lnTo>
                  <a:lnTo>
                    <a:pt x="64" y="8370"/>
                  </a:lnTo>
                  <a:lnTo>
                    <a:pt x="112" y="8430"/>
                  </a:lnTo>
                  <a:lnTo>
                    <a:pt x="175" y="8484"/>
                  </a:lnTo>
                  <a:lnTo>
                    <a:pt x="255" y="8538"/>
                  </a:lnTo>
                  <a:lnTo>
                    <a:pt x="382" y="8604"/>
                  </a:lnTo>
                  <a:lnTo>
                    <a:pt x="525" y="8664"/>
                  </a:lnTo>
                  <a:lnTo>
                    <a:pt x="684" y="8713"/>
                  </a:lnTo>
                  <a:lnTo>
                    <a:pt x="859" y="8755"/>
                  </a:lnTo>
                  <a:lnTo>
                    <a:pt x="1033" y="8785"/>
                  </a:lnTo>
                  <a:lnTo>
                    <a:pt x="1224" y="8809"/>
                  </a:lnTo>
                  <a:lnTo>
                    <a:pt x="1431" y="8821"/>
                  </a:lnTo>
                  <a:lnTo>
                    <a:pt x="1637" y="8827"/>
                  </a:lnTo>
                  <a:lnTo>
                    <a:pt x="1860" y="8821"/>
                  </a:lnTo>
                  <a:lnTo>
                    <a:pt x="2067" y="8803"/>
                  </a:lnTo>
                  <a:lnTo>
                    <a:pt x="2289" y="8773"/>
                  </a:lnTo>
                  <a:lnTo>
                    <a:pt x="2496" y="8731"/>
                  </a:lnTo>
                  <a:lnTo>
                    <a:pt x="34474" y="1130"/>
                  </a:lnTo>
                  <a:lnTo>
                    <a:pt x="34601" y="1094"/>
                  </a:lnTo>
                  <a:lnTo>
                    <a:pt x="34728" y="1052"/>
                  </a:lnTo>
                  <a:lnTo>
                    <a:pt x="34839" y="1010"/>
                  </a:lnTo>
                  <a:lnTo>
                    <a:pt x="34934" y="962"/>
                  </a:lnTo>
                  <a:lnTo>
                    <a:pt x="35014" y="913"/>
                  </a:lnTo>
                  <a:lnTo>
                    <a:pt x="35093" y="859"/>
                  </a:lnTo>
                  <a:lnTo>
                    <a:pt x="35141" y="805"/>
                  </a:lnTo>
                  <a:lnTo>
                    <a:pt x="35189" y="745"/>
                  </a:lnTo>
                  <a:lnTo>
                    <a:pt x="35205" y="691"/>
                  </a:lnTo>
                  <a:lnTo>
                    <a:pt x="35221" y="631"/>
                  </a:lnTo>
                  <a:lnTo>
                    <a:pt x="35221" y="571"/>
                  </a:lnTo>
                  <a:lnTo>
                    <a:pt x="35205" y="511"/>
                  </a:lnTo>
                  <a:lnTo>
                    <a:pt x="35173" y="451"/>
                  </a:lnTo>
                  <a:lnTo>
                    <a:pt x="35125" y="397"/>
                  </a:lnTo>
                  <a:lnTo>
                    <a:pt x="35062" y="337"/>
                  </a:lnTo>
                  <a:lnTo>
                    <a:pt x="34982" y="283"/>
                  </a:lnTo>
                  <a:lnTo>
                    <a:pt x="34871" y="234"/>
                  </a:lnTo>
                  <a:lnTo>
                    <a:pt x="34775" y="186"/>
                  </a:lnTo>
                  <a:lnTo>
                    <a:pt x="34648" y="144"/>
                  </a:lnTo>
                  <a:lnTo>
                    <a:pt x="34521" y="108"/>
                  </a:lnTo>
                  <a:lnTo>
                    <a:pt x="34394" y="78"/>
                  </a:lnTo>
                  <a:lnTo>
                    <a:pt x="34251" y="48"/>
                  </a:lnTo>
                  <a:lnTo>
                    <a:pt x="34108" y="30"/>
                  </a:lnTo>
                  <a:lnTo>
                    <a:pt x="33965" y="12"/>
                  </a:lnTo>
                  <a:lnTo>
                    <a:pt x="33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6" name="Google Shape;416;p22"/>
          <p:cNvSpPr/>
          <p:nvPr/>
        </p:nvSpPr>
        <p:spPr>
          <a:xfrm>
            <a:off x="6205035" y="692084"/>
            <a:ext cx="1747325" cy="114526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8434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877E-C04E-4F06-6FB7-43EE44CBC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7E1931-8B1D-A01B-83FF-286661D1C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D9088B-2E98-F73C-3CE8-7010F69A43F3}"/>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5" name="Footer Placeholder 4">
            <a:extLst>
              <a:ext uri="{FF2B5EF4-FFF2-40B4-BE49-F238E27FC236}">
                <a16:creationId xmlns:a16="http://schemas.microsoft.com/office/drawing/2014/main" id="{78E8A94A-C776-8BCA-FAF4-C8914C858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B8329-BFBB-28F4-7873-277D5A37CDA3}"/>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1562331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17"/>
        <p:cNvGrpSpPr/>
        <p:nvPr/>
      </p:nvGrpSpPr>
      <p:grpSpPr>
        <a:xfrm>
          <a:off x="0" y="0"/>
          <a:ext cx="0" cy="0"/>
          <a:chOff x="0" y="0"/>
          <a:chExt cx="0" cy="0"/>
        </a:xfrm>
      </p:grpSpPr>
      <p:sp>
        <p:nvSpPr>
          <p:cNvPr id="418" name="Google Shape;418;p23"/>
          <p:cNvSpPr txBox="1">
            <a:spLocks noGrp="1"/>
          </p:cNvSpPr>
          <p:nvPr>
            <p:ph type="title"/>
          </p:nvPr>
        </p:nvSpPr>
        <p:spPr>
          <a:xfrm>
            <a:off x="960000" y="2867800"/>
            <a:ext cx="5514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9" name="Google Shape;419;p23"/>
          <p:cNvSpPr txBox="1">
            <a:spLocks noGrp="1"/>
          </p:cNvSpPr>
          <p:nvPr>
            <p:ph type="title" idx="2" hasCustomPrompt="1"/>
          </p:nvPr>
        </p:nvSpPr>
        <p:spPr>
          <a:xfrm>
            <a:off x="960000" y="1783767"/>
            <a:ext cx="4201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0" name="Google Shape;420;p23"/>
          <p:cNvSpPr txBox="1">
            <a:spLocks noGrp="1"/>
          </p:cNvSpPr>
          <p:nvPr>
            <p:ph type="subTitle" idx="1"/>
          </p:nvPr>
        </p:nvSpPr>
        <p:spPr>
          <a:xfrm>
            <a:off x="960000" y="4176233"/>
            <a:ext cx="58136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1" name="Google Shape;421;p23"/>
          <p:cNvSpPr/>
          <p:nvPr/>
        </p:nvSpPr>
        <p:spPr>
          <a:xfrm>
            <a:off x="8180433" y="0"/>
            <a:ext cx="40112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3"/>
          <p:cNvSpPr/>
          <p:nvPr/>
        </p:nvSpPr>
        <p:spPr>
          <a:xfrm>
            <a:off x="4457431" y="53467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3"/>
          <p:cNvSpPr/>
          <p:nvPr/>
        </p:nvSpPr>
        <p:spPr>
          <a:xfrm>
            <a:off x="3212834" y="579960"/>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3"/>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7291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25"/>
        <p:cNvGrpSpPr/>
        <p:nvPr/>
      </p:nvGrpSpPr>
      <p:grpSpPr>
        <a:xfrm>
          <a:off x="0" y="0"/>
          <a:ext cx="0" cy="0"/>
          <a:chOff x="0" y="0"/>
          <a:chExt cx="0" cy="0"/>
        </a:xfrm>
      </p:grpSpPr>
      <p:sp>
        <p:nvSpPr>
          <p:cNvPr id="426" name="Google Shape;426;p24"/>
          <p:cNvSpPr txBox="1">
            <a:spLocks noGrp="1"/>
          </p:cNvSpPr>
          <p:nvPr>
            <p:ph type="subTitle" idx="1"/>
          </p:nvPr>
        </p:nvSpPr>
        <p:spPr>
          <a:xfrm>
            <a:off x="6293967" y="2857900"/>
            <a:ext cx="4938000" cy="1893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7" name="Google Shape;427;p24"/>
          <p:cNvSpPr/>
          <p:nvPr/>
        </p:nvSpPr>
        <p:spPr>
          <a:xfrm>
            <a:off x="10586321" y="19212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8" name="Google Shape;428;p24"/>
          <p:cNvGrpSpPr/>
          <p:nvPr/>
        </p:nvGrpSpPr>
        <p:grpSpPr>
          <a:xfrm>
            <a:off x="1442205" y="1240034"/>
            <a:ext cx="588953" cy="507167"/>
            <a:chOff x="-13144872" y="3615925"/>
            <a:chExt cx="441715" cy="380375"/>
          </a:xfrm>
        </p:grpSpPr>
        <p:sp>
          <p:nvSpPr>
            <p:cNvPr id="429" name="Google Shape;429;p2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6029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4"/>
        <p:cNvGrpSpPr/>
        <p:nvPr/>
      </p:nvGrpSpPr>
      <p:grpSpPr>
        <a:xfrm>
          <a:off x="0" y="0"/>
          <a:ext cx="0" cy="0"/>
          <a:chOff x="0" y="0"/>
          <a:chExt cx="0" cy="0"/>
        </a:xfrm>
      </p:grpSpPr>
      <p:sp>
        <p:nvSpPr>
          <p:cNvPr id="435" name="Google Shape;43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6" name="Google Shape;436;p25"/>
          <p:cNvSpPr txBox="1">
            <a:spLocks noGrp="1"/>
          </p:cNvSpPr>
          <p:nvPr>
            <p:ph type="subTitle" idx="1"/>
          </p:nvPr>
        </p:nvSpPr>
        <p:spPr>
          <a:xfrm>
            <a:off x="1010300" y="2847200"/>
            <a:ext cx="4464400" cy="2785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37" name="Google Shape;437;p25"/>
          <p:cNvSpPr/>
          <p:nvPr/>
        </p:nvSpPr>
        <p:spPr>
          <a:xfrm>
            <a:off x="10965786" y="54670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5"/>
          <p:cNvSpPr/>
          <p:nvPr/>
        </p:nvSpPr>
        <p:spPr>
          <a:xfrm>
            <a:off x="740333" y="12501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25"/>
          <p:cNvSpPr/>
          <p:nvPr/>
        </p:nvSpPr>
        <p:spPr>
          <a:xfrm>
            <a:off x="4838269" y="23139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25"/>
          <p:cNvSpPr/>
          <p:nvPr/>
        </p:nvSpPr>
        <p:spPr>
          <a:xfrm>
            <a:off x="10792647" y="502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5"/>
          <p:cNvSpPr/>
          <p:nvPr/>
        </p:nvSpPr>
        <p:spPr>
          <a:xfrm>
            <a:off x="2439751" y="1759393"/>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25"/>
          <p:cNvSpPr/>
          <p:nvPr/>
        </p:nvSpPr>
        <p:spPr>
          <a:xfrm>
            <a:off x="740387" y="6309967"/>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3590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43"/>
        <p:cNvGrpSpPr/>
        <p:nvPr/>
      </p:nvGrpSpPr>
      <p:grpSpPr>
        <a:xfrm>
          <a:off x="0" y="0"/>
          <a:ext cx="0" cy="0"/>
          <a:chOff x="0" y="0"/>
          <a:chExt cx="0" cy="0"/>
        </a:xfrm>
      </p:grpSpPr>
      <p:sp>
        <p:nvSpPr>
          <p:cNvPr id="444" name="Google Shape;444;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26"/>
          <p:cNvSpPr txBox="1">
            <a:spLocks noGrp="1"/>
          </p:cNvSpPr>
          <p:nvPr>
            <p:ph type="subTitle" idx="1"/>
          </p:nvPr>
        </p:nvSpPr>
        <p:spPr>
          <a:xfrm>
            <a:off x="5939000" y="2850000"/>
            <a:ext cx="4805600" cy="275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6" name="Google Shape;446;p26"/>
          <p:cNvSpPr/>
          <p:nvPr/>
        </p:nvSpPr>
        <p:spPr>
          <a:xfrm flipH="1">
            <a:off x="1341263" y="19706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26"/>
          <p:cNvSpPr/>
          <p:nvPr/>
        </p:nvSpPr>
        <p:spPr>
          <a:xfrm flipH="1">
            <a:off x="10792670" y="13569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757463">
            <a:off x="503112" y="474450"/>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26"/>
          <p:cNvSpPr/>
          <p:nvPr/>
        </p:nvSpPr>
        <p:spPr>
          <a:xfrm flipH="1">
            <a:off x="5347051" y="2009549"/>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26"/>
          <p:cNvSpPr/>
          <p:nvPr/>
        </p:nvSpPr>
        <p:spPr>
          <a:xfrm flipH="1">
            <a:off x="9565751" y="4440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26"/>
          <p:cNvSpPr/>
          <p:nvPr/>
        </p:nvSpPr>
        <p:spPr>
          <a:xfrm flipH="1">
            <a:off x="11230542"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26"/>
          <p:cNvSpPr/>
          <p:nvPr/>
        </p:nvSpPr>
        <p:spPr>
          <a:xfrm>
            <a:off x="6096003" y="4973301"/>
            <a:ext cx="2176005" cy="427433"/>
          </a:xfrm>
          <a:custGeom>
            <a:avLst/>
            <a:gdLst/>
            <a:ahLst/>
            <a:cxnLst/>
            <a:rect l="l" t="t" r="r" b="b"/>
            <a:pathLst>
              <a:path w="147160" h="12823" extrusionOk="0">
                <a:moveTo>
                  <a:pt x="61318" y="0"/>
                </a:moveTo>
                <a:lnTo>
                  <a:pt x="51289" y="9091"/>
                </a:lnTo>
                <a:lnTo>
                  <a:pt x="38463" y="2115"/>
                </a:lnTo>
                <a:lnTo>
                  <a:pt x="26193" y="9091"/>
                </a:lnTo>
                <a:lnTo>
                  <a:pt x="12827" y="4248"/>
                </a:lnTo>
                <a:lnTo>
                  <a:pt x="1" y="12823"/>
                </a:lnTo>
                <a:lnTo>
                  <a:pt x="147159" y="12823"/>
                </a:lnTo>
                <a:lnTo>
                  <a:pt x="135398" y="5817"/>
                </a:lnTo>
                <a:lnTo>
                  <a:pt x="124860" y="10431"/>
                </a:lnTo>
                <a:lnTo>
                  <a:pt x="114975" y="2115"/>
                </a:lnTo>
                <a:lnTo>
                  <a:pt x="104596" y="9091"/>
                </a:lnTo>
                <a:lnTo>
                  <a:pt x="90292" y="0"/>
                </a:lnTo>
                <a:lnTo>
                  <a:pt x="79627" y="8520"/>
                </a:lnTo>
                <a:lnTo>
                  <a:pt x="61318" y="0"/>
                </a:lnTo>
                <a:close/>
              </a:path>
            </a:pathLst>
          </a:custGeom>
          <a:solidFill>
            <a:srgbClr val="F39C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69666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53"/>
        <p:cNvGrpSpPr/>
        <p:nvPr/>
      </p:nvGrpSpPr>
      <p:grpSpPr>
        <a:xfrm>
          <a:off x="0" y="0"/>
          <a:ext cx="0" cy="0"/>
          <a:chOff x="0" y="0"/>
          <a:chExt cx="0" cy="0"/>
        </a:xfrm>
      </p:grpSpPr>
      <p:sp>
        <p:nvSpPr>
          <p:cNvPr id="454" name="Google Shape;454;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42830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5"/>
        <p:cNvGrpSpPr/>
        <p:nvPr/>
      </p:nvGrpSpPr>
      <p:grpSpPr>
        <a:xfrm>
          <a:off x="0" y="0"/>
          <a:ext cx="0" cy="0"/>
          <a:chOff x="0" y="0"/>
          <a:chExt cx="0" cy="0"/>
        </a:xfrm>
      </p:grpSpPr>
      <p:sp>
        <p:nvSpPr>
          <p:cNvPr id="456" name="Google Shape;456;p2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0956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2592600" y="2061167"/>
            <a:ext cx="7006800" cy="33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1054687" y="21805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9"/>
          <p:cNvSpPr/>
          <p:nvPr/>
        </p:nvSpPr>
        <p:spPr>
          <a:xfrm>
            <a:off x="9746567" y="3016535"/>
            <a:ext cx="306927" cy="296492"/>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2" name="Google Shape;462;p29"/>
          <p:cNvGrpSpPr/>
          <p:nvPr/>
        </p:nvGrpSpPr>
        <p:grpSpPr>
          <a:xfrm>
            <a:off x="960013" y="4534642"/>
            <a:ext cx="1160788" cy="1197525"/>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66790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73"/>
        <p:cNvGrpSpPr/>
        <p:nvPr/>
      </p:nvGrpSpPr>
      <p:grpSpPr>
        <a:xfrm>
          <a:off x="0" y="0"/>
          <a:ext cx="0" cy="0"/>
          <a:chOff x="0" y="0"/>
          <a:chExt cx="0" cy="0"/>
        </a:xfrm>
      </p:grpSpPr>
      <p:sp>
        <p:nvSpPr>
          <p:cNvPr id="474" name="Google Shape;474;p30"/>
          <p:cNvSpPr txBox="1">
            <a:spLocks noGrp="1"/>
          </p:cNvSpPr>
          <p:nvPr>
            <p:ph type="subTitle" idx="1"/>
          </p:nvPr>
        </p:nvSpPr>
        <p:spPr>
          <a:xfrm>
            <a:off x="6096000" y="2509333"/>
            <a:ext cx="51360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75" name="Google Shape;475;p30"/>
          <p:cNvSpPr txBox="1">
            <a:spLocks noGrp="1"/>
          </p:cNvSpPr>
          <p:nvPr>
            <p:ph type="title"/>
          </p:nvPr>
        </p:nvSpPr>
        <p:spPr>
          <a:xfrm>
            <a:off x="960000" y="2526200"/>
            <a:ext cx="3919200" cy="18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30"/>
          <p:cNvSpPr/>
          <p:nvPr/>
        </p:nvSpPr>
        <p:spPr>
          <a:xfrm>
            <a:off x="0" y="0"/>
            <a:ext cx="5461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7" name="Google Shape;477;p30"/>
          <p:cNvGrpSpPr/>
          <p:nvPr/>
        </p:nvGrpSpPr>
        <p:grpSpPr>
          <a:xfrm flipH="1">
            <a:off x="139748" y="5035684"/>
            <a:ext cx="2369873" cy="1573467"/>
            <a:chOff x="5696222" y="4244600"/>
            <a:chExt cx="1777405" cy="1180100"/>
          </a:xfrm>
        </p:grpSpPr>
        <p:sp>
          <p:nvSpPr>
            <p:cNvPr id="478" name="Google Shape;478;p30"/>
            <p:cNvSpPr/>
            <p:nvPr/>
          </p:nvSpPr>
          <p:spPr>
            <a:xfrm>
              <a:off x="6791848" y="4598800"/>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0"/>
            <p:cNvSpPr/>
            <p:nvPr/>
          </p:nvSpPr>
          <p:spPr>
            <a:xfrm>
              <a:off x="6866228" y="4783725"/>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0"/>
            <p:cNvSpPr/>
            <p:nvPr/>
          </p:nvSpPr>
          <p:spPr>
            <a:xfrm>
              <a:off x="6131749" y="4244600"/>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0"/>
            <p:cNvSpPr/>
            <p:nvPr/>
          </p:nvSpPr>
          <p:spPr>
            <a:xfrm>
              <a:off x="6355257" y="4444400"/>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0"/>
            <p:cNvSpPr/>
            <p:nvPr/>
          </p:nvSpPr>
          <p:spPr>
            <a:xfrm>
              <a:off x="5696222" y="4976000"/>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0"/>
            <p:cNvSpPr/>
            <p:nvPr/>
          </p:nvSpPr>
          <p:spPr>
            <a:xfrm>
              <a:off x="5928347" y="5081000"/>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0"/>
            <p:cNvSpPr/>
            <p:nvPr/>
          </p:nvSpPr>
          <p:spPr>
            <a:xfrm>
              <a:off x="6049439" y="4532575"/>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0"/>
            <p:cNvSpPr/>
            <p:nvPr/>
          </p:nvSpPr>
          <p:spPr>
            <a:xfrm>
              <a:off x="6031817" y="4517250"/>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0"/>
            <p:cNvSpPr/>
            <p:nvPr/>
          </p:nvSpPr>
          <p:spPr>
            <a:xfrm>
              <a:off x="6338333" y="4824275"/>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7" name="Google Shape;487;p30"/>
          <p:cNvGrpSpPr/>
          <p:nvPr/>
        </p:nvGrpSpPr>
        <p:grpSpPr>
          <a:xfrm>
            <a:off x="6095823" y="719894"/>
            <a:ext cx="549592" cy="560911"/>
            <a:chOff x="8742599" y="2307315"/>
            <a:chExt cx="412194" cy="495913"/>
          </a:xfrm>
        </p:grpSpPr>
        <p:sp>
          <p:nvSpPr>
            <p:cNvPr id="488" name="Google Shape;488;p30"/>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0"/>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0"/>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0"/>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30"/>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30"/>
          <p:cNvSpPr/>
          <p:nvPr/>
        </p:nvSpPr>
        <p:spPr>
          <a:xfrm>
            <a:off x="1227834" y="855132"/>
            <a:ext cx="1475537" cy="96717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30"/>
          <p:cNvSpPr/>
          <p:nvPr/>
        </p:nvSpPr>
        <p:spPr>
          <a:xfrm>
            <a:off x="10307909" y="145736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06808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95"/>
        <p:cNvGrpSpPr/>
        <p:nvPr/>
      </p:nvGrpSpPr>
      <p:grpSpPr>
        <a:xfrm>
          <a:off x="0" y="0"/>
          <a:ext cx="0" cy="0"/>
          <a:chOff x="0" y="0"/>
          <a:chExt cx="0" cy="0"/>
        </a:xfrm>
      </p:grpSpPr>
      <p:sp>
        <p:nvSpPr>
          <p:cNvPr id="496" name="Google Shape;496;p31"/>
          <p:cNvSpPr/>
          <p:nvPr/>
        </p:nvSpPr>
        <p:spPr>
          <a:xfrm>
            <a:off x="0" y="0"/>
            <a:ext cx="12192000" cy="2796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31"/>
          <p:cNvSpPr txBox="1">
            <a:spLocks noGrp="1"/>
          </p:cNvSpPr>
          <p:nvPr>
            <p:ph type="subTitle" idx="1"/>
          </p:nvPr>
        </p:nvSpPr>
        <p:spPr>
          <a:xfrm>
            <a:off x="960000" y="3353800"/>
            <a:ext cx="5801600" cy="20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98" name="Google Shape;498;p31"/>
          <p:cNvSpPr/>
          <p:nvPr/>
        </p:nvSpPr>
        <p:spPr>
          <a:xfrm>
            <a:off x="959998" y="55331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31"/>
          <p:cNvSpPr/>
          <p:nvPr/>
        </p:nvSpPr>
        <p:spPr>
          <a:xfrm>
            <a:off x="630900" y="1489699"/>
            <a:ext cx="1451509" cy="95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31"/>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31"/>
          <p:cNvSpPr/>
          <p:nvPr/>
        </p:nvSpPr>
        <p:spPr>
          <a:xfrm>
            <a:off x="10921385" y="5709927"/>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3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653947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9">
  <p:cSld name="Title and text 9">
    <p:spTree>
      <p:nvGrpSpPr>
        <p:cNvPr id="1" name="Shape 528"/>
        <p:cNvGrpSpPr/>
        <p:nvPr/>
      </p:nvGrpSpPr>
      <p:grpSpPr>
        <a:xfrm>
          <a:off x="0" y="0"/>
          <a:ext cx="0" cy="0"/>
          <a:chOff x="0" y="0"/>
          <a:chExt cx="0" cy="0"/>
        </a:xfrm>
      </p:grpSpPr>
      <p:sp>
        <p:nvSpPr>
          <p:cNvPr id="529" name="Google Shape;529;p33"/>
          <p:cNvSpPr/>
          <p:nvPr/>
        </p:nvSpPr>
        <p:spPr>
          <a:xfrm>
            <a:off x="0" y="0"/>
            <a:ext cx="12192000" cy="250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33"/>
          <p:cNvSpPr/>
          <p:nvPr/>
        </p:nvSpPr>
        <p:spPr>
          <a:xfrm>
            <a:off x="428051" y="181334"/>
            <a:ext cx="1063915" cy="6972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33"/>
          <p:cNvSpPr/>
          <p:nvPr/>
        </p:nvSpPr>
        <p:spPr>
          <a:xfrm>
            <a:off x="5351154" y="28171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2" name="Google Shape;532;p33"/>
          <p:cNvGrpSpPr/>
          <p:nvPr/>
        </p:nvGrpSpPr>
        <p:grpSpPr>
          <a:xfrm>
            <a:off x="11124634" y="5560778"/>
            <a:ext cx="588953" cy="577207"/>
            <a:chOff x="-13144872" y="3615925"/>
            <a:chExt cx="441715" cy="380375"/>
          </a:xfrm>
        </p:grpSpPr>
        <p:sp>
          <p:nvSpPr>
            <p:cNvPr id="533" name="Google Shape;533;p3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7" name="Google Shape;537;p33"/>
          <p:cNvSpPr/>
          <p:nvPr/>
        </p:nvSpPr>
        <p:spPr>
          <a:xfrm>
            <a:off x="7803473" y="2725406"/>
            <a:ext cx="588920" cy="49303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33"/>
          <p:cNvSpPr/>
          <p:nvPr/>
        </p:nvSpPr>
        <p:spPr>
          <a:xfrm>
            <a:off x="10228202" y="1163388"/>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33"/>
          <p:cNvSpPr txBox="1">
            <a:spLocks noGrp="1"/>
          </p:cNvSpPr>
          <p:nvPr>
            <p:ph type="subTitle" idx="1"/>
          </p:nvPr>
        </p:nvSpPr>
        <p:spPr>
          <a:xfrm>
            <a:off x="960000" y="2944833"/>
            <a:ext cx="3710800" cy="836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600"/>
              <a:buFont typeface="Titan One"/>
              <a:buNone/>
              <a:defRPr sz="3200">
                <a:solidFill>
                  <a:schemeClr val="accent2"/>
                </a:solidFill>
                <a:latin typeface="Titan One"/>
                <a:ea typeface="Titan One"/>
                <a:cs typeface="Titan One"/>
                <a:sym typeface="Titan 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0" name="Google Shape;540;p33"/>
          <p:cNvSpPr txBox="1">
            <a:spLocks noGrp="1"/>
          </p:cNvSpPr>
          <p:nvPr>
            <p:ph type="subTitle" idx="2"/>
          </p:nvPr>
        </p:nvSpPr>
        <p:spPr>
          <a:xfrm>
            <a:off x="960000" y="3780833"/>
            <a:ext cx="4285200" cy="2277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1" name="Google Shape;541;p3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7938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5BFC-467A-50CC-68BE-795987ED4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ABE87-8164-6C1D-CC0E-5766DC2A4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F5EC-96F4-1720-6487-798509F1E7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8F9419-ED75-B4E7-2738-BB48AB4EEE44}"/>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6" name="Footer Placeholder 5">
            <a:extLst>
              <a:ext uri="{FF2B5EF4-FFF2-40B4-BE49-F238E27FC236}">
                <a16:creationId xmlns:a16="http://schemas.microsoft.com/office/drawing/2014/main" id="{F03BA2F3-0DEC-8DB0-C07C-606317E71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C07E2-2BB1-F941-624E-E5956079F34A}"/>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117058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2"/>
        <p:cNvGrpSpPr/>
        <p:nvPr/>
      </p:nvGrpSpPr>
      <p:grpSpPr>
        <a:xfrm>
          <a:off x="0" y="0"/>
          <a:ext cx="0" cy="0"/>
          <a:chOff x="0" y="0"/>
          <a:chExt cx="0" cy="0"/>
        </a:xfrm>
      </p:grpSpPr>
    </p:spTree>
    <p:extLst>
      <p:ext uri="{BB962C8B-B14F-4D97-AF65-F5344CB8AC3E}">
        <p14:creationId xmlns:p14="http://schemas.microsoft.com/office/powerpoint/2010/main" val="87495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B339-B01C-7578-AF7F-032D86AE77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1CFE09-701C-FBDB-E605-A30651110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3BD18-E48E-EEC0-4FA8-8053F0C0D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518A20-CED2-959D-00AF-9C11C8FE0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35265-8A7D-6FB2-2213-BC8A84D07E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F7D251-CD20-A870-8532-09E3E119A221}"/>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8" name="Footer Placeholder 7">
            <a:extLst>
              <a:ext uri="{FF2B5EF4-FFF2-40B4-BE49-F238E27FC236}">
                <a16:creationId xmlns:a16="http://schemas.microsoft.com/office/drawing/2014/main" id="{E48AFA72-4E0A-E361-0947-2884423A5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4A6468-0D9B-BA30-FE26-AE391FC251D8}"/>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37904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6265-25C6-8764-6368-7F26305ECB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AB1161-B996-6178-E4F3-C48233B88E73}"/>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4" name="Footer Placeholder 3">
            <a:extLst>
              <a:ext uri="{FF2B5EF4-FFF2-40B4-BE49-F238E27FC236}">
                <a16:creationId xmlns:a16="http://schemas.microsoft.com/office/drawing/2014/main" id="{016E0640-CE08-E58D-759B-7FACA1CC4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F312C4-FEC2-3966-425B-4D982F85102D}"/>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22490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E6C2D-B6C0-D50A-E7E3-6AF0DC4798CC}"/>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3" name="Footer Placeholder 2">
            <a:extLst>
              <a:ext uri="{FF2B5EF4-FFF2-40B4-BE49-F238E27FC236}">
                <a16:creationId xmlns:a16="http://schemas.microsoft.com/office/drawing/2014/main" id="{148D7395-1775-88FE-FC90-63DFE6C81F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8572C8-1E52-7A55-0F29-C6C81BB68519}"/>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40282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6A96-AFC9-1B6B-A92B-813B09FDB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07D799-495D-500E-8513-83679F990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50FE9C-02D4-79C8-3D47-B7DEAF8B2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533FC-FE2D-559B-F54A-558514BADE54}"/>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6" name="Footer Placeholder 5">
            <a:extLst>
              <a:ext uri="{FF2B5EF4-FFF2-40B4-BE49-F238E27FC236}">
                <a16:creationId xmlns:a16="http://schemas.microsoft.com/office/drawing/2014/main" id="{5AC66F63-8E54-BF0B-0EF4-7E676824F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5CD97-EC6B-21A8-1233-F5836EB5CDC8}"/>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358289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4948-FEFA-2C2C-828B-046A2C538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9CBC8B-7B89-6F04-9A83-7135A07F7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C843DE-9D31-BF85-6669-C8F265CD0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87DE9F-82D3-EE44-0EA1-A232285A15F6}"/>
              </a:ext>
            </a:extLst>
          </p:cNvPr>
          <p:cNvSpPr>
            <a:spLocks noGrp="1"/>
          </p:cNvSpPr>
          <p:nvPr>
            <p:ph type="dt" sz="half" idx="10"/>
          </p:nvPr>
        </p:nvSpPr>
        <p:spPr/>
        <p:txBody>
          <a:bodyPr/>
          <a:lstStyle/>
          <a:p>
            <a:fld id="{67CAD0F0-97CF-45C7-8CF0-D816050D79D7}" type="datetimeFigureOut">
              <a:rPr lang="en-US" smtClean="0"/>
              <a:t>2/2/2023</a:t>
            </a:fld>
            <a:endParaRPr lang="en-US"/>
          </a:p>
        </p:txBody>
      </p:sp>
      <p:sp>
        <p:nvSpPr>
          <p:cNvPr id="6" name="Footer Placeholder 5">
            <a:extLst>
              <a:ext uri="{FF2B5EF4-FFF2-40B4-BE49-F238E27FC236}">
                <a16:creationId xmlns:a16="http://schemas.microsoft.com/office/drawing/2014/main" id="{4AA32FF5-C78B-92FB-DBAB-D6D41287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BB70F-7A2B-0BF6-41A9-5C05A5E44471}"/>
              </a:ext>
            </a:extLst>
          </p:cNvPr>
          <p:cNvSpPr>
            <a:spLocks noGrp="1"/>
          </p:cNvSpPr>
          <p:nvPr>
            <p:ph type="sldNum" sz="quarter" idx="12"/>
          </p:nvPr>
        </p:nvSpPr>
        <p:spPr/>
        <p:txBody>
          <a:bodyPr/>
          <a:lstStyle/>
          <a:p>
            <a:fld id="{7753E318-E238-475B-867F-FD0D65A97BF4}" type="slidenum">
              <a:rPr lang="en-US" smtClean="0"/>
              <a:t>‹#›</a:t>
            </a:fld>
            <a:endParaRPr lang="en-US"/>
          </a:p>
        </p:txBody>
      </p:sp>
    </p:spTree>
    <p:extLst>
      <p:ext uri="{BB962C8B-B14F-4D97-AF65-F5344CB8AC3E}">
        <p14:creationId xmlns:p14="http://schemas.microsoft.com/office/powerpoint/2010/main" val="41374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816D5-996F-CBA3-5FE6-53560A6D3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01A581-2EF6-8328-A9A1-97D55EF22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BD16C-3D98-44FB-42F9-CA9C307D5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D0F0-97CF-45C7-8CF0-D816050D79D7}" type="datetimeFigureOut">
              <a:rPr lang="en-US" smtClean="0"/>
              <a:t>2/2/2023</a:t>
            </a:fld>
            <a:endParaRPr lang="en-US"/>
          </a:p>
        </p:txBody>
      </p:sp>
      <p:sp>
        <p:nvSpPr>
          <p:cNvPr id="5" name="Footer Placeholder 4">
            <a:extLst>
              <a:ext uri="{FF2B5EF4-FFF2-40B4-BE49-F238E27FC236}">
                <a16:creationId xmlns:a16="http://schemas.microsoft.com/office/drawing/2014/main" id="{5F15EAD4-67CC-214E-3886-4EE4491AF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6E89DA-54C8-E2AA-BD0D-D5D12A590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3E318-E238-475B-867F-FD0D65A97BF4}" type="slidenum">
              <a:rPr lang="en-US" smtClean="0"/>
              <a:t>‹#›</a:t>
            </a:fld>
            <a:endParaRPr lang="en-US"/>
          </a:p>
        </p:txBody>
      </p:sp>
    </p:spTree>
    <p:extLst>
      <p:ext uri="{BB962C8B-B14F-4D97-AF65-F5344CB8AC3E}">
        <p14:creationId xmlns:p14="http://schemas.microsoft.com/office/powerpoint/2010/main" val="448367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4493060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98EE-EFF8-DABF-A95D-B020A68D00DE}"/>
              </a:ext>
            </a:extLst>
          </p:cNvPr>
          <p:cNvSpPr>
            <a:spLocks noGrp="1"/>
          </p:cNvSpPr>
          <p:nvPr>
            <p:ph type="title"/>
          </p:nvPr>
        </p:nvSpPr>
        <p:spPr>
          <a:xfrm>
            <a:off x="2089340" y="1311256"/>
            <a:ext cx="8490400" cy="3372400"/>
          </a:xfrm>
          <a:ln w="38100">
            <a:solidFill>
              <a:schemeClr val="tx1">
                <a:lumMod val="75000"/>
              </a:schemeClr>
            </a:solidFill>
          </a:ln>
        </p:spPr>
        <p:txBody>
          <a:bodyPr/>
          <a:lstStyle/>
          <a:p>
            <a:r>
              <a:rPr lang="en-US" sz="4000" b="1"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ÔN ĐỌC NHẠC BÀI SỐ 3</a:t>
            </a:r>
            <a:br>
              <a:rPr lang="en-US" sz="4000" b="1"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br>
            <a:r>
              <a:rPr lang="en-US" sz="4000" b="1"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THƯỜNG THỨC ÂM NHẠC GIỚI THIỆU ĐÀN VI-Ô-LÔNG</a:t>
            </a:r>
            <a:br>
              <a:rPr lang="en-US" sz="4000" b="1"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br>
            <a:r>
              <a:rPr lang="en-US" sz="4000" b="1"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NGHE NHẠC MÙA XUÂN ƠI</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b="1" dirty="0">
              <a:solidFill>
                <a:schemeClr val="accent3">
                  <a:lumMod val="1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ED800ED-9A34-1FAB-A14F-0385BCBBB367}"/>
              </a:ext>
            </a:extLst>
          </p:cNvPr>
          <p:cNvSpPr txBox="1"/>
          <p:nvPr/>
        </p:nvSpPr>
        <p:spPr>
          <a:xfrm>
            <a:off x="4121428" y="110927"/>
            <a:ext cx="6281530" cy="1200329"/>
          </a:xfrm>
          <a:prstGeom prst="rect">
            <a:avLst/>
          </a:prstGeom>
          <a:noFill/>
        </p:spPr>
        <p:txBody>
          <a:bodyPr wrap="square">
            <a:spAutoFit/>
          </a:bodyPr>
          <a:lstStyle/>
          <a:p>
            <a:r>
              <a:rPr lang="en-US" sz="2400" b="1" dirty="0">
                <a:solidFill>
                  <a:schemeClr val="accent3">
                    <a:lumMod val="10000"/>
                  </a:schemeClr>
                </a:solidFill>
              </a:rPr>
              <a:t>TRƯỜNG TIỂU HỌC PHÚC LỢI</a:t>
            </a:r>
          </a:p>
          <a:p>
            <a:r>
              <a:rPr lang="en-US" sz="2400" b="1" dirty="0">
                <a:solidFill>
                  <a:schemeClr val="accent3">
                    <a:lumMod val="10000"/>
                  </a:schemeClr>
                </a:solidFill>
              </a:rPr>
              <a:t>           ÂM NHẠC 3</a:t>
            </a:r>
          </a:p>
          <a:p>
            <a:r>
              <a:rPr lang="en-US" sz="2400" b="1" dirty="0">
                <a:solidFill>
                  <a:schemeClr val="accent3">
                    <a:lumMod val="10000"/>
                  </a:schemeClr>
                </a:solidFill>
              </a:rPr>
              <a:t> </a:t>
            </a:r>
          </a:p>
        </p:txBody>
      </p:sp>
    </p:spTree>
    <p:extLst>
      <p:ext uri="{BB962C8B-B14F-4D97-AF65-F5344CB8AC3E}">
        <p14:creationId xmlns:p14="http://schemas.microsoft.com/office/powerpoint/2010/main" val="167289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6805-8398-3737-CEC9-3A943850D45D}"/>
              </a:ext>
            </a:extLst>
          </p:cNvPr>
          <p:cNvSpPr>
            <a:spLocks noGrp="1"/>
          </p:cNvSpPr>
          <p:nvPr>
            <p:ph type="title"/>
          </p:nvPr>
        </p:nvSpPr>
        <p:spPr>
          <a:xfrm>
            <a:off x="842810" y="275315"/>
            <a:ext cx="10272000" cy="763600"/>
          </a:xfrm>
        </p:spPr>
        <p:txBody>
          <a:bodyPr/>
          <a:lstStyle/>
          <a:p>
            <a:pPr fontAlgn="base">
              <a:lnSpc>
                <a:spcPct val="115000"/>
              </a:lnSpc>
              <a:spcAft>
                <a:spcPts val="800"/>
              </a:spcAft>
            </a:pPr>
            <a:r>
              <a:rPr lang="vi-VN"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Thường thức âm nhạc Giới thiệu đàn vi-ô-lông</a:t>
            </a:r>
            <a:br>
              <a:rPr lang="en-US" sz="28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800" b="1" dirty="0">
                <a:solidFill>
                  <a:schemeClr val="bg2">
                    <a:lumMod val="50000"/>
                  </a:schemeClr>
                </a:solidFill>
                <a:effectLst/>
                <a:latin typeface="Times New Roman" panose="02020603050405020304" pitchFamily="18" charset="0"/>
                <a:ea typeface="Times New Roman" panose="02020603050405020304" pitchFamily="18" charset="0"/>
              </a:rPr>
              <a:t>* Giới thiệu vài nét cơ bản về đàn vi-ô-lông</a:t>
            </a:r>
            <a:endParaRPr lang="en-US" sz="2800" dirty="0">
              <a:solidFill>
                <a:schemeClr val="bg2">
                  <a:lumMod val="50000"/>
                </a:schemeClr>
              </a:solidFill>
            </a:endParaRPr>
          </a:p>
        </p:txBody>
      </p:sp>
      <p:pic>
        <p:nvPicPr>
          <p:cNvPr id="4" name="Picture 3">
            <a:extLst>
              <a:ext uri="{FF2B5EF4-FFF2-40B4-BE49-F238E27FC236}">
                <a16:creationId xmlns:a16="http://schemas.microsoft.com/office/drawing/2014/main" id="{28593455-18F3-1DA5-7CE9-66C44BF97748}"/>
              </a:ext>
            </a:extLst>
          </p:cNvPr>
          <p:cNvPicPr>
            <a:picLocks noChangeAspect="1"/>
          </p:cNvPicPr>
          <p:nvPr/>
        </p:nvPicPr>
        <p:blipFill>
          <a:blip r:embed="rId2"/>
          <a:stretch>
            <a:fillRect/>
          </a:stretch>
        </p:blipFill>
        <p:spPr>
          <a:xfrm>
            <a:off x="1828800" y="1762537"/>
            <a:ext cx="4536404" cy="4362027"/>
          </a:xfrm>
          <a:prstGeom prst="rect">
            <a:avLst/>
          </a:prstGeom>
        </p:spPr>
      </p:pic>
      <p:pic>
        <p:nvPicPr>
          <p:cNvPr id="5" name="Picture 4">
            <a:extLst>
              <a:ext uri="{FF2B5EF4-FFF2-40B4-BE49-F238E27FC236}">
                <a16:creationId xmlns:a16="http://schemas.microsoft.com/office/drawing/2014/main" id="{3CDEB098-D20A-C6C7-1C6E-F7E1A1A2F602}"/>
              </a:ext>
            </a:extLst>
          </p:cNvPr>
          <p:cNvPicPr>
            <a:picLocks noChangeAspect="1"/>
          </p:cNvPicPr>
          <p:nvPr/>
        </p:nvPicPr>
        <p:blipFill>
          <a:blip r:embed="rId3"/>
          <a:stretch>
            <a:fillRect/>
          </a:stretch>
        </p:blipFill>
        <p:spPr>
          <a:xfrm>
            <a:off x="6770236" y="2292202"/>
            <a:ext cx="4536404" cy="2273596"/>
          </a:xfrm>
          <a:prstGeom prst="rect">
            <a:avLst/>
          </a:prstGeom>
        </p:spPr>
      </p:pic>
    </p:spTree>
    <p:extLst>
      <p:ext uri="{BB962C8B-B14F-4D97-AF65-F5344CB8AC3E}">
        <p14:creationId xmlns:p14="http://schemas.microsoft.com/office/powerpoint/2010/main" val="173927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B457154-BC8C-AB10-0A78-6D6180E88DB6}"/>
              </a:ext>
            </a:extLst>
          </p:cNvPr>
          <p:cNvSpPr>
            <a:spLocks noGrp="1"/>
          </p:cNvSpPr>
          <p:nvPr>
            <p:ph type="subTitle" idx="1"/>
          </p:nvPr>
        </p:nvSpPr>
        <p:spPr>
          <a:xfrm>
            <a:off x="5791198" y="735076"/>
            <a:ext cx="6016488" cy="2317898"/>
          </a:xfrm>
        </p:spPr>
        <p:txBody>
          <a:bodyPr/>
          <a:lstStyle/>
          <a:p>
            <a:pPr marL="114300" indent="0" algn="just">
              <a:buNone/>
            </a:pPr>
            <a:r>
              <a:rPr lang="vi-VN" sz="3600" b="1" dirty="0">
                <a:solidFill>
                  <a:schemeClr val="accent1">
                    <a:lumMod val="50000"/>
                  </a:schemeClr>
                </a:solidFill>
                <a:latin typeface="Times New Roman" panose="02020603050405020304" pitchFamily="18" charset="0"/>
                <a:cs typeface="Times New Roman" panose="02020603050405020304" pitchFamily="18" charset="0"/>
              </a:rPr>
              <a:t>+ Quan sát đàn vi-ô-lông em thấy như thế nào?</a:t>
            </a:r>
          </a:p>
          <a:p>
            <a:pPr marL="114300" indent="0" algn="just">
              <a:buNone/>
            </a:pPr>
            <a:r>
              <a:rPr lang="vi-VN" sz="3600" b="1" dirty="0">
                <a:solidFill>
                  <a:schemeClr val="accent1">
                    <a:lumMod val="50000"/>
                  </a:schemeClr>
                </a:solidFill>
                <a:latin typeface="Times New Roman" panose="02020603050405020304" pitchFamily="18" charset="0"/>
                <a:cs typeface="Times New Roman" panose="02020603050405020304" pitchFamily="18" charset="0"/>
              </a:rPr>
              <a:t>+ Em đã nghe âm thanh của đàn vi-ô-lông</a:t>
            </a:r>
          </a:p>
          <a:p>
            <a:pPr marL="114300" indent="0" algn="just">
              <a:buNone/>
            </a:pPr>
            <a:r>
              <a:rPr lang="vi-VN" sz="3600" b="1" dirty="0">
                <a:solidFill>
                  <a:schemeClr val="accent1">
                    <a:lumMod val="50000"/>
                  </a:schemeClr>
                </a:solidFill>
                <a:latin typeface="Times New Roman" panose="02020603050405020304" pitchFamily="18" charset="0"/>
                <a:cs typeface="Times New Roman" panose="02020603050405020304" pitchFamily="18" charset="0"/>
              </a:rPr>
              <a:t>chưa?</a:t>
            </a:r>
          </a:p>
          <a:p>
            <a:pPr marL="114300" indent="0" algn="just">
              <a:buNone/>
            </a:pPr>
            <a:r>
              <a:rPr lang="vi-VN" sz="3600" b="1" dirty="0">
                <a:solidFill>
                  <a:schemeClr val="accent1">
                    <a:lumMod val="50000"/>
                  </a:schemeClr>
                </a:solidFill>
                <a:latin typeface="Times New Roman" panose="02020603050405020304" pitchFamily="18" charset="0"/>
                <a:cs typeface="Times New Roman" panose="02020603050405020304" pitchFamily="18" charset="0"/>
              </a:rPr>
              <a:t>+ Hình dáng đàn vi-ô-lông như thế nào?</a:t>
            </a:r>
          </a:p>
          <a:p>
            <a:pPr marL="114300" indent="0">
              <a:buNone/>
            </a:pPr>
            <a:endParaRPr 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8DBBABD6-FB51-A6BB-EF3D-BCE1C0E9EDE5}"/>
              </a:ext>
            </a:extLst>
          </p:cNvPr>
          <p:cNvSpPr>
            <a:spLocks noGrp="1"/>
          </p:cNvSpPr>
          <p:nvPr>
            <p:ph type="title"/>
          </p:nvPr>
        </p:nvSpPr>
        <p:spPr>
          <a:xfrm>
            <a:off x="384314" y="2155139"/>
            <a:ext cx="4521391" cy="1805600"/>
          </a:xfrm>
        </p:spPr>
        <p:txBody>
          <a:bodyPr/>
          <a:lstStyle/>
          <a:p>
            <a:pPr algn="ctr"/>
            <a:r>
              <a:rPr lang="en-US" sz="6600" b="1" dirty="0" err="1">
                <a:solidFill>
                  <a:schemeClr val="bg2">
                    <a:lumMod val="75000"/>
                  </a:schemeClr>
                </a:solidFill>
                <a:latin typeface="Times New Roman" panose="02020603050405020304" pitchFamily="18" charset="0"/>
                <a:cs typeface="Times New Roman" panose="02020603050405020304" pitchFamily="18" charset="0"/>
              </a:rPr>
              <a:t>Thảo</a:t>
            </a:r>
            <a:r>
              <a:rPr lang="en-US" sz="6600" b="1" dirty="0">
                <a:solidFill>
                  <a:schemeClr val="bg2">
                    <a:lumMod val="75000"/>
                  </a:schemeClr>
                </a:solidFill>
                <a:latin typeface="Times New Roman" panose="02020603050405020304" pitchFamily="18" charset="0"/>
                <a:cs typeface="Times New Roman" panose="02020603050405020304" pitchFamily="18" charset="0"/>
              </a:rPr>
              <a:t> </a:t>
            </a:r>
            <a:r>
              <a:rPr lang="en-US" sz="6600" b="1" dirty="0" err="1">
                <a:solidFill>
                  <a:schemeClr val="bg2">
                    <a:lumMod val="75000"/>
                  </a:schemeClr>
                </a:solidFill>
                <a:latin typeface="Times New Roman" panose="02020603050405020304" pitchFamily="18" charset="0"/>
                <a:cs typeface="Times New Roman" panose="02020603050405020304" pitchFamily="18" charset="0"/>
              </a:rPr>
              <a:t>luận</a:t>
            </a:r>
            <a:r>
              <a:rPr lang="en-US" sz="6600" b="1" dirty="0">
                <a:solidFill>
                  <a:schemeClr val="bg2">
                    <a:lumMod val="75000"/>
                  </a:schemeClr>
                </a:solidFill>
                <a:latin typeface="Times New Roman" panose="02020603050405020304" pitchFamily="18" charset="0"/>
                <a:cs typeface="Times New Roman" panose="02020603050405020304" pitchFamily="18" charset="0"/>
              </a:rPr>
              <a:t> </a:t>
            </a:r>
            <a:r>
              <a:rPr lang="en-US" sz="6600" b="1" dirty="0" err="1">
                <a:solidFill>
                  <a:schemeClr val="bg2">
                    <a:lumMod val="75000"/>
                  </a:schemeClr>
                </a:solidFill>
                <a:latin typeface="Times New Roman" panose="02020603050405020304" pitchFamily="18" charset="0"/>
                <a:cs typeface="Times New Roman" panose="02020603050405020304" pitchFamily="18" charset="0"/>
              </a:rPr>
              <a:t>nhóm</a:t>
            </a:r>
            <a:endParaRPr lang="en-US" sz="6600" b="1" dirty="0">
              <a:solidFill>
                <a:schemeClr val="bg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24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E09477-2182-2C00-2D42-96857AD5F084}"/>
              </a:ext>
            </a:extLst>
          </p:cNvPr>
          <p:cNvSpPr txBox="1"/>
          <p:nvPr/>
        </p:nvSpPr>
        <p:spPr>
          <a:xfrm>
            <a:off x="755373" y="570708"/>
            <a:ext cx="7076662" cy="584775"/>
          </a:xfrm>
          <a:prstGeom prst="rect">
            <a:avLst/>
          </a:prstGeom>
          <a:noFill/>
        </p:spPr>
        <p:txBody>
          <a:bodyPr wrap="square">
            <a:spAutoFit/>
          </a:bodyPr>
          <a:lstStyle/>
          <a:p>
            <a:r>
              <a:rPr lang="en-US" sz="3200" b="1" dirty="0" err="1">
                <a:solidFill>
                  <a:srgbClr val="000000"/>
                </a:solidFill>
                <a:effectLst/>
                <a:latin typeface="Times New Roman" panose="02020603050405020304" pitchFamily="18" charset="0"/>
                <a:ea typeface="Times New Roman" panose="02020603050405020304" pitchFamily="18" charset="0"/>
              </a:rPr>
              <a:t>Cấu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tạo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Trống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trống</a:t>
            </a:r>
            <a:r>
              <a:rPr lang="en-US" sz="3200" b="1" dirty="0">
                <a:solidFill>
                  <a:srgbClr val="000000"/>
                </a:solidFill>
                <a:effectLst/>
                <a:latin typeface="Times New Roman" panose="02020603050405020304" pitchFamily="18" charset="0"/>
                <a:ea typeface="Times New Roman" panose="02020603050405020304" pitchFamily="18" charset="0"/>
              </a:rPr>
              <a:t> con</a:t>
            </a:r>
            <a:endParaRPr lang="en-US" sz="3200" b="1" dirty="0"/>
          </a:p>
        </p:txBody>
      </p:sp>
      <p:pic>
        <p:nvPicPr>
          <p:cNvPr id="5" name="Picture 4">
            <a:extLst>
              <a:ext uri="{FF2B5EF4-FFF2-40B4-BE49-F238E27FC236}">
                <a16:creationId xmlns:a16="http://schemas.microsoft.com/office/drawing/2014/main" id="{2D3CEF6E-2982-418B-8767-9437E2803955}"/>
              </a:ext>
            </a:extLst>
          </p:cNvPr>
          <p:cNvPicPr>
            <a:picLocks noChangeAspect="1"/>
          </p:cNvPicPr>
          <p:nvPr/>
        </p:nvPicPr>
        <p:blipFill>
          <a:blip r:embed="rId2"/>
          <a:stretch>
            <a:fillRect/>
          </a:stretch>
        </p:blipFill>
        <p:spPr>
          <a:xfrm>
            <a:off x="1961322" y="1630017"/>
            <a:ext cx="6096000" cy="3684105"/>
          </a:xfrm>
          <a:prstGeom prst="rect">
            <a:avLst/>
          </a:prstGeom>
        </p:spPr>
      </p:pic>
    </p:spTree>
    <p:extLst>
      <p:ext uri="{BB962C8B-B14F-4D97-AF65-F5344CB8AC3E}">
        <p14:creationId xmlns:p14="http://schemas.microsoft.com/office/powerpoint/2010/main" val="206687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C11EC-D9E6-FEB2-5864-A99DF77C7E76}"/>
              </a:ext>
            </a:extLst>
          </p:cNvPr>
          <p:cNvSpPr txBox="1"/>
          <p:nvPr/>
        </p:nvSpPr>
        <p:spPr>
          <a:xfrm>
            <a:off x="1192695" y="2894462"/>
            <a:ext cx="10429461" cy="1069075"/>
          </a:xfrm>
          <a:prstGeom prst="rect">
            <a:avLst/>
          </a:prstGeom>
          <a:noFill/>
          <a:ln>
            <a:solidFill>
              <a:srgbClr val="FF0000"/>
            </a:solidFill>
          </a:ln>
        </p:spPr>
        <p:txBody>
          <a:bodyPr wrap="square">
            <a:spAutoFit/>
          </a:bodyPr>
          <a:lstStyle/>
          <a:p>
            <a:pPr lvl="0">
              <a:lnSpc>
                <a:spcPct val="115000"/>
              </a:lnSpc>
              <a:spcAft>
                <a:spcPts val="1000"/>
              </a:spcAft>
            </a:pPr>
            <a:r>
              <a:rPr lang="en-US" sz="60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Nghe </a:t>
            </a:r>
            <a:r>
              <a:rPr lang="en-US" sz="6000" b="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nhạc</a:t>
            </a:r>
            <a:r>
              <a:rPr lang="en-US" sz="6000" b="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i="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6000" b="1" i="1"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Mùa xuân ơi</a:t>
            </a:r>
            <a:endParaRPr lang="en-US" sz="60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126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57E382-4F8B-AF91-7AAF-CE3C78A12742}"/>
              </a:ext>
            </a:extLst>
          </p:cNvPr>
          <p:cNvPicPr>
            <a:picLocks noChangeAspect="1"/>
          </p:cNvPicPr>
          <p:nvPr/>
        </p:nvPicPr>
        <p:blipFill>
          <a:blip r:embed="rId2"/>
          <a:stretch>
            <a:fillRect/>
          </a:stretch>
        </p:blipFill>
        <p:spPr>
          <a:xfrm>
            <a:off x="1152940" y="450573"/>
            <a:ext cx="9992138" cy="5539409"/>
          </a:xfrm>
          <a:prstGeom prst="rect">
            <a:avLst/>
          </a:prstGeom>
        </p:spPr>
      </p:pic>
    </p:spTree>
    <p:extLst>
      <p:ext uri="{BB962C8B-B14F-4D97-AF65-F5344CB8AC3E}">
        <p14:creationId xmlns:p14="http://schemas.microsoft.com/office/powerpoint/2010/main" val="137947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784DD-61B5-F5A6-F688-1B3AC4FD1906}"/>
              </a:ext>
            </a:extLst>
          </p:cNvPr>
          <p:cNvPicPr>
            <a:picLocks noChangeAspect="1"/>
          </p:cNvPicPr>
          <p:nvPr/>
        </p:nvPicPr>
        <p:blipFill>
          <a:blip r:embed="rId2"/>
          <a:stretch>
            <a:fillRect/>
          </a:stretch>
        </p:blipFill>
        <p:spPr>
          <a:xfrm>
            <a:off x="980659" y="957346"/>
            <a:ext cx="3766331" cy="4943308"/>
          </a:xfrm>
          <a:prstGeom prst="rect">
            <a:avLst/>
          </a:prstGeom>
        </p:spPr>
      </p:pic>
      <p:sp>
        <p:nvSpPr>
          <p:cNvPr id="6" name="TextBox 5">
            <a:extLst>
              <a:ext uri="{FF2B5EF4-FFF2-40B4-BE49-F238E27FC236}">
                <a16:creationId xmlns:a16="http://schemas.microsoft.com/office/drawing/2014/main" id="{7E46E79F-DD58-47E0-91D6-B5EBD23385B0}"/>
              </a:ext>
            </a:extLst>
          </p:cNvPr>
          <p:cNvSpPr txBox="1"/>
          <p:nvPr/>
        </p:nvSpPr>
        <p:spPr>
          <a:xfrm>
            <a:off x="5632174" y="1807052"/>
            <a:ext cx="6096000" cy="2031325"/>
          </a:xfrm>
          <a:prstGeom prst="rect">
            <a:avLst/>
          </a:prstGeom>
          <a:noFill/>
        </p:spPr>
        <p:txBody>
          <a:bodyPr wrap="square">
            <a:spAutoFit/>
          </a:bodyPr>
          <a:lstStyle/>
          <a:p>
            <a:r>
              <a:rPr lang="vi-VN" dirty="0">
                <a:solidFill>
                  <a:schemeClr val="bg2">
                    <a:lumMod val="50000"/>
                  </a:schemeClr>
                </a:solidFill>
              </a:rPr>
              <a:t>+ Nguyễn Ngọc Thiện (sinh năm 1951) là một nhạc sĩ Việt Nam. Nhạc ông mang phong cách trẻ trung, nhẹ nhàng, trữ tình thường nói về tình yêu và tuổi trẻ. Ngoài ra, ông còn là một nha sĩ, được Nhà nước Việt Nam phong tặng danh hiệu "Thầy thuốc ưu tú" Các ca khúc thiếu nhi của ông ơi cuộc sống mến thương, bông hồng tặng mẹ và cô...</a:t>
            </a:r>
            <a:endParaRPr lang="en-US" dirty="0">
              <a:solidFill>
                <a:schemeClr val="bg2">
                  <a:lumMod val="50000"/>
                </a:schemeClr>
              </a:solidFill>
            </a:endParaRPr>
          </a:p>
        </p:txBody>
      </p:sp>
    </p:spTree>
    <p:extLst>
      <p:ext uri="{BB962C8B-B14F-4D97-AF65-F5344CB8AC3E}">
        <p14:creationId xmlns:p14="http://schemas.microsoft.com/office/powerpoint/2010/main" val="151092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A863-2181-CDBD-5C71-EF2762A67496}"/>
              </a:ext>
            </a:extLst>
          </p:cNvPr>
          <p:cNvSpPr>
            <a:spLocks noGrp="1"/>
          </p:cNvSpPr>
          <p:nvPr>
            <p:ph type="title"/>
          </p:nvPr>
        </p:nvSpPr>
        <p:spPr>
          <a:xfrm>
            <a:off x="1850800" y="887187"/>
            <a:ext cx="8490400" cy="3372400"/>
          </a:xfrm>
        </p:spPr>
        <p:txBody>
          <a:bodyPr/>
          <a:lstStyle/>
          <a:p>
            <a:pPr algn="just"/>
            <a:r>
              <a:rPr lang="vi-VN" sz="3200" dirty="0">
                <a:solidFill>
                  <a:schemeClr val="bg2">
                    <a:lumMod val="50000"/>
                  </a:schemeClr>
                </a:solidFill>
              </a:rPr>
              <a:t> Bài hát “Mùa xuân ơi” là một bài hát đã ghi lại cảm xúc vưi sướng gập tràn khi mùa xuân về đê mọi người cùng đón giao thừa ngày tết và chúc cho nhau luôn bình an, an vui...</a:t>
            </a:r>
            <a:endParaRPr lang="en-US" sz="3200" dirty="0">
              <a:solidFill>
                <a:schemeClr val="bg2">
                  <a:lumMod val="50000"/>
                </a:schemeClr>
              </a:solidFill>
            </a:endParaRPr>
          </a:p>
        </p:txBody>
      </p:sp>
    </p:spTree>
    <p:extLst>
      <p:ext uri="{BB962C8B-B14F-4D97-AF65-F5344CB8AC3E}">
        <p14:creationId xmlns:p14="http://schemas.microsoft.com/office/powerpoint/2010/main" val="2535789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e the Elephant Day by Slidesgo">
  <a:themeElements>
    <a:clrScheme name="Simple Light">
      <a:dk1>
        <a:srgbClr val="5CBFC2"/>
      </a:dk1>
      <a:lt1>
        <a:srgbClr val="FFFCF3"/>
      </a:lt1>
      <a:dk2>
        <a:srgbClr val="4D4848"/>
      </a:dk2>
      <a:lt2>
        <a:srgbClr val="EEEEEE"/>
      </a:lt2>
      <a:accent1>
        <a:srgbClr val="578CCF"/>
      </a:accent1>
      <a:accent2>
        <a:srgbClr val="F58A28"/>
      </a:accent2>
      <a:accent3>
        <a:srgbClr val="E8E0D1"/>
      </a:accent3>
      <a:accent4>
        <a:srgbClr val="9BD5CA"/>
      </a:accent4>
      <a:accent5>
        <a:srgbClr val="C0B1BC"/>
      </a:accent5>
      <a:accent6>
        <a:srgbClr val="FACF74"/>
      </a:accent6>
      <a:hlink>
        <a:srgbClr val="5CBFC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227</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Bebas Neue</vt:lpstr>
      <vt:lpstr>Calibri</vt:lpstr>
      <vt:lpstr>Calibri Light</vt:lpstr>
      <vt:lpstr>Century Gothic</vt:lpstr>
      <vt:lpstr>Nunito</vt:lpstr>
      <vt:lpstr>Times New Roman</vt:lpstr>
      <vt:lpstr>Titan One</vt:lpstr>
      <vt:lpstr>Office Theme</vt:lpstr>
      <vt:lpstr>Save the Elephant Day by Slidesgo</vt:lpstr>
      <vt:lpstr>ÔN ĐỌC NHẠC BÀI SỐ 3 THƯỜNG THỨC ÂM NHẠC GIỚI THIỆU ĐÀN VI-Ô-LÔNG NGHE NHẠC MÙA XUÂN ƠI </vt:lpstr>
      <vt:lpstr>Thường thức âm nhạc Giới thiệu đàn vi-ô-lông * Giới thiệu vài nét cơ bản về đàn vi-ô-lông</vt:lpstr>
      <vt:lpstr>Thảo luận nhóm</vt:lpstr>
      <vt:lpstr>PowerPoint Presentation</vt:lpstr>
      <vt:lpstr>PowerPoint Presentation</vt:lpstr>
      <vt:lpstr>PowerPoint Presentation</vt:lpstr>
      <vt:lpstr>PowerPoint Presentation</vt:lpstr>
      <vt:lpstr> Bài hát “Mùa xuân ơi” là một bài hát đã ghi lại cảm xúc vưi sướng gập tràn khi mùa xuân về đê mọi người cùng đón giao thừa ngày tết và chúc cho nhau luôn bình an, an vui...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ĐỌC NHẠC BÀI SỐ 3 THƯỜNG THỨC ÂM NHẠC GIỚI THIỆU ĐÀN VI-Ô-LÔNG NGHE NHẠC MÙA XUÂN ƠI </dc:title>
  <dc:creator>ngo tra giang</dc:creator>
  <cp:lastModifiedBy>ngo tra giang</cp:lastModifiedBy>
  <cp:revision>1</cp:revision>
  <dcterms:created xsi:type="dcterms:W3CDTF">2023-02-02T15:26:04Z</dcterms:created>
  <dcterms:modified xsi:type="dcterms:W3CDTF">2023-02-02T15:40:26Z</dcterms:modified>
</cp:coreProperties>
</file>