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34" r:id="rId2"/>
    <p:sldId id="326" r:id="rId3"/>
    <p:sldId id="329" r:id="rId4"/>
    <p:sldId id="303" r:id="rId5"/>
    <p:sldId id="345" r:id="rId6"/>
    <p:sldId id="336" r:id="rId7"/>
    <p:sldId id="340" r:id="rId8"/>
    <p:sldId id="338" r:id="rId9"/>
    <p:sldId id="339" r:id="rId10"/>
    <p:sldId id="343" r:id="rId11"/>
    <p:sldId id="342" r:id="rId12"/>
    <p:sldId id="341" r:id="rId13"/>
    <p:sldId id="344" r:id="rId14"/>
    <p:sldId id="335" r:id="rId15"/>
    <p:sldId id="330" r:id="rId16"/>
    <p:sldId id="331" r:id="rId17"/>
    <p:sldId id="332" r:id="rId18"/>
    <p:sldId id="33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3/9/2021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3/9/2021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3/9/2021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gif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71681" y="3136896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</a:t>
            </a:r>
            <a:r>
              <a:rPr lang="en-US" sz="3600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714500" y="636799"/>
            <a:ext cx="5715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Lợi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924050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Chào mừng Quý thầy, cô về dự giờ thăm lớp </a:t>
            </a:r>
            <a:r>
              <a:rPr lang="en-US" sz="6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lang="en-US" sz="6600" kern="10" baseline="3000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31085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 vẽ hình tam giác: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3[fd 100 rt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 flipV="1">
            <a:off x="4355976" y="4034969"/>
            <a:ext cx="504056" cy="49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Edit “&lt;Tên thủ tục&gt;”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2: Điền từ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/>
                <a:gridCol w="3240360"/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 smtClean="0">
                <a:latin typeface="Times New Roman" pitchFamily="18" charset="0"/>
                <a:cs typeface="Times New Roman" pitchFamily="18" charset="0"/>
              </a:rPr>
              <a:t>và thực hiện nội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2049815"/>
            <a:ext cx="8534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lệnh Repeat để vẽ hình tam giác sau: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ÔN BÀI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CŨ: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06" y="3359890"/>
            <a:ext cx="2946994" cy="244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7944" y="426086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Repeat </a:t>
            </a:r>
            <a:r>
              <a:rPr lang="vi-VN" sz="3600" dirty="0">
                <a:solidFill>
                  <a:srgbClr val="FF0000"/>
                </a:solidFill>
              </a:rPr>
              <a:t>3[fd 100 rt 120]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5714092"/>
            <a:ext cx="221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Hình tam giác</a:t>
            </a:r>
            <a:endParaRPr lang="vi-V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42301" y="439935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364502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49411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80728"/>
            <a:ext cx="3553728" cy="29523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116844"/>
            <a:ext cx="5001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Repeat </a:t>
            </a:r>
            <a:r>
              <a:rPr lang="vi-VN" sz="4000" dirty="0">
                <a:solidFill>
                  <a:srgbClr val="3200C0"/>
                </a:solidFill>
              </a:rPr>
              <a:t>3[fd 100 rt 120]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8097" y="4149080"/>
            <a:ext cx="1942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Tamgiac</a:t>
            </a:r>
            <a:endParaRPr lang="vi-VN" sz="4000" dirty="0">
              <a:solidFill>
                <a:srgbClr val="320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80358" y="2456892"/>
            <a:ext cx="1747626" cy="1659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5868144" y="2708920"/>
            <a:ext cx="1611245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66" y="2564904"/>
            <a:ext cx="994578" cy="101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813" y="1217020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THỦ TỤC TRONG LOGO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Thủ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/>
                <a:gridCol w="2520280"/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3880</TotalTime>
  <Words>631</Words>
  <Application>Microsoft Office PowerPoint</Application>
  <PresentationFormat>On-screen Show (4:3)</PresentationFormat>
  <Paragraphs>110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Techsi.vn</cp:lastModifiedBy>
  <cp:revision>357</cp:revision>
  <cp:lastPrinted>2019-01-13T14:31:43Z</cp:lastPrinted>
  <dcterms:created xsi:type="dcterms:W3CDTF">2014-10-11T13:38:36Z</dcterms:created>
  <dcterms:modified xsi:type="dcterms:W3CDTF">2021-03-09T03:03:55Z</dcterms:modified>
</cp:coreProperties>
</file>