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8A"/>
    <a:srgbClr val="DE004A"/>
    <a:srgbClr val="00D7D2"/>
    <a:srgbClr val="00FFFF"/>
    <a:srgbClr val="FF6699"/>
    <a:srgbClr val="00AAD2"/>
    <a:srgbClr val="00CCFF"/>
    <a:srgbClr val="00708A"/>
    <a:srgbClr val="0083A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1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6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0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9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71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1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C087B-AC9F-4296-8BD7-E069B6EAC336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8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3.wdp"/><Relationship Id="rId7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6.wdp"/><Relationship Id="rId4" Type="http://schemas.openxmlformats.org/officeDocument/2006/relationships/image" Target="../media/image27.png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microsoft.com/office/2007/relationships/hdphoto" Target="../media/hdphoto19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microsoft.com/office/2007/relationships/hdphoto" Target="../media/hdphoto14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00FFFF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00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 smtClean="0">
                <a:ln w="0"/>
                <a:solidFill>
                  <a:srgbClr val="00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3</a:t>
            </a:r>
            <a:endParaRPr lang="en-US" sz="4500" b="1" cap="none" spc="50" dirty="0">
              <a:ln w="0"/>
              <a:solidFill>
                <a:srgbClr val="00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5777" y="2413404"/>
            <a:ext cx="7210290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200" b="1" cap="none" spc="50" dirty="0" smtClean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2200" b="1" cap="none" spc="50" dirty="0">
              <a:ln w="0"/>
              <a:solidFill>
                <a:srgbClr val="00D7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536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  <a:endParaRPr lang="en-US" sz="4100" b="1" spc="50" dirty="0">
              <a:ln w="0"/>
              <a:solidFill>
                <a:srgbClr val="00D7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6" y="1280677"/>
            <a:ext cx="4420401" cy="494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1648495"/>
            <a:ext cx="2873706" cy="359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3885" r="9435" b="3992"/>
          <a:stretch/>
        </p:blipFill>
        <p:spPr>
          <a:xfrm>
            <a:off x="8287990" y="1648495"/>
            <a:ext cx="2925501" cy="359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10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3056" y="1454554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5564" y="117762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3514" y="2289581"/>
            <a:ext cx="722504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NgayNgo-Piano-28893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8" y="4567234"/>
            <a:ext cx="832835" cy="8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0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1312" y="892730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751" y="1657725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xmlns="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09106" y="2102341"/>
            <a:ext cx="8435662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*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chia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chậu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1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dáng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màu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sắc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đặc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chậu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1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trí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chậu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1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tưởng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chỉnh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31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hoàn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thiện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92566" y="57920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560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595589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2831" y="1380419"/>
            <a:ext cx="84560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99" y="2195101"/>
            <a:ext cx="2915478" cy="3644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8">
            <a:extLst>
              <a:ext uri="{FF2B5EF4-FFF2-40B4-BE49-F238E27FC236}">
                <a16:creationId xmlns:a16="http://schemas.microsoft.com/office/drawing/2014/main" xmlns="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6359339" y="2259878"/>
            <a:ext cx="3317551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Trưng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bày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góc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tại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nhà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Tặng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cho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người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em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yêu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quý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.</a:t>
            </a:r>
            <a:endParaRPr lang="en-US" altLang="zh-CN" sz="35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just">
              <a:defRPr/>
            </a:pP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Trang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trí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lớp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học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82719" y="3860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680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4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189" y="2272211"/>
            <a:ext cx="9994005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 smtClean="0">
                <a:ln w="0"/>
                <a:solidFill>
                  <a:srgbClr val="FF4F8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TẠM BIỆT CÁC CON!</a:t>
            </a:r>
          </a:p>
          <a:p>
            <a:pPr algn="ctr"/>
            <a:r>
              <a:rPr lang="en-US" sz="5500" b="1" spc="50" dirty="0" smtClean="0">
                <a:ln w="0"/>
                <a:solidFill>
                  <a:srgbClr val="FF4F8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 GẶP LẠI CÁC CON TRONG BÀI HỌC SAU!</a:t>
            </a:r>
            <a:endParaRPr lang="en-US" sz="5500" b="1" spc="50" dirty="0">
              <a:ln w="0"/>
              <a:solidFill>
                <a:srgbClr val="FF4F8A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504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21755" y="2279547"/>
            <a:ext cx="81925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500" b="1" dirty="0">
              <a:solidFill>
                <a:srgbClr val="007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CỦA EM</a:t>
            </a:r>
            <a:endParaRPr lang="en-US" sz="3500" b="1" dirty="0">
              <a:solidFill>
                <a:srgbClr val="007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500" b="1" dirty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CHẬU HOA XINH XẮN (TIẾT 1)</a:t>
            </a:r>
            <a:endParaRPr lang="en-US" sz="3500" b="1" dirty="0">
              <a:solidFill>
                <a:srgbClr val="007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9561" y="183417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721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171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6759" y="2522635"/>
            <a:ext cx="5178534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100" b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àu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endParaRPr lang="en-US" sz="3100" b="1" dirty="0" smtClean="0">
              <a:solidFill>
                <a:srgbClr val="0076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6289" y="159930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  <a:endParaRPr lang="en-US" sz="5400" dirty="0">
              <a:ln w="0"/>
              <a:solidFill>
                <a:srgbClr val="00667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2413" y="131329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8" t="26697" b="11451"/>
          <a:stretch/>
        </p:blipFill>
        <p:spPr>
          <a:xfrm flipH="1">
            <a:off x="4355191" y="4887215"/>
            <a:ext cx="1164509" cy="997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5849086" y="4777670"/>
            <a:ext cx="1108272" cy="1108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7ED936-1922-4168-B77E-5D51D4238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32315" y="4888852"/>
            <a:ext cx="860827" cy="9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1FBA5FF-657B-4F51-8894-36240044D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294894" y="4863851"/>
            <a:ext cx="997090" cy="997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73" y="4739422"/>
            <a:ext cx="811232" cy="11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46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0729" y="646268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683E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  <a:endParaRPr lang="en-US" sz="5400" dirty="0">
              <a:ln w="0"/>
              <a:solidFill>
                <a:srgbClr val="00683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7715" y="1571207"/>
            <a:ext cx="7209459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0068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068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7599" y="47782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03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0" y="0"/>
            <a:ext cx="1220487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1809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3" y="1299585"/>
            <a:ext cx="2383533" cy="238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22" y="1299585"/>
            <a:ext cx="2390294" cy="239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3" y="3900378"/>
            <a:ext cx="3022242" cy="2266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86" y="1299585"/>
            <a:ext cx="2390293" cy="239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270" y="1299585"/>
            <a:ext cx="2383533" cy="238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84" y="3900378"/>
            <a:ext cx="3369319" cy="2266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 smtClean="0">
                <a:ln w="0"/>
                <a:solidFill>
                  <a:srgbClr val="DE00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4500" dirty="0">
              <a:ln w="0"/>
              <a:solidFill>
                <a:srgbClr val="DE004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4070795" y="3869994"/>
            <a:ext cx="382395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9058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  <a:endParaRPr lang="en-US" sz="3500" dirty="0">
              <a:ln w="0"/>
              <a:solidFill>
                <a:srgbClr val="00667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3606" y="802871"/>
            <a:ext cx="81279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SGK)</a:t>
            </a:r>
            <a:endParaRPr lang="en-US" sz="2100" b="1" dirty="0">
              <a:solidFill>
                <a:srgbClr val="00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" y="1296096"/>
            <a:ext cx="6701701" cy="4666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33" y="4126338"/>
            <a:ext cx="4176122" cy="1836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39" y="1450644"/>
            <a:ext cx="3417808" cy="2453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3116691" y="6052554"/>
            <a:ext cx="5865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01948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999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9058" y="182628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  <a:endParaRPr lang="en-US" sz="3500" dirty="0">
              <a:ln w="0"/>
              <a:solidFill>
                <a:srgbClr val="00667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0888" y="802871"/>
            <a:ext cx="48618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100" b="1" dirty="0">
              <a:solidFill>
                <a:srgbClr val="00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ách cắt dán chậu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296" b="30924"/>
          <a:stretch/>
        </p:blipFill>
        <p:spPr>
          <a:xfrm>
            <a:off x="2866735" y="1300766"/>
            <a:ext cx="6293774" cy="4858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88837" y="532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5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8950" y="2062941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  <a:endParaRPr lang="en-US" sz="4100" b="1" spc="50" dirty="0">
              <a:ln w="0"/>
              <a:solidFill>
                <a:srgbClr val="FF66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176531" y="2693883"/>
            <a:ext cx="74053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9534" y="114587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79" y="1506414"/>
            <a:ext cx="3621219" cy="445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t="8449" r="6265" b="7043"/>
          <a:stretch/>
        </p:blipFill>
        <p:spPr>
          <a:xfrm>
            <a:off x="362100" y="1506414"/>
            <a:ext cx="3432279" cy="445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4"/>
          <a:stretch/>
        </p:blipFill>
        <p:spPr>
          <a:xfrm>
            <a:off x="7966241" y="1506413"/>
            <a:ext cx="3277015" cy="445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  <a:endParaRPr lang="en-US" sz="4100" b="1" spc="50" dirty="0">
              <a:ln w="0"/>
              <a:solidFill>
                <a:srgbClr val="00D7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73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601</Words>
  <Application>Microsoft Office PowerPoint</Application>
  <PresentationFormat>Widescreen</PresentationFormat>
  <Paragraphs>62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115</cp:revision>
  <dcterms:created xsi:type="dcterms:W3CDTF">2022-08-06T00:43:48Z</dcterms:created>
  <dcterms:modified xsi:type="dcterms:W3CDTF">2022-08-12T08:22:14Z</dcterms:modified>
</cp:coreProperties>
</file>