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3988" r:id="rId4"/>
    <p:sldMasterId id="2147483995" r:id="rId5"/>
    <p:sldMasterId id="2147484009" r:id="rId6"/>
    <p:sldMasterId id="2147484022" r:id="rId7"/>
    <p:sldMasterId id="2147484049" r:id="rId8"/>
    <p:sldMasterId id="2147484102" r:id="rId9"/>
    <p:sldMasterId id="2147484116" r:id="rId10"/>
    <p:sldMasterId id="2147484130" r:id="rId11"/>
    <p:sldMasterId id="2147484143" r:id="rId12"/>
  </p:sldMasterIdLst>
  <p:notesMasterIdLst>
    <p:notesMasterId r:id="rId29"/>
  </p:notesMasterIdLst>
  <p:sldIdLst>
    <p:sldId id="401" r:id="rId13"/>
    <p:sldId id="390" r:id="rId14"/>
    <p:sldId id="364" r:id="rId15"/>
    <p:sldId id="391" r:id="rId16"/>
    <p:sldId id="392" r:id="rId17"/>
    <p:sldId id="421" r:id="rId18"/>
    <p:sldId id="419" r:id="rId19"/>
    <p:sldId id="420" r:id="rId20"/>
    <p:sldId id="408" r:id="rId21"/>
    <p:sldId id="393" r:id="rId22"/>
    <p:sldId id="411" r:id="rId23"/>
    <p:sldId id="412" r:id="rId24"/>
    <p:sldId id="418" r:id="rId25"/>
    <p:sldId id="413" r:id="rId26"/>
    <p:sldId id="414" r:id="rId27"/>
    <p:sldId id="415" r:id="rId2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01"/>
            <p14:sldId id="390"/>
            <p14:sldId id="364"/>
            <p14:sldId id="391"/>
            <p14:sldId id="392"/>
            <p14:sldId id="421"/>
            <p14:sldId id="419"/>
            <p14:sldId id="420"/>
            <p14:sldId id="408"/>
            <p14:sldId id="393"/>
            <p14:sldId id="411"/>
            <p14:sldId id="412"/>
            <p14:sldId id="418"/>
            <p14:sldId id="413"/>
            <p14:sldId id="414"/>
            <p14:sldId id="415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73" d="100"/>
          <a:sy n="73" d="100"/>
        </p:scale>
        <p:origin x="894" y="60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8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90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4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7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6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15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7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1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9980633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90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7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70232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597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264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06246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171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96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080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088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581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47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20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1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0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130"/>
      </p:ext>
    </p:extLst>
  </p:cSld>
  <p:clrMapOvr>
    <a:masterClrMapping/>
  </p:clrMapOvr>
  <p:transition spd="med" advClick="0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41693"/>
      </p:ext>
    </p:extLst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42133"/>
      </p:ext>
    </p:extLst>
  </p:cSld>
  <p:clrMapOvr>
    <a:masterClrMapping/>
  </p:clrMapOvr>
  <p:transition spd="med" advClick="0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2DE8A8-BBDC-4385-9436-BEBF9729B2D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2021/9/24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8EC18D-7E45-4020-A532-112037981F4A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5036"/>
      </p:ext>
    </p:extLst>
  </p:cSld>
  <p:clrMapOvr>
    <a:masterClrMapping/>
  </p:clrMapOvr>
  <p:transition spd="med" advClick="0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149406"/>
      </p:ext>
    </p:extLst>
  </p:cSld>
  <p:clrMapOvr>
    <a:masterClrMapping/>
  </p:clrMapOvr>
  <p:transition spd="med" advClick="0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7816" y="542528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rgbClr val="262626">
                  <a:lumMod val="10000"/>
                  <a:lumOff val="90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2822108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6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227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95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9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4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71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6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22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9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5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1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5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01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33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94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8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01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7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9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79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54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99836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538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54254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6985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5854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39817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1764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2933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2506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8168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8963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2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13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63733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59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5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0143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10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70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62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6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8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" y="0"/>
            <a:ext cx="9143999" cy="6858000"/>
          </a:xfrm>
          <a:prstGeom prst="rect">
            <a:avLst/>
          </a:prstGeom>
        </p:spPr>
      </p:pic>
      <p:sp>
        <p:nvSpPr>
          <p:cNvPr id="5" name="五边形 4"/>
          <p:cNvSpPr/>
          <p:nvPr userDrawn="1"/>
        </p:nvSpPr>
        <p:spPr>
          <a:xfrm>
            <a:off x="26" y="389222"/>
            <a:ext cx="2670175" cy="480053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230849" y="341164"/>
            <a:ext cx="2223319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单击此处添加标题</a:t>
            </a:r>
          </a:p>
        </p:txBody>
      </p:sp>
      <p:sp>
        <p:nvSpPr>
          <p:cNvPr id="7" name="燕尾形 6"/>
          <p:cNvSpPr/>
          <p:nvPr userDrawn="1"/>
        </p:nvSpPr>
        <p:spPr>
          <a:xfrm>
            <a:off x="2670176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886200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965238"/>
            <a:ext cx="9144000" cy="541863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D3DAD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314">
              <a:defRPr/>
            </a:pPr>
            <a:endParaRPr lang="zh-CN" altLang="en-US" sz="17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  <p:txStyles>
    <p:titleStyle>
      <a:lvl1pPr algn="ctr" defTabSz="910314" rtl="0" eaLnBrk="1" latinLnBrk="0" hangingPunct="1">
        <a:spcBef>
          <a:spcPct val="0"/>
        </a:spcBef>
        <a:buNone/>
        <a:defRPr sz="44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7" indent="-341367" algn="l" defTabSz="910314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39630" indent="-284473" algn="l" defTabSz="910314" rtl="0" eaLnBrk="1" latinLnBrk="0" hangingPunct="1">
        <a:spcBef>
          <a:spcPct val="20000"/>
        </a:spcBef>
        <a:buFont typeface="Arial" pitchFamily="34" charset="0"/>
        <a:buChar char="–"/>
        <a:defRPr sz="2822" kern="1200">
          <a:solidFill>
            <a:schemeClr val="tx1"/>
          </a:solidFill>
          <a:latin typeface="+mn-lt"/>
          <a:ea typeface="+mn-ea"/>
          <a:cs typeface="+mn-cs"/>
        </a:defRPr>
      </a:lvl2pPr>
      <a:lvl3pPr marL="1137892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93049" indent="-227578" algn="l" defTabSz="9103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indent="-227578" algn="l" defTabSz="9103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336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58519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413676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6883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5156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1031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547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2062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7578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1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8609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4125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2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0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47" y="717805"/>
            <a:ext cx="1819038" cy="1758179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447800"/>
            <a:ext cx="726513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CHỦ ĐỀ 4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3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463" y="2957895"/>
            <a:ext cx="4802359" cy="3813296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68" y="3094769"/>
            <a:ext cx="453496" cy="524846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7495" y="6069027"/>
            <a:ext cx="286707" cy="331815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52347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4431">
            <a:off x="8466370" y="5190931"/>
            <a:ext cx="573415" cy="6636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28474" y="2514600"/>
            <a:ext cx="7429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chọn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dung</a:t>
            </a:r>
            <a:r>
              <a:rPr lang="vi-VN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, phân công thực hiện </a:t>
            </a:r>
            <a:endParaRPr lang="en-US" sz="3600" b="1" dirty="0">
              <a:solidFill>
                <a:srgbClr val="003300"/>
              </a:solidFill>
              <a:latin typeface="iCiel Cadena" pitchFamily="2" charset="0"/>
              <a:cs typeface="Times New Roman" pitchFamily="18" charset="0"/>
            </a:endParaRPr>
          </a:p>
          <a:p>
            <a:r>
              <a:rPr lang="vi-VN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đề tài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khu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vườn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53310" y="1212514"/>
            <a:ext cx="3999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2998" y="1886400"/>
            <a:ext cx="6979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iCiel Cadena" pitchFamily="2" charset="0"/>
              </a:rPr>
              <a:t>HS hoạt động theo nhóm 4-6 bạn </a:t>
            </a:r>
          </a:p>
        </p:txBody>
      </p:sp>
    </p:spTree>
    <p:extLst>
      <p:ext uri="{BB962C8B-B14F-4D97-AF65-F5344CB8AC3E}">
        <p14:creationId xmlns:p14="http://schemas.microsoft.com/office/powerpoint/2010/main" val="28416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271522" y="2115070"/>
            <a:ext cx="5881904" cy="2354491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4082" y="96618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2486" y="1828801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mình và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9" y="-143394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10481736" y="4379655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0" y="914400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6454051" y="6485909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9674765" y="63747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6472715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49157" y="152400"/>
            <a:ext cx="7509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khảo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mjkjhkj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914400"/>
            <a:ext cx="724058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4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362200" y="1836509"/>
            <a:ext cx="5881904" cy="2354491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6"/>
            <a:ext cx="9144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4998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16042"/>
            <a:ext cx="2505161" cy="30319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1" y="125689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2169855"/>
            <a:ext cx="50116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cối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môi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trường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1371600"/>
            <a:ext cx="8730275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9408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0"/>
            <a:ext cx="914399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544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1200" y="1413570"/>
            <a:ext cx="6537754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48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lang="en-US" sz="4800" kern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4</a:t>
            </a:r>
            <a:endParaRPr kumimoji="0" lang="en-US" sz="4800" b="0" i="0" u="none" strike="noStrike" kern="0" cap="none" spc="0" normalizeH="0" baseline="0" noProof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Góc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mĩ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thuật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của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em</a:t>
            </a:r>
            <a:endParaRPr kumimoji="0" lang="en-US" sz="88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15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4322" y="1339555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0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412" y="1846979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399" y="3365274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5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49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24" y="5829382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17" y="5583925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59" y="558181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46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68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21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57" y="6451838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4" y="6596433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0999" y="6419293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296" y="1204079"/>
            <a:ext cx="89255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LỚP</a:t>
            </a:r>
            <a:r>
              <a:rPr kumimoji="0" lang="en-US" sz="48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CHÚNG MÌNH ĐOÀN KẾT </a:t>
            </a:r>
            <a:r>
              <a:rPr kumimoji="0" lang="en-US" sz="48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</a:p>
        </p:txBody>
      </p:sp>
      <p:pic>
        <p:nvPicPr>
          <p:cNvPr id="33" name="Lớp Chúng Ta Đoàn Kết - Nhạc Thiếu Nhi Có L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38896" y="-1729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13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2749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743200" y="1770747"/>
            <a:ext cx="5897085" cy="290848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Nêu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lại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tiết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1+2+3  </a:t>
            </a:r>
          </a:p>
          <a:p>
            <a:pPr algn="ctr"/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Chúng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ta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học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được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những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gì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chemeClr val="accent6">
                  <a:lumMod val="50000"/>
                </a:schemeClr>
              </a:solidFill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4" y="-134063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10481736" y="4379655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411377"/>
            <a:ext cx="3276600" cy="540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9674765" y="63747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1715" y="775186"/>
            <a:ext cx="7006085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C00000"/>
                </a:solidFill>
                <a:latin typeface="iCiel Cadena" pitchFamily="2" charset="0"/>
              </a:rPr>
              <a:t>Chủ</a:t>
            </a:r>
            <a:r>
              <a:rPr lang="en-US" sz="36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iCiel Cadena" pitchFamily="2" charset="0"/>
              </a:rPr>
              <a:t>đề</a:t>
            </a:r>
            <a:r>
              <a:rPr lang="en-US" sz="3600" dirty="0">
                <a:solidFill>
                  <a:srgbClr val="C00000"/>
                </a:solidFill>
                <a:latin typeface="iCiel Cadena" pitchFamily="2" charset="0"/>
              </a:rPr>
              <a:t> 4 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endParaRPr lang="en-US" sz="5400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1 : “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Lá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” 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2 : “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Hoa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”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3 : “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Khu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vườn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”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7400" y="141137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362200" y="2362200"/>
            <a:ext cx="6278086" cy="198515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15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3453" y="408154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10481736" y="4379655"/>
            <a:ext cx="624364" cy="10699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-19348"/>
            <a:ext cx="911320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4-6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endParaRPr lang="en-US" sz="4000" dirty="0">
              <a:solidFill>
                <a:srgbClr val="FF0000"/>
              </a:solidFill>
              <a:latin typeface="iCiel Cadena" pitchFamily="2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.  HS thảo luận nhóm và chọn đề tài, phân công thực hiện 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đề tài của các em </a:t>
            </a:r>
          </a:p>
          <a:p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Picture 3" descr="D:\4\hjhgk,gkg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45" y="2819400"/>
            <a:ext cx="4520089" cy="36925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2" y="1619910"/>
            <a:ext cx="4126578" cy="2875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78">
            <a:off x="5943600" y="901605"/>
            <a:ext cx="2797599" cy="228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89" y="3852807"/>
            <a:ext cx="2590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60" y="3889375"/>
            <a:ext cx="2590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59" y="3773983"/>
            <a:ext cx="2590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4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4\hjghjgk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3" y="990600"/>
            <a:ext cx="8179932" cy="5334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1595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24020">
            <a:off x="7938975" y="1072155"/>
            <a:ext cx="404887" cy="468589"/>
          </a:xfrm>
          <a:prstGeom prst="rect">
            <a:avLst/>
          </a:prstGeom>
        </p:spPr>
      </p:pic>
      <p:pic>
        <p:nvPicPr>
          <p:cNvPr id="16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260648">
            <a:off x="2321492" y="3079525"/>
            <a:ext cx="426884" cy="494047"/>
          </a:xfrm>
          <a:prstGeom prst="rect">
            <a:avLst/>
          </a:prstGeom>
        </p:spPr>
      </p:pic>
      <p:pic>
        <p:nvPicPr>
          <p:cNvPr id="1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57080">
            <a:off x="5679462" y="1782588"/>
            <a:ext cx="250167" cy="289527"/>
          </a:xfrm>
          <a:prstGeom prst="rect">
            <a:avLst/>
          </a:prstGeom>
        </p:spPr>
      </p:pic>
      <p:pic>
        <p:nvPicPr>
          <p:cNvPr id="18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850807">
            <a:off x="611000" y="2174904"/>
            <a:ext cx="252370" cy="2920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459" y="238780"/>
            <a:ext cx="692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khảo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4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514601" y="1988909"/>
            <a:ext cx="5881904" cy="2354491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7663</TotalTime>
  <Words>208</Words>
  <Application>Microsoft Office PowerPoint</Application>
  <PresentationFormat>On-screen Show (4:3)</PresentationFormat>
  <Paragraphs>39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等线</vt:lpstr>
      <vt:lpstr>等线 Light</vt:lpstr>
      <vt:lpstr>KaiTi</vt:lpstr>
      <vt:lpstr>맑은 고딕</vt:lpstr>
      <vt:lpstr>微软雅黑</vt:lpstr>
      <vt:lpstr>宋体</vt:lpstr>
      <vt:lpstr>Arial</vt:lpstr>
      <vt:lpstr>Calibri</vt:lpstr>
      <vt:lpstr>Calibri Light</vt:lpstr>
      <vt:lpstr>iCiel Cadena</vt:lpstr>
      <vt:lpstr>Times New Roman</vt:lpstr>
      <vt:lpstr>义启小魏楷</vt:lpstr>
      <vt:lpstr>Office Theme</vt:lpstr>
      <vt:lpstr>https://www.freeppt7.com</vt:lpstr>
      <vt:lpstr>1_第一PPT，www.1ppt.com</vt:lpstr>
      <vt:lpstr>11_第一PPT，www.1ppt.com</vt:lpstr>
      <vt:lpstr>www.jpppt.com</vt:lpstr>
      <vt:lpstr>1_https://www.freeppt7.com</vt:lpstr>
      <vt:lpstr>1_www.jpppt.com</vt:lpstr>
      <vt:lpstr>1_Office Theme</vt:lpstr>
      <vt:lpstr>4_www.jpppt.com</vt:lpstr>
      <vt:lpstr>5_www.jpppt.com</vt:lpstr>
      <vt:lpstr>4_https://www.freeppt7.com</vt:lpstr>
      <vt:lpstr>2_www.jpppt.com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662</cp:revision>
  <dcterms:created xsi:type="dcterms:W3CDTF">2020-08-13T08:18:23Z</dcterms:created>
  <dcterms:modified xsi:type="dcterms:W3CDTF">2021-09-24T14:23:39Z</dcterms:modified>
</cp:coreProperties>
</file>