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4" r:id="rId2"/>
    <p:sldId id="257" r:id="rId3"/>
    <p:sldId id="279" r:id="rId4"/>
    <p:sldId id="275" r:id="rId5"/>
    <p:sldId id="276" r:id="rId6"/>
    <p:sldId id="277" r:id="rId7"/>
    <p:sldId id="278" r:id="rId8"/>
    <p:sldId id="288" r:id="rId9"/>
    <p:sldId id="287" r:id="rId10"/>
    <p:sldId id="283" r:id="rId11"/>
    <p:sldId id="273" r:id="rId12"/>
    <p:sldId id="263" r:id="rId13"/>
    <p:sldId id="274" r:id="rId14"/>
    <p:sldId id="266" r:id="rId15"/>
    <p:sldId id="290" r:id="rId16"/>
    <p:sldId id="256" r:id="rId17"/>
    <p:sldId id="264" r:id="rId18"/>
    <p:sldId id="267" r:id="rId19"/>
    <p:sldId id="270" r:id="rId20"/>
    <p:sldId id="268" r:id="rId21"/>
    <p:sldId id="28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6984A3"/>
    <a:srgbClr val="3333FF"/>
    <a:srgbClr val="FF3399"/>
    <a:srgbClr val="00FF00"/>
    <a:srgbClr val="00CC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Kiểu Sáng 3 - Màu chủ đề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Kiểu Sáng 3 - Màu chủ đề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Kiểu Sáng 3 - Màu chủ đề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Kiểu Trung bình 2 - Màu chủ đề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Kiểu Trung bình 2 - Màu chủ đề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Kiểu Trung bình 2 - Màu chủ đề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Kiểu Sáng 3 - Màu chủ đề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Kiểu Sáng 3 - Màu chủ đề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DF18680-E054-41AD-8BC1-D1AEF772440D}" styleName="Kiểu Trung bình 2 - Màu chủ đề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Kiểu Trung bình 2 - Màu chủ đề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B18824-C1C2-4F96-AF4C-721BC855CBD7}" type="doc">
      <dgm:prSet loTypeId="urn:microsoft.com/office/officeart/2008/layout/HorizontalMultiLevelHierarchy" loCatId="hierarchy" qsTypeId="urn:microsoft.com/office/officeart/2005/8/quickstyle/simple1" qsCatId="simple" csTypeId="urn:microsoft.com/office/officeart/2005/8/colors/accent5_1" csCatId="accent5" phldr="1"/>
      <dgm:spPr/>
      <dgm:t>
        <a:bodyPr/>
        <a:lstStyle/>
        <a:p>
          <a:endParaRPr lang="en-US"/>
        </a:p>
      </dgm:t>
    </dgm:pt>
    <dgm:pt modelId="{4772BDF2-9D3A-4168-8DFE-8E75D3619E40}">
      <dgm:prSet phldrT="[Text]" custT="1"/>
      <dgm:spPr/>
      <dgm:t>
        <a:bodyPr/>
        <a:lstStyle/>
        <a:p>
          <a:r>
            <a:rPr lang="en-US" sz="3200" b="1">
              <a:latin typeface="Times New Roman" pitchFamily="18" charset="0"/>
              <a:cs typeface="Times New Roman" pitchFamily="18" charset="0"/>
            </a:rPr>
            <a:t>ÔN TẬP VỀ TỪ LOẠI</a:t>
          </a:r>
          <a:endParaRPr lang="en-US" sz="3200" b="1" dirty="0">
            <a:latin typeface="Times New Roman" pitchFamily="18" charset="0"/>
            <a:cs typeface="Times New Roman" pitchFamily="18" charset="0"/>
          </a:endParaRPr>
        </a:p>
      </dgm:t>
    </dgm:pt>
    <dgm:pt modelId="{2D979B8D-D353-4CD5-A08E-C2D1A82FD703}" type="parTrans" cxnId="{5B013709-622B-431A-A6F5-6ACCE1F2CBFA}">
      <dgm:prSet/>
      <dgm:spPr/>
      <dgm:t>
        <a:bodyPr/>
        <a:lstStyle/>
        <a:p>
          <a:endParaRPr lang="en-US" sz="3200"/>
        </a:p>
      </dgm:t>
    </dgm:pt>
    <dgm:pt modelId="{79E103DD-75FC-4C0F-91DD-2664FDDEDB7D}" type="sibTrans" cxnId="{5B013709-622B-431A-A6F5-6ACCE1F2CBFA}">
      <dgm:prSet/>
      <dgm:spPr/>
      <dgm:t>
        <a:bodyPr/>
        <a:lstStyle/>
        <a:p>
          <a:endParaRPr lang="en-US" sz="3200"/>
        </a:p>
      </dgm:t>
    </dgm:pt>
    <dgm:pt modelId="{879770ED-6C68-45DE-AD51-C11C1A784C3E}">
      <dgm:prSet phldrT="[Text]" custT="1"/>
      <dgm:spPr/>
      <dgm:t>
        <a:bodyPr/>
        <a:lstStyle/>
        <a:p>
          <a:pPr algn="just"/>
          <a:r>
            <a:rPr lang="en-US" sz="3200" b="1" u="none">
              <a:solidFill>
                <a:srgbClr val="002060"/>
              </a:solidFill>
              <a:latin typeface="Times New Roman" pitchFamily="18" charset="0"/>
            </a:rPr>
            <a:t>Động từ </a:t>
          </a:r>
          <a:r>
            <a:rPr lang="en-US" sz="3200" b="1">
              <a:solidFill>
                <a:srgbClr val="002060"/>
              </a:solidFill>
              <a:latin typeface="Times New Roman" pitchFamily="18" charset="0"/>
            </a:rPr>
            <a:t>là những từ chỉ hoạt động, trạng thái của người và sự vật.</a:t>
          </a:r>
          <a:endParaRPr lang="en-US" sz="3200" b="1" dirty="0">
            <a:solidFill>
              <a:srgbClr val="002060"/>
            </a:solidFill>
          </a:endParaRPr>
        </a:p>
      </dgm:t>
    </dgm:pt>
    <dgm:pt modelId="{2FA2B7FC-01CF-48AF-A30C-98797DE87B80}" type="parTrans" cxnId="{893327E5-E185-4A5A-8649-6B4211D9397E}">
      <dgm:prSet custT="1"/>
      <dgm:spPr/>
      <dgm:t>
        <a:bodyPr/>
        <a:lstStyle/>
        <a:p>
          <a:endParaRPr lang="en-US" sz="3200"/>
        </a:p>
      </dgm:t>
    </dgm:pt>
    <dgm:pt modelId="{AAC42DDA-4991-4BC3-BC95-A358F7DED213}" type="sibTrans" cxnId="{893327E5-E185-4A5A-8649-6B4211D9397E}">
      <dgm:prSet/>
      <dgm:spPr/>
      <dgm:t>
        <a:bodyPr/>
        <a:lstStyle/>
        <a:p>
          <a:endParaRPr lang="en-US" sz="3200"/>
        </a:p>
      </dgm:t>
    </dgm:pt>
    <dgm:pt modelId="{764D95DF-C536-4A33-A0AE-E54892F8A853}">
      <dgm:prSet phldrT="[Text]" custT="1"/>
      <dgm:spPr/>
      <dgm:t>
        <a:bodyPr/>
        <a:lstStyle/>
        <a:p>
          <a:pPr algn="just"/>
          <a:r>
            <a:rPr lang="en-US" sz="3200" b="1" u="none">
              <a:solidFill>
                <a:srgbClr val="00B050"/>
              </a:solidFill>
              <a:latin typeface="Times New Roman" pitchFamily="18" charset="0"/>
            </a:rPr>
            <a:t>Tính từ </a:t>
          </a:r>
          <a:r>
            <a:rPr lang="en-US" sz="3200" b="1">
              <a:solidFill>
                <a:srgbClr val="00B050"/>
              </a:solidFill>
              <a:latin typeface="Times New Roman" pitchFamily="18" charset="0"/>
            </a:rPr>
            <a:t>là những từ miêu tả đặc điểm hoặc tính chất của sự vật, hoạt động, trạng thái…</a:t>
          </a:r>
          <a:endParaRPr lang="en-US" sz="3200" b="1" dirty="0">
            <a:solidFill>
              <a:srgbClr val="00B050"/>
            </a:solidFill>
          </a:endParaRPr>
        </a:p>
      </dgm:t>
    </dgm:pt>
    <dgm:pt modelId="{98E483BB-9EEF-4BE9-9A2A-6D6293C17CF5}" type="parTrans" cxnId="{2AC4F0BE-47FA-4329-BD68-905EBF23726E}">
      <dgm:prSet custT="1"/>
      <dgm:spPr/>
      <dgm:t>
        <a:bodyPr/>
        <a:lstStyle/>
        <a:p>
          <a:endParaRPr lang="en-US" sz="3200"/>
        </a:p>
      </dgm:t>
    </dgm:pt>
    <dgm:pt modelId="{A6730D1B-8687-4F7F-AB3F-DBBE012BA924}" type="sibTrans" cxnId="{2AC4F0BE-47FA-4329-BD68-905EBF23726E}">
      <dgm:prSet/>
      <dgm:spPr/>
      <dgm:t>
        <a:bodyPr/>
        <a:lstStyle/>
        <a:p>
          <a:endParaRPr lang="en-US" sz="3200"/>
        </a:p>
      </dgm:t>
    </dgm:pt>
    <dgm:pt modelId="{53C99040-C6C6-4344-8062-F4F7F386A043}">
      <dgm:prSet phldrT="[Text]" custT="1"/>
      <dgm:spPr/>
      <dgm:t>
        <a:bodyPr/>
        <a:lstStyle/>
        <a:p>
          <a:pPr algn="just"/>
          <a:r>
            <a:rPr lang="en-US" sz="3200" b="1" u="none">
              <a:solidFill>
                <a:srgbClr val="7030A0"/>
              </a:solidFill>
              <a:latin typeface="Times New Roman" pitchFamily="18" charset="0"/>
            </a:rPr>
            <a:t>Quan hệ từ </a:t>
          </a:r>
          <a:r>
            <a:rPr lang="en-US" sz="3200" b="1">
              <a:solidFill>
                <a:srgbClr val="7030A0"/>
              </a:solidFill>
              <a:latin typeface="Times New Roman" pitchFamily="18" charset="0"/>
            </a:rPr>
            <a:t>là từ nối các từ ngữ hoặc các câu với nhau, nhằm thể hiện mối quan hệ giữa các từ ngữ hoặc các câu ấy.</a:t>
          </a:r>
          <a:endParaRPr lang="en-US" sz="3200" b="1" dirty="0">
            <a:solidFill>
              <a:srgbClr val="7030A0"/>
            </a:solidFill>
          </a:endParaRPr>
        </a:p>
      </dgm:t>
    </dgm:pt>
    <dgm:pt modelId="{9FBE2D0E-F0B7-4698-B686-AAD2BFD3C4CB}" type="parTrans" cxnId="{5394BB04-A84A-4CA7-9B7D-3D01B5763A74}">
      <dgm:prSet custT="1"/>
      <dgm:spPr/>
      <dgm:t>
        <a:bodyPr/>
        <a:lstStyle/>
        <a:p>
          <a:endParaRPr lang="en-US" sz="3200"/>
        </a:p>
      </dgm:t>
    </dgm:pt>
    <dgm:pt modelId="{FD9CE628-D4F8-4274-A9F1-48EC8661CCE4}" type="sibTrans" cxnId="{5394BB04-A84A-4CA7-9B7D-3D01B5763A74}">
      <dgm:prSet/>
      <dgm:spPr/>
      <dgm:t>
        <a:bodyPr/>
        <a:lstStyle/>
        <a:p>
          <a:endParaRPr lang="en-US" sz="3200"/>
        </a:p>
      </dgm:t>
    </dgm:pt>
    <dgm:pt modelId="{A648B6DF-BD5B-4696-8F8F-F2FA1C6F1478}" type="pres">
      <dgm:prSet presAssocID="{29B18824-C1C2-4F96-AF4C-721BC855CBD7}" presName="Name0" presStyleCnt="0">
        <dgm:presLayoutVars>
          <dgm:chPref val="1"/>
          <dgm:dir/>
          <dgm:animOne val="branch"/>
          <dgm:animLvl val="lvl"/>
          <dgm:resizeHandles val="exact"/>
        </dgm:presLayoutVars>
      </dgm:prSet>
      <dgm:spPr/>
    </dgm:pt>
    <dgm:pt modelId="{FA082E3A-93BD-4485-A28F-CDB130A89418}" type="pres">
      <dgm:prSet presAssocID="{4772BDF2-9D3A-4168-8DFE-8E75D3619E40}" presName="root1" presStyleCnt="0"/>
      <dgm:spPr/>
    </dgm:pt>
    <dgm:pt modelId="{84A5FC5F-7318-4106-B3A6-D46C6369C7BA}" type="pres">
      <dgm:prSet presAssocID="{4772BDF2-9D3A-4168-8DFE-8E75D3619E40}" presName="LevelOneTextNode" presStyleLbl="node0" presStyleIdx="0" presStyleCnt="1" custLinFactX="-29616" custLinFactNeighborX="-100000" custLinFactNeighborY="0">
        <dgm:presLayoutVars>
          <dgm:chPref val="3"/>
        </dgm:presLayoutVars>
      </dgm:prSet>
      <dgm:spPr/>
    </dgm:pt>
    <dgm:pt modelId="{8F71570B-7EAE-4D84-9ECD-3FC4943F11AB}" type="pres">
      <dgm:prSet presAssocID="{4772BDF2-9D3A-4168-8DFE-8E75D3619E40}" presName="level2hierChild" presStyleCnt="0"/>
      <dgm:spPr/>
    </dgm:pt>
    <dgm:pt modelId="{5E66D2F9-2340-49FB-96CE-B390B707BDE4}" type="pres">
      <dgm:prSet presAssocID="{2FA2B7FC-01CF-48AF-A30C-98797DE87B80}" presName="conn2-1" presStyleLbl="parChTrans1D2" presStyleIdx="0" presStyleCnt="3"/>
      <dgm:spPr/>
    </dgm:pt>
    <dgm:pt modelId="{8701C112-1449-43B7-A731-C3A6541D65B6}" type="pres">
      <dgm:prSet presAssocID="{2FA2B7FC-01CF-48AF-A30C-98797DE87B80}" presName="connTx" presStyleLbl="parChTrans1D2" presStyleIdx="0" presStyleCnt="3"/>
      <dgm:spPr/>
    </dgm:pt>
    <dgm:pt modelId="{3D4B9302-B75B-4A90-BF18-5502AD1467BF}" type="pres">
      <dgm:prSet presAssocID="{879770ED-6C68-45DE-AD51-C11C1A784C3E}" presName="root2" presStyleCnt="0"/>
      <dgm:spPr/>
    </dgm:pt>
    <dgm:pt modelId="{50815C46-2BE7-41B2-B2EE-2C81B3E64469}" type="pres">
      <dgm:prSet presAssocID="{879770ED-6C68-45DE-AD51-C11C1A784C3E}" presName="LevelTwoTextNode" presStyleLbl="node2" presStyleIdx="0" presStyleCnt="3" custScaleX="175049" custScaleY="114302" custLinFactNeighborX="112" custLinFactNeighborY="-68171">
        <dgm:presLayoutVars>
          <dgm:chPref val="3"/>
        </dgm:presLayoutVars>
      </dgm:prSet>
      <dgm:spPr/>
    </dgm:pt>
    <dgm:pt modelId="{A20CB813-ABBC-4DC5-91C5-8252882408FC}" type="pres">
      <dgm:prSet presAssocID="{879770ED-6C68-45DE-AD51-C11C1A784C3E}" presName="level3hierChild" presStyleCnt="0"/>
      <dgm:spPr/>
    </dgm:pt>
    <dgm:pt modelId="{2B617F70-324A-4D0A-906C-DBF88C69009D}" type="pres">
      <dgm:prSet presAssocID="{98E483BB-9EEF-4BE9-9A2A-6D6293C17CF5}" presName="conn2-1" presStyleLbl="parChTrans1D2" presStyleIdx="1" presStyleCnt="3"/>
      <dgm:spPr/>
    </dgm:pt>
    <dgm:pt modelId="{8F0BD467-B824-4450-903A-00CCFBAA2B04}" type="pres">
      <dgm:prSet presAssocID="{98E483BB-9EEF-4BE9-9A2A-6D6293C17CF5}" presName="connTx" presStyleLbl="parChTrans1D2" presStyleIdx="1" presStyleCnt="3"/>
      <dgm:spPr/>
    </dgm:pt>
    <dgm:pt modelId="{5F0C69CC-A807-4BFE-8596-58D1063BD6C0}" type="pres">
      <dgm:prSet presAssocID="{764D95DF-C536-4A33-A0AE-E54892F8A853}" presName="root2" presStyleCnt="0"/>
      <dgm:spPr/>
    </dgm:pt>
    <dgm:pt modelId="{F5027948-6A73-4841-9C8D-3B4E998F80C2}" type="pres">
      <dgm:prSet presAssocID="{764D95DF-C536-4A33-A0AE-E54892F8A853}" presName="LevelTwoTextNode" presStyleLbl="node2" presStyleIdx="1" presStyleCnt="3" custScaleX="174351" custScaleY="154028" custLinFactNeighborX="182" custLinFactNeighborY="98">
        <dgm:presLayoutVars>
          <dgm:chPref val="3"/>
        </dgm:presLayoutVars>
      </dgm:prSet>
      <dgm:spPr/>
    </dgm:pt>
    <dgm:pt modelId="{0F4C8BA8-2519-4503-AACE-67FCBC27C0E5}" type="pres">
      <dgm:prSet presAssocID="{764D95DF-C536-4A33-A0AE-E54892F8A853}" presName="level3hierChild" presStyleCnt="0"/>
      <dgm:spPr/>
    </dgm:pt>
    <dgm:pt modelId="{C9903340-3173-4C47-873D-F340F1FC0822}" type="pres">
      <dgm:prSet presAssocID="{9FBE2D0E-F0B7-4698-B686-AAD2BFD3C4CB}" presName="conn2-1" presStyleLbl="parChTrans1D2" presStyleIdx="2" presStyleCnt="3"/>
      <dgm:spPr/>
    </dgm:pt>
    <dgm:pt modelId="{041E3A36-2C7A-49C9-BA71-0CD421DE6902}" type="pres">
      <dgm:prSet presAssocID="{9FBE2D0E-F0B7-4698-B686-AAD2BFD3C4CB}" presName="connTx" presStyleLbl="parChTrans1D2" presStyleIdx="2" presStyleCnt="3"/>
      <dgm:spPr/>
    </dgm:pt>
    <dgm:pt modelId="{22835150-15FE-4A86-B4AF-F8E5CCDE5A4C}" type="pres">
      <dgm:prSet presAssocID="{53C99040-C6C6-4344-8062-F4F7F386A043}" presName="root2" presStyleCnt="0"/>
      <dgm:spPr/>
    </dgm:pt>
    <dgm:pt modelId="{1B1F6BE8-272A-44C3-A22F-677302E76361}" type="pres">
      <dgm:prSet presAssocID="{53C99040-C6C6-4344-8062-F4F7F386A043}" presName="LevelTwoTextNode" presStyleLbl="node2" presStyleIdx="2" presStyleCnt="3" custScaleX="175049" custScaleY="166752" custLinFactNeighborX="182" custLinFactNeighborY="15647">
        <dgm:presLayoutVars>
          <dgm:chPref val="3"/>
        </dgm:presLayoutVars>
      </dgm:prSet>
      <dgm:spPr/>
    </dgm:pt>
    <dgm:pt modelId="{556A0D77-EEBC-4EE7-8BAF-736D885BC2E1}" type="pres">
      <dgm:prSet presAssocID="{53C99040-C6C6-4344-8062-F4F7F386A043}" presName="level3hierChild" presStyleCnt="0"/>
      <dgm:spPr/>
    </dgm:pt>
  </dgm:ptLst>
  <dgm:cxnLst>
    <dgm:cxn modelId="{5394BB04-A84A-4CA7-9B7D-3D01B5763A74}" srcId="{4772BDF2-9D3A-4168-8DFE-8E75D3619E40}" destId="{53C99040-C6C6-4344-8062-F4F7F386A043}" srcOrd="2" destOrd="0" parTransId="{9FBE2D0E-F0B7-4698-B686-AAD2BFD3C4CB}" sibTransId="{FD9CE628-D4F8-4274-A9F1-48EC8661CCE4}"/>
    <dgm:cxn modelId="{5B013709-622B-431A-A6F5-6ACCE1F2CBFA}" srcId="{29B18824-C1C2-4F96-AF4C-721BC855CBD7}" destId="{4772BDF2-9D3A-4168-8DFE-8E75D3619E40}" srcOrd="0" destOrd="0" parTransId="{2D979B8D-D353-4CD5-A08E-C2D1A82FD703}" sibTransId="{79E103DD-75FC-4C0F-91DD-2664FDDEDB7D}"/>
    <dgm:cxn modelId="{BF334C37-F4C8-4C2F-9B0D-A5AEFBDA10AD}" type="presOf" srcId="{29B18824-C1C2-4F96-AF4C-721BC855CBD7}" destId="{A648B6DF-BD5B-4696-8F8F-F2FA1C6F1478}" srcOrd="0" destOrd="0" presId="urn:microsoft.com/office/officeart/2008/layout/HorizontalMultiLevelHierarchy"/>
    <dgm:cxn modelId="{EB7B9E54-8E70-4ADC-A0CE-8F6480BBBA78}" type="presOf" srcId="{98E483BB-9EEF-4BE9-9A2A-6D6293C17CF5}" destId="{2B617F70-324A-4D0A-906C-DBF88C69009D}" srcOrd="0" destOrd="0" presId="urn:microsoft.com/office/officeart/2008/layout/HorizontalMultiLevelHierarchy"/>
    <dgm:cxn modelId="{DFBD888A-DD58-42F8-BCBC-2DB3F61D9173}" type="presOf" srcId="{9FBE2D0E-F0B7-4698-B686-AAD2BFD3C4CB}" destId="{C9903340-3173-4C47-873D-F340F1FC0822}" srcOrd="0" destOrd="0" presId="urn:microsoft.com/office/officeart/2008/layout/HorizontalMultiLevelHierarchy"/>
    <dgm:cxn modelId="{721E6A99-5584-4D95-8F93-029054642F82}" type="presOf" srcId="{53C99040-C6C6-4344-8062-F4F7F386A043}" destId="{1B1F6BE8-272A-44C3-A22F-677302E76361}" srcOrd="0" destOrd="0" presId="urn:microsoft.com/office/officeart/2008/layout/HorizontalMultiLevelHierarchy"/>
    <dgm:cxn modelId="{3FB2E29C-6BF3-4EEB-B457-9F6B8EA36A6E}" type="presOf" srcId="{9FBE2D0E-F0B7-4698-B686-AAD2BFD3C4CB}" destId="{041E3A36-2C7A-49C9-BA71-0CD421DE6902}" srcOrd="1" destOrd="0" presId="urn:microsoft.com/office/officeart/2008/layout/HorizontalMultiLevelHierarchy"/>
    <dgm:cxn modelId="{FE96ED9F-4E71-43D0-B6F1-2E289E3C249C}" type="presOf" srcId="{98E483BB-9EEF-4BE9-9A2A-6D6293C17CF5}" destId="{8F0BD467-B824-4450-903A-00CCFBAA2B04}" srcOrd="1" destOrd="0" presId="urn:microsoft.com/office/officeart/2008/layout/HorizontalMultiLevelHierarchy"/>
    <dgm:cxn modelId="{C7DB4DB3-1DF2-4E16-99CC-1AE332FB8C5F}" type="presOf" srcId="{2FA2B7FC-01CF-48AF-A30C-98797DE87B80}" destId="{8701C112-1449-43B7-A731-C3A6541D65B6}" srcOrd="1" destOrd="0" presId="urn:microsoft.com/office/officeart/2008/layout/HorizontalMultiLevelHierarchy"/>
    <dgm:cxn modelId="{D6CBFEBD-B1B8-4680-9475-B56B0DEB03F5}" type="presOf" srcId="{2FA2B7FC-01CF-48AF-A30C-98797DE87B80}" destId="{5E66D2F9-2340-49FB-96CE-B390B707BDE4}" srcOrd="0" destOrd="0" presId="urn:microsoft.com/office/officeart/2008/layout/HorizontalMultiLevelHierarchy"/>
    <dgm:cxn modelId="{2AC4F0BE-47FA-4329-BD68-905EBF23726E}" srcId="{4772BDF2-9D3A-4168-8DFE-8E75D3619E40}" destId="{764D95DF-C536-4A33-A0AE-E54892F8A853}" srcOrd="1" destOrd="0" parTransId="{98E483BB-9EEF-4BE9-9A2A-6D6293C17CF5}" sibTransId="{A6730D1B-8687-4F7F-AB3F-DBBE012BA924}"/>
    <dgm:cxn modelId="{A65D57CF-F3AB-43CB-A7E5-D57913A82103}" type="presOf" srcId="{879770ED-6C68-45DE-AD51-C11C1A784C3E}" destId="{50815C46-2BE7-41B2-B2EE-2C81B3E64469}" srcOrd="0" destOrd="0" presId="urn:microsoft.com/office/officeart/2008/layout/HorizontalMultiLevelHierarchy"/>
    <dgm:cxn modelId="{2BCB9ACF-9E2B-49B2-898C-502FD6F62F7F}" type="presOf" srcId="{764D95DF-C536-4A33-A0AE-E54892F8A853}" destId="{F5027948-6A73-4841-9C8D-3B4E998F80C2}" srcOrd="0" destOrd="0" presId="urn:microsoft.com/office/officeart/2008/layout/HorizontalMultiLevelHierarchy"/>
    <dgm:cxn modelId="{893327E5-E185-4A5A-8649-6B4211D9397E}" srcId="{4772BDF2-9D3A-4168-8DFE-8E75D3619E40}" destId="{879770ED-6C68-45DE-AD51-C11C1A784C3E}" srcOrd="0" destOrd="0" parTransId="{2FA2B7FC-01CF-48AF-A30C-98797DE87B80}" sibTransId="{AAC42DDA-4991-4BC3-BC95-A358F7DED213}"/>
    <dgm:cxn modelId="{1AFEFAFE-4B72-455E-A379-1F22A80D786B}" type="presOf" srcId="{4772BDF2-9D3A-4168-8DFE-8E75D3619E40}" destId="{84A5FC5F-7318-4106-B3A6-D46C6369C7BA}" srcOrd="0" destOrd="0" presId="urn:microsoft.com/office/officeart/2008/layout/HorizontalMultiLevelHierarchy"/>
    <dgm:cxn modelId="{3027281F-1DC4-4054-B95F-5395529E87B4}" type="presParOf" srcId="{A648B6DF-BD5B-4696-8F8F-F2FA1C6F1478}" destId="{FA082E3A-93BD-4485-A28F-CDB130A89418}" srcOrd="0" destOrd="0" presId="urn:microsoft.com/office/officeart/2008/layout/HorizontalMultiLevelHierarchy"/>
    <dgm:cxn modelId="{0AA42208-2B97-49E6-ADEE-3C54B38A1220}" type="presParOf" srcId="{FA082E3A-93BD-4485-A28F-CDB130A89418}" destId="{84A5FC5F-7318-4106-B3A6-D46C6369C7BA}" srcOrd="0" destOrd="0" presId="urn:microsoft.com/office/officeart/2008/layout/HorizontalMultiLevelHierarchy"/>
    <dgm:cxn modelId="{6C8CB50B-86CB-4271-9CB3-8A733871F7A7}" type="presParOf" srcId="{FA082E3A-93BD-4485-A28F-CDB130A89418}" destId="{8F71570B-7EAE-4D84-9ECD-3FC4943F11AB}" srcOrd="1" destOrd="0" presId="urn:microsoft.com/office/officeart/2008/layout/HorizontalMultiLevelHierarchy"/>
    <dgm:cxn modelId="{FA82687E-2294-415F-A4DB-0C9859B5AD79}" type="presParOf" srcId="{8F71570B-7EAE-4D84-9ECD-3FC4943F11AB}" destId="{5E66D2F9-2340-49FB-96CE-B390B707BDE4}" srcOrd="0" destOrd="0" presId="urn:microsoft.com/office/officeart/2008/layout/HorizontalMultiLevelHierarchy"/>
    <dgm:cxn modelId="{A213300D-B6E7-469D-AE5B-D90084CD8625}" type="presParOf" srcId="{5E66D2F9-2340-49FB-96CE-B390B707BDE4}" destId="{8701C112-1449-43B7-A731-C3A6541D65B6}" srcOrd="0" destOrd="0" presId="urn:microsoft.com/office/officeart/2008/layout/HorizontalMultiLevelHierarchy"/>
    <dgm:cxn modelId="{7D7BAB36-8BFF-4C4B-9254-17A2FE0EF9CC}" type="presParOf" srcId="{8F71570B-7EAE-4D84-9ECD-3FC4943F11AB}" destId="{3D4B9302-B75B-4A90-BF18-5502AD1467BF}" srcOrd="1" destOrd="0" presId="urn:microsoft.com/office/officeart/2008/layout/HorizontalMultiLevelHierarchy"/>
    <dgm:cxn modelId="{DB2499F8-F12C-4C42-8E7F-146A4861715F}" type="presParOf" srcId="{3D4B9302-B75B-4A90-BF18-5502AD1467BF}" destId="{50815C46-2BE7-41B2-B2EE-2C81B3E64469}" srcOrd="0" destOrd="0" presId="urn:microsoft.com/office/officeart/2008/layout/HorizontalMultiLevelHierarchy"/>
    <dgm:cxn modelId="{119DD4EE-2E48-42A3-A3CA-EC886BC2FCDF}" type="presParOf" srcId="{3D4B9302-B75B-4A90-BF18-5502AD1467BF}" destId="{A20CB813-ABBC-4DC5-91C5-8252882408FC}" srcOrd="1" destOrd="0" presId="urn:microsoft.com/office/officeart/2008/layout/HorizontalMultiLevelHierarchy"/>
    <dgm:cxn modelId="{F62CAFF7-1F97-4E9A-BBAE-5634E3EE3C91}" type="presParOf" srcId="{8F71570B-7EAE-4D84-9ECD-3FC4943F11AB}" destId="{2B617F70-324A-4D0A-906C-DBF88C69009D}" srcOrd="2" destOrd="0" presId="urn:microsoft.com/office/officeart/2008/layout/HorizontalMultiLevelHierarchy"/>
    <dgm:cxn modelId="{A2510DAB-B79B-4683-9CAB-6B069481DA3A}" type="presParOf" srcId="{2B617F70-324A-4D0A-906C-DBF88C69009D}" destId="{8F0BD467-B824-4450-903A-00CCFBAA2B04}" srcOrd="0" destOrd="0" presId="urn:microsoft.com/office/officeart/2008/layout/HorizontalMultiLevelHierarchy"/>
    <dgm:cxn modelId="{2FB76D17-84A5-43EB-BAC5-FBFBE3CD8861}" type="presParOf" srcId="{8F71570B-7EAE-4D84-9ECD-3FC4943F11AB}" destId="{5F0C69CC-A807-4BFE-8596-58D1063BD6C0}" srcOrd="3" destOrd="0" presId="urn:microsoft.com/office/officeart/2008/layout/HorizontalMultiLevelHierarchy"/>
    <dgm:cxn modelId="{B7213D06-06A2-4EFD-A7D9-2377DA175944}" type="presParOf" srcId="{5F0C69CC-A807-4BFE-8596-58D1063BD6C0}" destId="{F5027948-6A73-4841-9C8D-3B4E998F80C2}" srcOrd="0" destOrd="0" presId="urn:microsoft.com/office/officeart/2008/layout/HorizontalMultiLevelHierarchy"/>
    <dgm:cxn modelId="{08BF4483-DB59-4DEB-B0A0-18AE3B016BC5}" type="presParOf" srcId="{5F0C69CC-A807-4BFE-8596-58D1063BD6C0}" destId="{0F4C8BA8-2519-4503-AACE-67FCBC27C0E5}" srcOrd="1" destOrd="0" presId="urn:microsoft.com/office/officeart/2008/layout/HorizontalMultiLevelHierarchy"/>
    <dgm:cxn modelId="{DFAD610A-AFFB-456C-84B3-09DC6874334D}" type="presParOf" srcId="{8F71570B-7EAE-4D84-9ECD-3FC4943F11AB}" destId="{C9903340-3173-4C47-873D-F340F1FC0822}" srcOrd="4" destOrd="0" presId="urn:microsoft.com/office/officeart/2008/layout/HorizontalMultiLevelHierarchy"/>
    <dgm:cxn modelId="{EC7EAD2E-A9A2-400B-B580-CD059F50C6A0}" type="presParOf" srcId="{C9903340-3173-4C47-873D-F340F1FC0822}" destId="{041E3A36-2C7A-49C9-BA71-0CD421DE6902}" srcOrd="0" destOrd="0" presId="urn:microsoft.com/office/officeart/2008/layout/HorizontalMultiLevelHierarchy"/>
    <dgm:cxn modelId="{98C334EF-0047-4D8F-B5A6-1EC5ECB75567}" type="presParOf" srcId="{8F71570B-7EAE-4D84-9ECD-3FC4943F11AB}" destId="{22835150-15FE-4A86-B4AF-F8E5CCDE5A4C}" srcOrd="5" destOrd="0" presId="urn:microsoft.com/office/officeart/2008/layout/HorizontalMultiLevelHierarchy"/>
    <dgm:cxn modelId="{FAFC515F-6229-4FE8-BDD0-6F769FE0866A}" type="presParOf" srcId="{22835150-15FE-4A86-B4AF-F8E5CCDE5A4C}" destId="{1B1F6BE8-272A-44C3-A22F-677302E76361}" srcOrd="0" destOrd="0" presId="urn:microsoft.com/office/officeart/2008/layout/HorizontalMultiLevelHierarchy"/>
    <dgm:cxn modelId="{E0BBA5A6-048A-4707-A256-F274CABB906F}" type="presParOf" srcId="{22835150-15FE-4A86-B4AF-F8E5CCDE5A4C}" destId="{556A0D77-EEBC-4EE7-8BAF-736D885BC2E1}"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32997B-EB9C-49AF-A4D3-062DF40E5675}" type="doc">
      <dgm:prSet loTypeId="urn:microsoft.com/office/officeart/2005/8/layout/hierarchy1" loCatId="hierarchy" qsTypeId="urn:microsoft.com/office/officeart/2005/8/quickstyle/simple4" qsCatId="simple" csTypeId="urn:microsoft.com/office/officeart/2005/8/colors/colorful4" csCatId="colorful" phldr="1"/>
      <dgm:spPr/>
      <dgm:t>
        <a:bodyPr/>
        <a:lstStyle/>
        <a:p>
          <a:endParaRPr lang="en-US"/>
        </a:p>
      </dgm:t>
    </dgm:pt>
    <dgm:pt modelId="{8D17CE1D-4C9C-456B-8F51-8B9E9B6DD204}">
      <dgm:prSet phldrT="[Văn bản]" custT="1"/>
      <dgm:spPr/>
      <dgm:t>
        <a:bodyPr/>
        <a:lstStyle/>
        <a:p>
          <a:r>
            <a:rPr lang="en-US" sz="3200">
              <a:solidFill>
                <a:srgbClr val="FF0000"/>
              </a:solidFill>
              <a:latin typeface="Times New Roman" panose="02020603050405020304" pitchFamily="18" charset="0"/>
              <a:cs typeface="Times New Roman" panose="02020603050405020304" pitchFamily="18" charset="0"/>
            </a:rPr>
            <a:t>Từ loại</a:t>
          </a:r>
        </a:p>
      </dgm:t>
    </dgm:pt>
    <dgm:pt modelId="{0A8C064D-260F-4C63-9C20-76F80BEEC577}" type="parTrans" cxnId="{7CDD23A4-D588-49DC-A589-06F510FC02A6}">
      <dgm:prSet/>
      <dgm:spPr/>
      <dgm:t>
        <a:bodyPr/>
        <a:lstStyle/>
        <a:p>
          <a:endParaRPr lang="en-US" sz="3200">
            <a:latin typeface="Times New Roman" panose="02020603050405020304" pitchFamily="18" charset="0"/>
            <a:cs typeface="Times New Roman" panose="02020603050405020304" pitchFamily="18" charset="0"/>
          </a:endParaRPr>
        </a:p>
      </dgm:t>
    </dgm:pt>
    <dgm:pt modelId="{7717DD10-17B2-47EA-8A03-07397BDDC76B}" type="sibTrans" cxnId="{7CDD23A4-D588-49DC-A589-06F510FC02A6}">
      <dgm:prSet/>
      <dgm:spPr/>
      <dgm:t>
        <a:bodyPr/>
        <a:lstStyle/>
        <a:p>
          <a:endParaRPr lang="en-US" sz="3200">
            <a:latin typeface="Times New Roman" panose="02020603050405020304" pitchFamily="18" charset="0"/>
            <a:cs typeface="Times New Roman" panose="02020603050405020304" pitchFamily="18" charset="0"/>
          </a:endParaRPr>
        </a:p>
      </dgm:t>
    </dgm:pt>
    <dgm:pt modelId="{5D970C30-0EF2-41C7-B5AC-802D4BE0375C}">
      <dgm:prSet phldrT="[Văn bản]" custT="1"/>
      <dgm:spPr/>
      <dgm:t>
        <a:bodyPr/>
        <a:lstStyle/>
        <a:p>
          <a:r>
            <a:rPr lang="en-US" sz="3200">
              <a:latin typeface="Times New Roman" panose="02020603050405020304" pitchFamily="18" charset="0"/>
              <a:cs typeface="Times New Roman" panose="02020603050405020304" pitchFamily="18" charset="0"/>
            </a:rPr>
            <a:t>Tính từ</a:t>
          </a:r>
        </a:p>
      </dgm:t>
    </dgm:pt>
    <dgm:pt modelId="{A6DDDE14-4946-46E0-B3AB-DE45B557FB96}" type="parTrans" cxnId="{FBC0775C-D284-4549-A2B9-8696726D4DD7}">
      <dgm:prSet/>
      <dgm:spPr/>
      <dgm:t>
        <a:bodyPr/>
        <a:lstStyle/>
        <a:p>
          <a:endParaRPr lang="en-US" sz="3200">
            <a:latin typeface="Times New Roman" panose="02020603050405020304" pitchFamily="18" charset="0"/>
            <a:cs typeface="Times New Roman" panose="02020603050405020304" pitchFamily="18" charset="0"/>
          </a:endParaRPr>
        </a:p>
      </dgm:t>
    </dgm:pt>
    <dgm:pt modelId="{4849DF2C-F9C6-4625-8B4A-8707B519E2A7}" type="sibTrans" cxnId="{FBC0775C-D284-4549-A2B9-8696726D4DD7}">
      <dgm:prSet/>
      <dgm:spPr/>
      <dgm:t>
        <a:bodyPr/>
        <a:lstStyle/>
        <a:p>
          <a:endParaRPr lang="en-US" sz="3200">
            <a:latin typeface="Times New Roman" panose="02020603050405020304" pitchFamily="18" charset="0"/>
            <a:cs typeface="Times New Roman" panose="02020603050405020304" pitchFamily="18" charset="0"/>
          </a:endParaRPr>
        </a:p>
      </dgm:t>
    </dgm:pt>
    <dgm:pt modelId="{9E7E35B7-0A85-4A20-85AA-90DA418772C2}">
      <dgm:prSet phldrT="[Văn bản]" custT="1"/>
      <dgm:spPr/>
      <dgm:t>
        <a:bodyPr/>
        <a:lstStyle/>
        <a:p>
          <a:r>
            <a:rPr lang="en-US" sz="3200">
              <a:latin typeface="Times New Roman" panose="02020603050405020304" pitchFamily="18" charset="0"/>
              <a:cs typeface="Times New Roman" panose="02020603050405020304" pitchFamily="18" charset="0"/>
            </a:rPr>
            <a:t>Đai từ</a:t>
          </a:r>
        </a:p>
      </dgm:t>
    </dgm:pt>
    <dgm:pt modelId="{FBDDD8DD-3257-4988-B4A6-3F41EBD5270C}" type="parTrans" cxnId="{7B09605A-E757-4D50-BE7F-F6F8905916B1}">
      <dgm:prSet/>
      <dgm:spPr/>
      <dgm:t>
        <a:bodyPr/>
        <a:lstStyle/>
        <a:p>
          <a:endParaRPr lang="en-US" sz="3200">
            <a:latin typeface="Times New Roman" panose="02020603050405020304" pitchFamily="18" charset="0"/>
            <a:cs typeface="Times New Roman" panose="02020603050405020304" pitchFamily="18" charset="0"/>
          </a:endParaRPr>
        </a:p>
      </dgm:t>
    </dgm:pt>
    <dgm:pt modelId="{A8AD264A-55CB-4943-BE5A-D5D8D58ACB0E}" type="sibTrans" cxnId="{7B09605A-E757-4D50-BE7F-F6F8905916B1}">
      <dgm:prSet/>
      <dgm:spPr/>
      <dgm:t>
        <a:bodyPr/>
        <a:lstStyle/>
        <a:p>
          <a:endParaRPr lang="en-US" sz="3200">
            <a:latin typeface="Times New Roman" panose="02020603050405020304" pitchFamily="18" charset="0"/>
            <a:cs typeface="Times New Roman" panose="02020603050405020304" pitchFamily="18" charset="0"/>
          </a:endParaRPr>
        </a:p>
      </dgm:t>
    </dgm:pt>
    <dgm:pt modelId="{6C8BCEB5-275B-447B-937D-E3D3242A6A67}">
      <dgm:prSet custT="1"/>
      <dgm:spPr/>
      <dgm:t>
        <a:bodyPr/>
        <a:lstStyle/>
        <a:p>
          <a:r>
            <a:rPr lang="en-US" sz="3200">
              <a:latin typeface="Times New Roman" panose="02020603050405020304" pitchFamily="18" charset="0"/>
              <a:cs typeface="Times New Roman" panose="02020603050405020304" pitchFamily="18" charset="0"/>
            </a:rPr>
            <a:t>Quan hệ từ</a:t>
          </a:r>
        </a:p>
      </dgm:t>
    </dgm:pt>
    <dgm:pt modelId="{8F1B2021-B942-453B-8C45-EE3A7F70FF20}" type="parTrans" cxnId="{E0F99377-2F66-4753-B09F-474A6A8C79FC}">
      <dgm:prSet/>
      <dgm:spPr/>
      <dgm:t>
        <a:bodyPr/>
        <a:lstStyle/>
        <a:p>
          <a:endParaRPr lang="en-US" sz="3200">
            <a:latin typeface="Times New Roman" panose="02020603050405020304" pitchFamily="18" charset="0"/>
            <a:cs typeface="Times New Roman" panose="02020603050405020304" pitchFamily="18" charset="0"/>
          </a:endParaRPr>
        </a:p>
      </dgm:t>
    </dgm:pt>
    <dgm:pt modelId="{2BCD77AF-B853-4080-8D60-C6F5F4BC7CD2}" type="sibTrans" cxnId="{E0F99377-2F66-4753-B09F-474A6A8C79FC}">
      <dgm:prSet/>
      <dgm:spPr/>
      <dgm:t>
        <a:bodyPr/>
        <a:lstStyle/>
        <a:p>
          <a:endParaRPr lang="en-US" sz="3200">
            <a:latin typeface="Times New Roman" panose="02020603050405020304" pitchFamily="18" charset="0"/>
            <a:cs typeface="Times New Roman" panose="02020603050405020304" pitchFamily="18" charset="0"/>
          </a:endParaRPr>
        </a:p>
      </dgm:t>
    </dgm:pt>
    <dgm:pt modelId="{2359CAB2-C03F-43E9-B726-56220BE025B6}">
      <dgm:prSet custT="1"/>
      <dgm:spPr/>
      <dgm:t>
        <a:bodyPr/>
        <a:lstStyle/>
        <a:p>
          <a:r>
            <a:rPr lang="en-US" sz="3200">
              <a:latin typeface="Times New Roman" panose="02020603050405020304" pitchFamily="18" charset="0"/>
              <a:cs typeface="Times New Roman" panose="02020603050405020304" pitchFamily="18" charset="0"/>
            </a:rPr>
            <a:t>Động từ</a:t>
          </a:r>
        </a:p>
      </dgm:t>
    </dgm:pt>
    <dgm:pt modelId="{AC0DCB40-E964-41C3-9CF1-960739FA2614}" type="parTrans" cxnId="{3B06007E-F150-42E3-BC81-7D2A8FA05F43}">
      <dgm:prSet/>
      <dgm:spPr/>
      <dgm:t>
        <a:bodyPr/>
        <a:lstStyle/>
        <a:p>
          <a:endParaRPr lang="en-US" sz="3200">
            <a:latin typeface="Times New Roman" panose="02020603050405020304" pitchFamily="18" charset="0"/>
            <a:cs typeface="Times New Roman" panose="02020603050405020304" pitchFamily="18" charset="0"/>
          </a:endParaRPr>
        </a:p>
      </dgm:t>
    </dgm:pt>
    <dgm:pt modelId="{CC9DCD35-1053-4497-9B24-4D57C413C9B5}" type="sibTrans" cxnId="{3B06007E-F150-42E3-BC81-7D2A8FA05F43}">
      <dgm:prSet/>
      <dgm:spPr/>
      <dgm:t>
        <a:bodyPr/>
        <a:lstStyle/>
        <a:p>
          <a:endParaRPr lang="en-US" sz="3200">
            <a:latin typeface="Times New Roman" panose="02020603050405020304" pitchFamily="18" charset="0"/>
            <a:cs typeface="Times New Roman" panose="02020603050405020304" pitchFamily="18" charset="0"/>
          </a:endParaRPr>
        </a:p>
      </dgm:t>
    </dgm:pt>
    <dgm:pt modelId="{EAB5624D-6277-4A53-ABF8-E0C9A362C308}">
      <dgm:prSet custT="1"/>
      <dgm:spPr/>
      <dgm:t>
        <a:bodyPr/>
        <a:lstStyle/>
        <a:p>
          <a:r>
            <a:rPr lang="en-US" sz="3200">
              <a:latin typeface="Times New Roman" panose="02020603050405020304" pitchFamily="18" charset="0"/>
              <a:cs typeface="Times New Roman" panose="02020603050405020304" pitchFamily="18" charset="0"/>
            </a:rPr>
            <a:t>Danh từ</a:t>
          </a:r>
        </a:p>
      </dgm:t>
    </dgm:pt>
    <dgm:pt modelId="{BC4189D8-6671-4100-B399-7F883156F27C}" type="parTrans" cxnId="{01B87029-E9B6-4125-8634-62C4917F7B2E}">
      <dgm:prSet/>
      <dgm:spPr/>
      <dgm:t>
        <a:bodyPr/>
        <a:lstStyle/>
        <a:p>
          <a:endParaRPr lang="en-US" sz="3200">
            <a:latin typeface="Times New Roman" panose="02020603050405020304" pitchFamily="18" charset="0"/>
            <a:cs typeface="Times New Roman" panose="02020603050405020304" pitchFamily="18" charset="0"/>
          </a:endParaRPr>
        </a:p>
      </dgm:t>
    </dgm:pt>
    <dgm:pt modelId="{534CF186-D1E5-417E-9639-F4EC05F70C7B}" type="sibTrans" cxnId="{01B87029-E9B6-4125-8634-62C4917F7B2E}">
      <dgm:prSet/>
      <dgm:spPr/>
      <dgm:t>
        <a:bodyPr/>
        <a:lstStyle/>
        <a:p>
          <a:endParaRPr lang="en-US" sz="3200">
            <a:latin typeface="Times New Roman" panose="02020603050405020304" pitchFamily="18" charset="0"/>
            <a:cs typeface="Times New Roman" panose="02020603050405020304" pitchFamily="18" charset="0"/>
          </a:endParaRPr>
        </a:p>
      </dgm:t>
    </dgm:pt>
    <dgm:pt modelId="{731E7286-7CAE-4F0F-9B81-11F0404BEC40}" type="pres">
      <dgm:prSet presAssocID="{9E32997B-EB9C-49AF-A4D3-062DF40E5675}" presName="hierChild1" presStyleCnt="0">
        <dgm:presLayoutVars>
          <dgm:chPref val="1"/>
          <dgm:dir/>
          <dgm:animOne val="branch"/>
          <dgm:animLvl val="lvl"/>
          <dgm:resizeHandles/>
        </dgm:presLayoutVars>
      </dgm:prSet>
      <dgm:spPr/>
    </dgm:pt>
    <dgm:pt modelId="{F9829480-CB75-47A5-8531-629ABACB2543}" type="pres">
      <dgm:prSet presAssocID="{8D17CE1D-4C9C-456B-8F51-8B9E9B6DD204}" presName="hierRoot1" presStyleCnt="0"/>
      <dgm:spPr/>
    </dgm:pt>
    <dgm:pt modelId="{9E142B15-B899-4359-9A8F-5F9450791851}" type="pres">
      <dgm:prSet presAssocID="{8D17CE1D-4C9C-456B-8F51-8B9E9B6DD204}" presName="composite" presStyleCnt="0"/>
      <dgm:spPr/>
    </dgm:pt>
    <dgm:pt modelId="{0CE68DB2-804E-46C2-AFB5-D9308CBCEF17}" type="pres">
      <dgm:prSet presAssocID="{8D17CE1D-4C9C-456B-8F51-8B9E9B6DD204}" presName="background" presStyleLbl="node0" presStyleIdx="0" presStyleCnt="1"/>
      <dgm:spPr/>
    </dgm:pt>
    <dgm:pt modelId="{61394D6B-2C58-44DE-A15E-18D9BD78CC30}" type="pres">
      <dgm:prSet presAssocID="{8D17CE1D-4C9C-456B-8F51-8B9E9B6DD204}" presName="text" presStyleLbl="fgAcc0" presStyleIdx="0" presStyleCnt="1" custScaleX="134610" custScaleY="117665" custLinFactNeighborX="-5555" custLinFactNeighborY="-9714">
        <dgm:presLayoutVars>
          <dgm:chPref val="3"/>
        </dgm:presLayoutVars>
      </dgm:prSet>
      <dgm:spPr/>
    </dgm:pt>
    <dgm:pt modelId="{582A88C2-ED86-4610-A562-02EC48C1C94A}" type="pres">
      <dgm:prSet presAssocID="{8D17CE1D-4C9C-456B-8F51-8B9E9B6DD204}" presName="hierChild2" presStyleCnt="0"/>
      <dgm:spPr/>
    </dgm:pt>
    <dgm:pt modelId="{B7F6D718-5649-4669-B70B-CE5E755B366A}" type="pres">
      <dgm:prSet presAssocID="{BC4189D8-6671-4100-B399-7F883156F27C}" presName="Name10" presStyleLbl="parChTrans1D2" presStyleIdx="0" presStyleCnt="5"/>
      <dgm:spPr/>
    </dgm:pt>
    <dgm:pt modelId="{B0773BE2-7D07-4FD1-B490-6AD1D66C7B57}" type="pres">
      <dgm:prSet presAssocID="{EAB5624D-6277-4A53-ABF8-E0C9A362C308}" presName="hierRoot2" presStyleCnt="0"/>
      <dgm:spPr/>
    </dgm:pt>
    <dgm:pt modelId="{35FF03D5-6411-4B80-8909-2451A8B2D0CF}" type="pres">
      <dgm:prSet presAssocID="{EAB5624D-6277-4A53-ABF8-E0C9A362C308}" presName="composite2" presStyleCnt="0"/>
      <dgm:spPr/>
    </dgm:pt>
    <dgm:pt modelId="{110EE8CD-E9AD-439B-BBCD-3700CE87C5E2}" type="pres">
      <dgm:prSet presAssocID="{EAB5624D-6277-4A53-ABF8-E0C9A362C308}" presName="background2" presStyleLbl="node2" presStyleIdx="0" presStyleCnt="5"/>
      <dgm:spPr/>
    </dgm:pt>
    <dgm:pt modelId="{FC2ABF46-DFCA-4843-8D01-F1D39E65C125}" type="pres">
      <dgm:prSet presAssocID="{EAB5624D-6277-4A53-ABF8-E0C9A362C308}" presName="text2" presStyleLbl="fgAcc2" presStyleIdx="0" presStyleCnt="5" custScaleY="141639">
        <dgm:presLayoutVars>
          <dgm:chPref val="3"/>
        </dgm:presLayoutVars>
      </dgm:prSet>
      <dgm:spPr/>
    </dgm:pt>
    <dgm:pt modelId="{80BF95FB-15E4-4780-98F2-821A8641FF67}" type="pres">
      <dgm:prSet presAssocID="{EAB5624D-6277-4A53-ABF8-E0C9A362C308}" presName="hierChild3" presStyleCnt="0"/>
      <dgm:spPr/>
    </dgm:pt>
    <dgm:pt modelId="{B0E5CD73-7AF5-40CD-AEAB-21139226ACCF}" type="pres">
      <dgm:prSet presAssocID="{AC0DCB40-E964-41C3-9CF1-960739FA2614}" presName="Name10" presStyleLbl="parChTrans1D2" presStyleIdx="1" presStyleCnt="5"/>
      <dgm:spPr/>
    </dgm:pt>
    <dgm:pt modelId="{88E90A44-9603-4932-B7F4-0AB107925577}" type="pres">
      <dgm:prSet presAssocID="{2359CAB2-C03F-43E9-B726-56220BE025B6}" presName="hierRoot2" presStyleCnt="0"/>
      <dgm:spPr/>
    </dgm:pt>
    <dgm:pt modelId="{D073C72F-65CD-4035-A170-3C01AEC76595}" type="pres">
      <dgm:prSet presAssocID="{2359CAB2-C03F-43E9-B726-56220BE025B6}" presName="composite2" presStyleCnt="0"/>
      <dgm:spPr/>
    </dgm:pt>
    <dgm:pt modelId="{1C9E287C-9878-425D-A409-0EC3733B9E82}" type="pres">
      <dgm:prSet presAssocID="{2359CAB2-C03F-43E9-B726-56220BE025B6}" presName="background2" presStyleLbl="node2" presStyleIdx="1" presStyleCnt="5"/>
      <dgm:spPr/>
    </dgm:pt>
    <dgm:pt modelId="{0D3CB364-8A47-4471-8AF0-735E1812A2C6}" type="pres">
      <dgm:prSet presAssocID="{2359CAB2-C03F-43E9-B726-56220BE025B6}" presName="text2" presStyleLbl="fgAcc2" presStyleIdx="1" presStyleCnt="5" custScaleY="147948">
        <dgm:presLayoutVars>
          <dgm:chPref val="3"/>
        </dgm:presLayoutVars>
      </dgm:prSet>
      <dgm:spPr/>
    </dgm:pt>
    <dgm:pt modelId="{A5767FE0-8AA6-48B7-83FF-9C6498B6384B}" type="pres">
      <dgm:prSet presAssocID="{2359CAB2-C03F-43E9-B726-56220BE025B6}" presName="hierChild3" presStyleCnt="0"/>
      <dgm:spPr/>
    </dgm:pt>
    <dgm:pt modelId="{F671E7C7-C202-4A9C-B4EF-3BDA536CE8DD}" type="pres">
      <dgm:prSet presAssocID="{A6DDDE14-4946-46E0-B3AB-DE45B557FB96}" presName="Name10" presStyleLbl="parChTrans1D2" presStyleIdx="2" presStyleCnt="5"/>
      <dgm:spPr/>
    </dgm:pt>
    <dgm:pt modelId="{080FC857-7860-4D9E-BCB6-FBC2AA1DE4AA}" type="pres">
      <dgm:prSet presAssocID="{5D970C30-0EF2-41C7-B5AC-802D4BE0375C}" presName="hierRoot2" presStyleCnt="0"/>
      <dgm:spPr/>
    </dgm:pt>
    <dgm:pt modelId="{61F5E822-CBB7-4514-8F3D-AF373FF8B91D}" type="pres">
      <dgm:prSet presAssocID="{5D970C30-0EF2-41C7-B5AC-802D4BE0375C}" presName="composite2" presStyleCnt="0"/>
      <dgm:spPr/>
    </dgm:pt>
    <dgm:pt modelId="{9AD0A52D-A094-4F3E-9C4C-85240621602E}" type="pres">
      <dgm:prSet presAssocID="{5D970C30-0EF2-41C7-B5AC-802D4BE0375C}" presName="background2" presStyleLbl="node2" presStyleIdx="2" presStyleCnt="5"/>
      <dgm:spPr/>
    </dgm:pt>
    <dgm:pt modelId="{76A73BE0-FCC8-4F3A-AC35-C3E62A06CDCC}" type="pres">
      <dgm:prSet presAssocID="{5D970C30-0EF2-41C7-B5AC-802D4BE0375C}" presName="text2" presStyleLbl="fgAcc2" presStyleIdx="2" presStyleCnt="5" custScaleY="141639">
        <dgm:presLayoutVars>
          <dgm:chPref val="3"/>
        </dgm:presLayoutVars>
      </dgm:prSet>
      <dgm:spPr/>
    </dgm:pt>
    <dgm:pt modelId="{0997CDDB-8250-4E3A-BFD4-F803BB17CC6A}" type="pres">
      <dgm:prSet presAssocID="{5D970C30-0EF2-41C7-B5AC-802D4BE0375C}" presName="hierChild3" presStyleCnt="0"/>
      <dgm:spPr/>
    </dgm:pt>
    <dgm:pt modelId="{06893020-9F52-4209-9951-2B0FEBE1284D}" type="pres">
      <dgm:prSet presAssocID="{FBDDD8DD-3257-4988-B4A6-3F41EBD5270C}" presName="Name10" presStyleLbl="parChTrans1D2" presStyleIdx="3" presStyleCnt="5"/>
      <dgm:spPr/>
    </dgm:pt>
    <dgm:pt modelId="{AC1D6A54-F75B-4F9B-88A3-2A50950389D3}" type="pres">
      <dgm:prSet presAssocID="{9E7E35B7-0A85-4A20-85AA-90DA418772C2}" presName="hierRoot2" presStyleCnt="0"/>
      <dgm:spPr/>
    </dgm:pt>
    <dgm:pt modelId="{78257C4F-BDC9-419A-BD8F-2C9B08FF8DEF}" type="pres">
      <dgm:prSet presAssocID="{9E7E35B7-0A85-4A20-85AA-90DA418772C2}" presName="composite2" presStyleCnt="0"/>
      <dgm:spPr/>
    </dgm:pt>
    <dgm:pt modelId="{EF1A8B14-42B5-49C2-B886-16A81FA679AF}" type="pres">
      <dgm:prSet presAssocID="{9E7E35B7-0A85-4A20-85AA-90DA418772C2}" presName="background2" presStyleLbl="node2" presStyleIdx="3" presStyleCnt="5"/>
      <dgm:spPr/>
    </dgm:pt>
    <dgm:pt modelId="{1FF177AA-7A8E-4990-B221-E0E50EF40702}" type="pres">
      <dgm:prSet presAssocID="{9E7E35B7-0A85-4A20-85AA-90DA418772C2}" presName="text2" presStyleLbl="fgAcc2" presStyleIdx="3" presStyleCnt="5" custScaleY="141639">
        <dgm:presLayoutVars>
          <dgm:chPref val="3"/>
        </dgm:presLayoutVars>
      </dgm:prSet>
      <dgm:spPr/>
    </dgm:pt>
    <dgm:pt modelId="{586A54BD-5631-475F-8003-AEA65BCD2205}" type="pres">
      <dgm:prSet presAssocID="{9E7E35B7-0A85-4A20-85AA-90DA418772C2}" presName="hierChild3" presStyleCnt="0"/>
      <dgm:spPr/>
    </dgm:pt>
    <dgm:pt modelId="{1F49994B-296E-4654-940E-CEA0CDF1258D}" type="pres">
      <dgm:prSet presAssocID="{8F1B2021-B942-453B-8C45-EE3A7F70FF20}" presName="Name10" presStyleLbl="parChTrans1D2" presStyleIdx="4" presStyleCnt="5"/>
      <dgm:spPr/>
    </dgm:pt>
    <dgm:pt modelId="{01D0B39A-9C7B-4872-ADEB-D1D43AD3E966}" type="pres">
      <dgm:prSet presAssocID="{6C8BCEB5-275B-447B-937D-E3D3242A6A67}" presName="hierRoot2" presStyleCnt="0"/>
      <dgm:spPr/>
    </dgm:pt>
    <dgm:pt modelId="{0C5F57E3-AF32-4C0E-AACC-810A7D026B4B}" type="pres">
      <dgm:prSet presAssocID="{6C8BCEB5-275B-447B-937D-E3D3242A6A67}" presName="composite2" presStyleCnt="0"/>
      <dgm:spPr/>
    </dgm:pt>
    <dgm:pt modelId="{C9A6169E-A888-4647-AA39-E8F612C02D17}" type="pres">
      <dgm:prSet presAssocID="{6C8BCEB5-275B-447B-937D-E3D3242A6A67}" presName="background2" presStyleLbl="node2" presStyleIdx="4" presStyleCnt="5"/>
      <dgm:spPr/>
    </dgm:pt>
    <dgm:pt modelId="{30A9DE8B-0F9E-45AE-BD49-A3D5B62382F1}" type="pres">
      <dgm:prSet presAssocID="{6C8BCEB5-275B-447B-937D-E3D3242A6A67}" presName="text2" presStyleLbl="fgAcc2" presStyleIdx="4" presStyleCnt="5" custScaleY="141639">
        <dgm:presLayoutVars>
          <dgm:chPref val="3"/>
        </dgm:presLayoutVars>
      </dgm:prSet>
      <dgm:spPr/>
    </dgm:pt>
    <dgm:pt modelId="{EA1E7261-F648-49EB-B54E-4449D2CB4026}" type="pres">
      <dgm:prSet presAssocID="{6C8BCEB5-275B-447B-937D-E3D3242A6A67}" presName="hierChild3" presStyleCnt="0"/>
      <dgm:spPr/>
    </dgm:pt>
  </dgm:ptLst>
  <dgm:cxnLst>
    <dgm:cxn modelId="{4E4CCF06-87C4-411C-8503-EC6800E97F03}" type="presOf" srcId="{8D17CE1D-4C9C-456B-8F51-8B9E9B6DD204}" destId="{61394D6B-2C58-44DE-A15E-18D9BD78CC30}" srcOrd="0" destOrd="0" presId="urn:microsoft.com/office/officeart/2005/8/layout/hierarchy1"/>
    <dgm:cxn modelId="{CD346A17-1C75-4649-8821-2C9F783DE021}" type="presOf" srcId="{AC0DCB40-E964-41C3-9CF1-960739FA2614}" destId="{B0E5CD73-7AF5-40CD-AEAB-21139226ACCF}" srcOrd="0" destOrd="0" presId="urn:microsoft.com/office/officeart/2005/8/layout/hierarchy1"/>
    <dgm:cxn modelId="{6C3A7822-E89F-44EF-ABDB-9C043E7B7A9A}" type="presOf" srcId="{BC4189D8-6671-4100-B399-7F883156F27C}" destId="{B7F6D718-5649-4669-B70B-CE5E755B366A}" srcOrd="0" destOrd="0" presId="urn:microsoft.com/office/officeart/2005/8/layout/hierarchy1"/>
    <dgm:cxn modelId="{01B87029-E9B6-4125-8634-62C4917F7B2E}" srcId="{8D17CE1D-4C9C-456B-8F51-8B9E9B6DD204}" destId="{EAB5624D-6277-4A53-ABF8-E0C9A362C308}" srcOrd="0" destOrd="0" parTransId="{BC4189D8-6671-4100-B399-7F883156F27C}" sibTransId="{534CF186-D1E5-417E-9639-F4EC05F70C7B}"/>
    <dgm:cxn modelId="{ED99973F-B5E0-435A-B706-73D769EEE934}" type="presOf" srcId="{9E7E35B7-0A85-4A20-85AA-90DA418772C2}" destId="{1FF177AA-7A8E-4990-B221-E0E50EF40702}" srcOrd="0" destOrd="0" presId="urn:microsoft.com/office/officeart/2005/8/layout/hierarchy1"/>
    <dgm:cxn modelId="{FBC0775C-D284-4549-A2B9-8696726D4DD7}" srcId="{8D17CE1D-4C9C-456B-8F51-8B9E9B6DD204}" destId="{5D970C30-0EF2-41C7-B5AC-802D4BE0375C}" srcOrd="2" destOrd="0" parTransId="{A6DDDE14-4946-46E0-B3AB-DE45B557FB96}" sibTransId="{4849DF2C-F9C6-4625-8B4A-8707B519E2A7}"/>
    <dgm:cxn modelId="{DC809442-4A95-43A7-AC1F-0BE9A90F6A50}" type="presOf" srcId="{A6DDDE14-4946-46E0-B3AB-DE45B557FB96}" destId="{F671E7C7-C202-4A9C-B4EF-3BDA536CE8DD}" srcOrd="0" destOrd="0" presId="urn:microsoft.com/office/officeart/2005/8/layout/hierarchy1"/>
    <dgm:cxn modelId="{2C076048-A4FD-4133-A619-3CDAD749B480}" type="presOf" srcId="{5D970C30-0EF2-41C7-B5AC-802D4BE0375C}" destId="{76A73BE0-FCC8-4F3A-AC35-C3E62A06CDCC}" srcOrd="0" destOrd="0" presId="urn:microsoft.com/office/officeart/2005/8/layout/hierarchy1"/>
    <dgm:cxn modelId="{38484755-1C4E-467A-A545-0661CA29E15E}" type="presOf" srcId="{2359CAB2-C03F-43E9-B726-56220BE025B6}" destId="{0D3CB364-8A47-4471-8AF0-735E1812A2C6}" srcOrd="0" destOrd="0" presId="urn:microsoft.com/office/officeart/2005/8/layout/hierarchy1"/>
    <dgm:cxn modelId="{E0F99377-2F66-4753-B09F-474A6A8C79FC}" srcId="{8D17CE1D-4C9C-456B-8F51-8B9E9B6DD204}" destId="{6C8BCEB5-275B-447B-937D-E3D3242A6A67}" srcOrd="4" destOrd="0" parTransId="{8F1B2021-B942-453B-8C45-EE3A7F70FF20}" sibTransId="{2BCD77AF-B853-4080-8D60-C6F5F4BC7CD2}"/>
    <dgm:cxn modelId="{03F6B679-29DA-46FC-A2AB-1E7217D00081}" type="presOf" srcId="{EAB5624D-6277-4A53-ABF8-E0C9A362C308}" destId="{FC2ABF46-DFCA-4843-8D01-F1D39E65C125}" srcOrd="0" destOrd="0" presId="urn:microsoft.com/office/officeart/2005/8/layout/hierarchy1"/>
    <dgm:cxn modelId="{7B09605A-E757-4D50-BE7F-F6F8905916B1}" srcId="{8D17CE1D-4C9C-456B-8F51-8B9E9B6DD204}" destId="{9E7E35B7-0A85-4A20-85AA-90DA418772C2}" srcOrd="3" destOrd="0" parTransId="{FBDDD8DD-3257-4988-B4A6-3F41EBD5270C}" sibTransId="{A8AD264A-55CB-4943-BE5A-D5D8D58ACB0E}"/>
    <dgm:cxn modelId="{3B06007E-F150-42E3-BC81-7D2A8FA05F43}" srcId="{8D17CE1D-4C9C-456B-8F51-8B9E9B6DD204}" destId="{2359CAB2-C03F-43E9-B726-56220BE025B6}" srcOrd="1" destOrd="0" parTransId="{AC0DCB40-E964-41C3-9CF1-960739FA2614}" sibTransId="{CC9DCD35-1053-4497-9B24-4D57C413C9B5}"/>
    <dgm:cxn modelId="{B9CA2E8A-BBDF-4ADF-A7CE-A520D1658784}" type="presOf" srcId="{FBDDD8DD-3257-4988-B4A6-3F41EBD5270C}" destId="{06893020-9F52-4209-9951-2B0FEBE1284D}" srcOrd="0" destOrd="0" presId="urn:microsoft.com/office/officeart/2005/8/layout/hierarchy1"/>
    <dgm:cxn modelId="{7CDD23A4-D588-49DC-A589-06F510FC02A6}" srcId="{9E32997B-EB9C-49AF-A4D3-062DF40E5675}" destId="{8D17CE1D-4C9C-456B-8F51-8B9E9B6DD204}" srcOrd="0" destOrd="0" parTransId="{0A8C064D-260F-4C63-9C20-76F80BEEC577}" sibTransId="{7717DD10-17B2-47EA-8A03-07397BDDC76B}"/>
    <dgm:cxn modelId="{63C40CBB-8715-4464-8EAC-1A16B72D34EB}" type="presOf" srcId="{9E32997B-EB9C-49AF-A4D3-062DF40E5675}" destId="{731E7286-7CAE-4F0F-9B81-11F0404BEC40}" srcOrd="0" destOrd="0" presId="urn:microsoft.com/office/officeart/2005/8/layout/hierarchy1"/>
    <dgm:cxn modelId="{EEB3E9C4-6E5F-47D4-9600-829C1E815CB8}" type="presOf" srcId="{8F1B2021-B942-453B-8C45-EE3A7F70FF20}" destId="{1F49994B-296E-4654-940E-CEA0CDF1258D}" srcOrd="0" destOrd="0" presId="urn:microsoft.com/office/officeart/2005/8/layout/hierarchy1"/>
    <dgm:cxn modelId="{EFD1BDF4-2487-433C-8958-C5B0ADBEBD3F}" type="presOf" srcId="{6C8BCEB5-275B-447B-937D-E3D3242A6A67}" destId="{30A9DE8B-0F9E-45AE-BD49-A3D5B62382F1}" srcOrd="0" destOrd="0" presId="urn:microsoft.com/office/officeart/2005/8/layout/hierarchy1"/>
    <dgm:cxn modelId="{CADBB16E-FDAB-42ED-A60B-81D3C7F11F85}" type="presParOf" srcId="{731E7286-7CAE-4F0F-9B81-11F0404BEC40}" destId="{F9829480-CB75-47A5-8531-629ABACB2543}" srcOrd="0" destOrd="0" presId="urn:microsoft.com/office/officeart/2005/8/layout/hierarchy1"/>
    <dgm:cxn modelId="{DC3E7953-4BAE-47BC-A4EB-B447CBDAC62F}" type="presParOf" srcId="{F9829480-CB75-47A5-8531-629ABACB2543}" destId="{9E142B15-B899-4359-9A8F-5F9450791851}" srcOrd="0" destOrd="0" presId="urn:microsoft.com/office/officeart/2005/8/layout/hierarchy1"/>
    <dgm:cxn modelId="{2EE9615A-9DF3-42C7-9612-05848A6859F6}" type="presParOf" srcId="{9E142B15-B899-4359-9A8F-5F9450791851}" destId="{0CE68DB2-804E-46C2-AFB5-D9308CBCEF17}" srcOrd="0" destOrd="0" presId="urn:microsoft.com/office/officeart/2005/8/layout/hierarchy1"/>
    <dgm:cxn modelId="{428CEF54-B7B5-4B78-A4DC-1A12DD4703D7}" type="presParOf" srcId="{9E142B15-B899-4359-9A8F-5F9450791851}" destId="{61394D6B-2C58-44DE-A15E-18D9BD78CC30}" srcOrd="1" destOrd="0" presId="urn:microsoft.com/office/officeart/2005/8/layout/hierarchy1"/>
    <dgm:cxn modelId="{408BF8C6-9A49-43F4-84F2-2AEBED77EF2E}" type="presParOf" srcId="{F9829480-CB75-47A5-8531-629ABACB2543}" destId="{582A88C2-ED86-4610-A562-02EC48C1C94A}" srcOrd="1" destOrd="0" presId="urn:microsoft.com/office/officeart/2005/8/layout/hierarchy1"/>
    <dgm:cxn modelId="{58056E79-3B0A-49D6-AE68-EF749F21B0D8}" type="presParOf" srcId="{582A88C2-ED86-4610-A562-02EC48C1C94A}" destId="{B7F6D718-5649-4669-B70B-CE5E755B366A}" srcOrd="0" destOrd="0" presId="urn:microsoft.com/office/officeart/2005/8/layout/hierarchy1"/>
    <dgm:cxn modelId="{2EDEC487-705B-4D37-9361-0A9D28C22017}" type="presParOf" srcId="{582A88C2-ED86-4610-A562-02EC48C1C94A}" destId="{B0773BE2-7D07-4FD1-B490-6AD1D66C7B57}" srcOrd="1" destOrd="0" presId="urn:microsoft.com/office/officeart/2005/8/layout/hierarchy1"/>
    <dgm:cxn modelId="{324D43ED-B4E5-4634-822B-7159293832F3}" type="presParOf" srcId="{B0773BE2-7D07-4FD1-B490-6AD1D66C7B57}" destId="{35FF03D5-6411-4B80-8909-2451A8B2D0CF}" srcOrd="0" destOrd="0" presId="urn:microsoft.com/office/officeart/2005/8/layout/hierarchy1"/>
    <dgm:cxn modelId="{9A7998E0-9736-4F7D-A09E-77BB55A48325}" type="presParOf" srcId="{35FF03D5-6411-4B80-8909-2451A8B2D0CF}" destId="{110EE8CD-E9AD-439B-BBCD-3700CE87C5E2}" srcOrd="0" destOrd="0" presId="urn:microsoft.com/office/officeart/2005/8/layout/hierarchy1"/>
    <dgm:cxn modelId="{B1F11941-36BD-441D-8E67-E2F268C91F44}" type="presParOf" srcId="{35FF03D5-6411-4B80-8909-2451A8B2D0CF}" destId="{FC2ABF46-DFCA-4843-8D01-F1D39E65C125}" srcOrd="1" destOrd="0" presId="urn:microsoft.com/office/officeart/2005/8/layout/hierarchy1"/>
    <dgm:cxn modelId="{0D31448C-0365-4141-BECF-8275DF8AF19C}" type="presParOf" srcId="{B0773BE2-7D07-4FD1-B490-6AD1D66C7B57}" destId="{80BF95FB-15E4-4780-98F2-821A8641FF67}" srcOrd="1" destOrd="0" presId="urn:microsoft.com/office/officeart/2005/8/layout/hierarchy1"/>
    <dgm:cxn modelId="{DF61396C-1296-4947-96D8-3D302F36AA93}" type="presParOf" srcId="{582A88C2-ED86-4610-A562-02EC48C1C94A}" destId="{B0E5CD73-7AF5-40CD-AEAB-21139226ACCF}" srcOrd="2" destOrd="0" presId="urn:microsoft.com/office/officeart/2005/8/layout/hierarchy1"/>
    <dgm:cxn modelId="{D5A9CFB2-857B-4C62-9AF2-3E4C3277AD01}" type="presParOf" srcId="{582A88C2-ED86-4610-A562-02EC48C1C94A}" destId="{88E90A44-9603-4932-B7F4-0AB107925577}" srcOrd="3" destOrd="0" presId="urn:microsoft.com/office/officeart/2005/8/layout/hierarchy1"/>
    <dgm:cxn modelId="{8DA951C7-7A55-4F23-8383-D564179C4D5B}" type="presParOf" srcId="{88E90A44-9603-4932-B7F4-0AB107925577}" destId="{D073C72F-65CD-4035-A170-3C01AEC76595}" srcOrd="0" destOrd="0" presId="urn:microsoft.com/office/officeart/2005/8/layout/hierarchy1"/>
    <dgm:cxn modelId="{C20AC4EC-E9B2-49C7-A03E-0A8646BA0CAC}" type="presParOf" srcId="{D073C72F-65CD-4035-A170-3C01AEC76595}" destId="{1C9E287C-9878-425D-A409-0EC3733B9E82}" srcOrd="0" destOrd="0" presId="urn:microsoft.com/office/officeart/2005/8/layout/hierarchy1"/>
    <dgm:cxn modelId="{E59533EC-2C78-4BAF-881A-281BF5A5428E}" type="presParOf" srcId="{D073C72F-65CD-4035-A170-3C01AEC76595}" destId="{0D3CB364-8A47-4471-8AF0-735E1812A2C6}" srcOrd="1" destOrd="0" presId="urn:microsoft.com/office/officeart/2005/8/layout/hierarchy1"/>
    <dgm:cxn modelId="{6D229FDE-6C3F-437D-B568-B66F95EE2749}" type="presParOf" srcId="{88E90A44-9603-4932-B7F4-0AB107925577}" destId="{A5767FE0-8AA6-48B7-83FF-9C6498B6384B}" srcOrd="1" destOrd="0" presId="urn:microsoft.com/office/officeart/2005/8/layout/hierarchy1"/>
    <dgm:cxn modelId="{001609C0-C923-4E4B-8CAB-98C912C90A85}" type="presParOf" srcId="{582A88C2-ED86-4610-A562-02EC48C1C94A}" destId="{F671E7C7-C202-4A9C-B4EF-3BDA536CE8DD}" srcOrd="4" destOrd="0" presId="urn:microsoft.com/office/officeart/2005/8/layout/hierarchy1"/>
    <dgm:cxn modelId="{34E5C44A-82AF-4DC4-9376-4C046FF06F69}" type="presParOf" srcId="{582A88C2-ED86-4610-A562-02EC48C1C94A}" destId="{080FC857-7860-4D9E-BCB6-FBC2AA1DE4AA}" srcOrd="5" destOrd="0" presId="urn:microsoft.com/office/officeart/2005/8/layout/hierarchy1"/>
    <dgm:cxn modelId="{CD2AB5BA-3D69-4841-A7DA-994409B024A4}" type="presParOf" srcId="{080FC857-7860-4D9E-BCB6-FBC2AA1DE4AA}" destId="{61F5E822-CBB7-4514-8F3D-AF373FF8B91D}" srcOrd="0" destOrd="0" presId="urn:microsoft.com/office/officeart/2005/8/layout/hierarchy1"/>
    <dgm:cxn modelId="{8BBAA094-7D3E-4EF0-9C60-E7F2C20F0092}" type="presParOf" srcId="{61F5E822-CBB7-4514-8F3D-AF373FF8B91D}" destId="{9AD0A52D-A094-4F3E-9C4C-85240621602E}" srcOrd="0" destOrd="0" presId="urn:microsoft.com/office/officeart/2005/8/layout/hierarchy1"/>
    <dgm:cxn modelId="{8EFCA5F9-BF24-446C-A46A-25E9D21AE671}" type="presParOf" srcId="{61F5E822-CBB7-4514-8F3D-AF373FF8B91D}" destId="{76A73BE0-FCC8-4F3A-AC35-C3E62A06CDCC}" srcOrd="1" destOrd="0" presId="urn:microsoft.com/office/officeart/2005/8/layout/hierarchy1"/>
    <dgm:cxn modelId="{26A044FF-A602-4AC4-909A-CDD12BE52076}" type="presParOf" srcId="{080FC857-7860-4D9E-BCB6-FBC2AA1DE4AA}" destId="{0997CDDB-8250-4E3A-BFD4-F803BB17CC6A}" srcOrd="1" destOrd="0" presId="urn:microsoft.com/office/officeart/2005/8/layout/hierarchy1"/>
    <dgm:cxn modelId="{D155CD42-AA91-484D-BF36-9BE52E30C673}" type="presParOf" srcId="{582A88C2-ED86-4610-A562-02EC48C1C94A}" destId="{06893020-9F52-4209-9951-2B0FEBE1284D}" srcOrd="6" destOrd="0" presId="urn:microsoft.com/office/officeart/2005/8/layout/hierarchy1"/>
    <dgm:cxn modelId="{5B62BE35-F861-4742-AD68-901F6C7D5E64}" type="presParOf" srcId="{582A88C2-ED86-4610-A562-02EC48C1C94A}" destId="{AC1D6A54-F75B-4F9B-88A3-2A50950389D3}" srcOrd="7" destOrd="0" presId="urn:microsoft.com/office/officeart/2005/8/layout/hierarchy1"/>
    <dgm:cxn modelId="{6DF3881F-7E77-4A05-AF2B-82DE54AC300F}" type="presParOf" srcId="{AC1D6A54-F75B-4F9B-88A3-2A50950389D3}" destId="{78257C4F-BDC9-419A-BD8F-2C9B08FF8DEF}" srcOrd="0" destOrd="0" presId="urn:microsoft.com/office/officeart/2005/8/layout/hierarchy1"/>
    <dgm:cxn modelId="{4879B922-F683-4520-BAE0-DD150B37B8B7}" type="presParOf" srcId="{78257C4F-BDC9-419A-BD8F-2C9B08FF8DEF}" destId="{EF1A8B14-42B5-49C2-B886-16A81FA679AF}" srcOrd="0" destOrd="0" presId="urn:microsoft.com/office/officeart/2005/8/layout/hierarchy1"/>
    <dgm:cxn modelId="{BE7FC134-E885-45E1-9908-6231368BDFC9}" type="presParOf" srcId="{78257C4F-BDC9-419A-BD8F-2C9B08FF8DEF}" destId="{1FF177AA-7A8E-4990-B221-E0E50EF40702}" srcOrd="1" destOrd="0" presId="urn:microsoft.com/office/officeart/2005/8/layout/hierarchy1"/>
    <dgm:cxn modelId="{7B684A38-9119-4776-BD60-78BEA1421BA5}" type="presParOf" srcId="{AC1D6A54-F75B-4F9B-88A3-2A50950389D3}" destId="{586A54BD-5631-475F-8003-AEA65BCD2205}" srcOrd="1" destOrd="0" presId="urn:microsoft.com/office/officeart/2005/8/layout/hierarchy1"/>
    <dgm:cxn modelId="{3FEA7056-F7B9-422C-895E-351A9CAD4E96}" type="presParOf" srcId="{582A88C2-ED86-4610-A562-02EC48C1C94A}" destId="{1F49994B-296E-4654-940E-CEA0CDF1258D}" srcOrd="8" destOrd="0" presId="urn:microsoft.com/office/officeart/2005/8/layout/hierarchy1"/>
    <dgm:cxn modelId="{60719C0C-F55B-4C0B-BDEA-6D499DF85B0D}" type="presParOf" srcId="{582A88C2-ED86-4610-A562-02EC48C1C94A}" destId="{01D0B39A-9C7B-4872-ADEB-D1D43AD3E966}" srcOrd="9" destOrd="0" presId="urn:microsoft.com/office/officeart/2005/8/layout/hierarchy1"/>
    <dgm:cxn modelId="{312D45CE-E3D9-41CC-9845-D951179FB9FC}" type="presParOf" srcId="{01D0B39A-9C7B-4872-ADEB-D1D43AD3E966}" destId="{0C5F57E3-AF32-4C0E-AACC-810A7D026B4B}" srcOrd="0" destOrd="0" presId="urn:microsoft.com/office/officeart/2005/8/layout/hierarchy1"/>
    <dgm:cxn modelId="{B3CC3091-85BD-4290-A876-5ABE30367E9A}" type="presParOf" srcId="{0C5F57E3-AF32-4C0E-AACC-810A7D026B4B}" destId="{C9A6169E-A888-4647-AA39-E8F612C02D17}" srcOrd="0" destOrd="0" presId="urn:microsoft.com/office/officeart/2005/8/layout/hierarchy1"/>
    <dgm:cxn modelId="{255D09C4-5014-4B7C-BC19-2C283CBB4898}" type="presParOf" srcId="{0C5F57E3-AF32-4C0E-AACC-810A7D026B4B}" destId="{30A9DE8B-0F9E-45AE-BD49-A3D5B62382F1}" srcOrd="1" destOrd="0" presId="urn:microsoft.com/office/officeart/2005/8/layout/hierarchy1"/>
    <dgm:cxn modelId="{85AD880B-A94E-4D87-A4CE-C21B4C78DE56}" type="presParOf" srcId="{01D0B39A-9C7B-4872-ADEB-D1D43AD3E966}" destId="{EA1E7261-F648-49EB-B54E-4449D2CB4026}"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03340-3173-4C47-873D-F340F1FC0822}">
      <dsp:nvSpPr>
        <dsp:cNvPr id="0" name=""/>
        <dsp:cNvSpPr/>
      </dsp:nvSpPr>
      <dsp:spPr>
        <a:xfrm>
          <a:off x="1141529" y="3009900"/>
          <a:ext cx="914865" cy="1995529"/>
        </a:xfrm>
        <a:custGeom>
          <a:avLst/>
          <a:gdLst/>
          <a:ahLst/>
          <a:cxnLst/>
          <a:rect l="0" t="0" r="0" b="0"/>
          <a:pathLst>
            <a:path>
              <a:moveTo>
                <a:pt x="0" y="0"/>
              </a:moveTo>
              <a:lnTo>
                <a:pt x="457432" y="0"/>
              </a:lnTo>
              <a:lnTo>
                <a:pt x="457432" y="1995529"/>
              </a:lnTo>
              <a:lnTo>
                <a:pt x="914865" y="1995529"/>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1544080" y="3952783"/>
        <a:ext cx="109762" cy="109762"/>
      </dsp:txXfrm>
    </dsp:sp>
    <dsp:sp modelId="{2B617F70-324A-4D0A-906C-DBF88C69009D}">
      <dsp:nvSpPr>
        <dsp:cNvPr id="0" name=""/>
        <dsp:cNvSpPr/>
      </dsp:nvSpPr>
      <dsp:spPr>
        <a:xfrm>
          <a:off x="1141529" y="2711652"/>
          <a:ext cx="914865" cy="298247"/>
        </a:xfrm>
        <a:custGeom>
          <a:avLst/>
          <a:gdLst/>
          <a:ahLst/>
          <a:cxnLst/>
          <a:rect l="0" t="0" r="0" b="0"/>
          <a:pathLst>
            <a:path>
              <a:moveTo>
                <a:pt x="0" y="298247"/>
              </a:moveTo>
              <a:lnTo>
                <a:pt x="457432" y="298247"/>
              </a:lnTo>
              <a:lnTo>
                <a:pt x="457432" y="0"/>
              </a:lnTo>
              <a:lnTo>
                <a:pt x="914865"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1574905" y="2836720"/>
        <a:ext cx="48112" cy="48112"/>
      </dsp:txXfrm>
    </dsp:sp>
    <dsp:sp modelId="{5E66D2F9-2340-49FB-96CE-B390B707BDE4}">
      <dsp:nvSpPr>
        <dsp:cNvPr id="0" name=""/>
        <dsp:cNvSpPr/>
      </dsp:nvSpPr>
      <dsp:spPr>
        <a:xfrm>
          <a:off x="1141529" y="652395"/>
          <a:ext cx="912244" cy="2357504"/>
        </a:xfrm>
        <a:custGeom>
          <a:avLst/>
          <a:gdLst/>
          <a:ahLst/>
          <a:cxnLst/>
          <a:rect l="0" t="0" r="0" b="0"/>
          <a:pathLst>
            <a:path>
              <a:moveTo>
                <a:pt x="0" y="2357504"/>
              </a:moveTo>
              <a:lnTo>
                <a:pt x="456122" y="2357504"/>
              </a:lnTo>
              <a:lnTo>
                <a:pt x="456122" y="0"/>
              </a:lnTo>
              <a:lnTo>
                <a:pt x="912244"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1534455" y="1767951"/>
        <a:ext cx="126392" cy="126392"/>
      </dsp:txXfrm>
    </dsp:sp>
    <dsp:sp modelId="{84A5FC5F-7318-4106-B3A6-D46C6369C7BA}">
      <dsp:nvSpPr>
        <dsp:cNvPr id="0" name=""/>
        <dsp:cNvSpPr/>
      </dsp:nvSpPr>
      <dsp:spPr>
        <a:xfrm rot="16200000">
          <a:off x="-2433259" y="2439135"/>
          <a:ext cx="6008048" cy="1141529"/>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latin typeface="Times New Roman" pitchFamily="18" charset="0"/>
              <a:cs typeface="Times New Roman" pitchFamily="18" charset="0"/>
            </a:rPr>
            <a:t>ÔN TẬP VỀ TỪ LOẠI</a:t>
          </a:r>
          <a:endParaRPr lang="en-US" sz="3200" b="1" kern="1200" dirty="0">
            <a:latin typeface="Times New Roman" pitchFamily="18" charset="0"/>
            <a:cs typeface="Times New Roman" pitchFamily="18" charset="0"/>
          </a:endParaRPr>
        </a:p>
      </dsp:txBody>
      <dsp:txXfrm>
        <a:off x="-2433259" y="2439135"/>
        <a:ext cx="6008048" cy="1141529"/>
      </dsp:txXfrm>
    </dsp:sp>
    <dsp:sp modelId="{50815C46-2BE7-41B2-B2EE-2C81B3E64469}">
      <dsp:nvSpPr>
        <dsp:cNvPr id="0" name=""/>
        <dsp:cNvSpPr/>
      </dsp:nvSpPr>
      <dsp:spPr>
        <a:xfrm>
          <a:off x="2053773" y="0"/>
          <a:ext cx="6554212" cy="1304790"/>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just" defTabSz="1422400">
            <a:lnSpc>
              <a:spcPct val="90000"/>
            </a:lnSpc>
            <a:spcBef>
              <a:spcPct val="0"/>
            </a:spcBef>
            <a:spcAft>
              <a:spcPct val="35000"/>
            </a:spcAft>
            <a:buNone/>
          </a:pPr>
          <a:r>
            <a:rPr lang="en-US" sz="3200" b="1" u="none" kern="1200">
              <a:solidFill>
                <a:srgbClr val="002060"/>
              </a:solidFill>
              <a:latin typeface="Times New Roman" pitchFamily="18" charset="0"/>
            </a:rPr>
            <a:t>Động từ </a:t>
          </a:r>
          <a:r>
            <a:rPr lang="en-US" sz="3200" b="1" kern="1200">
              <a:solidFill>
                <a:srgbClr val="002060"/>
              </a:solidFill>
              <a:latin typeface="Times New Roman" pitchFamily="18" charset="0"/>
            </a:rPr>
            <a:t>là những từ chỉ hoạt động, trạng thái của người và sự vật.</a:t>
          </a:r>
          <a:endParaRPr lang="en-US" sz="3200" b="1" kern="1200" dirty="0">
            <a:solidFill>
              <a:srgbClr val="002060"/>
            </a:solidFill>
          </a:endParaRPr>
        </a:p>
      </dsp:txBody>
      <dsp:txXfrm>
        <a:off x="2053773" y="0"/>
        <a:ext cx="6554212" cy="1304790"/>
      </dsp:txXfrm>
    </dsp:sp>
    <dsp:sp modelId="{F5027948-6A73-4841-9C8D-3B4E998F80C2}">
      <dsp:nvSpPr>
        <dsp:cNvPr id="0" name=""/>
        <dsp:cNvSpPr/>
      </dsp:nvSpPr>
      <dsp:spPr>
        <a:xfrm>
          <a:off x="2056394" y="1832515"/>
          <a:ext cx="6528077" cy="1758274"/>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just" defTabSz="1422400">
            <a:lnSpc>
              <a:spcPct val="90000"/>
            </a:lnSpc>
            <a:spcBef>
              <a:spcPct val="0"/>
            </a:spcBef>
            <a:spcAft>
              <a:spcPct val="35000"/>
            </a:spcAft>
            <a:buNone/>
          </a:pPr>
          <a:r>
            <a:rPr lang="en-US" sz="3200" b="1" u="none" kern="1200">
              <a:solidFill>
                <a:srgbClr val="00B050"/>
              </a:solidFill>
              <a:latin typeface="Times New Roman" pitchFamily="18" charset="0"/>
            </a:rPr>
            <a:t>Tính từ </a:t>
          </a:r>
          <a:r>
            <a:rPr lang="en-US" sz="3200" b="1" kern="1200">
              <a:solidFill>
                <a:srgbClr val="00B050"/>
              </a:solidFill>
              <a:latin typeface="Times New Roman" pitchFamily="18" charset="0"/>
            </a:rPr>
            <a:t>là những từ miêu tả đặc điểm hoặc tính chất của sự vật, hoạt động, trạng thái…</a:t>
          </a:r>
          <a:endParaRPr lang="en-US" sz="3200" b="1" kern="1200" dirty="0">
            <a:solidFill>
              <a:srgbClr val="00B050"/>
            </a:solidFill>
          </a:endParaRPr>
        </a:p>
      </dsp:txBody>
      <dsp:txXfrm>
        <a:off x="2056394" y="1832515"/>
        <a:ext cx="6528077" cy="1758274"/>
      </dsp:txXfrm>
    </dsp:sp>
    <dsp:sp modelId="{1B1F6BE8-272A-44C3-A22F-677302E76361}">
      <dsp:nvSpPr>
        <dsp:cNvPr id="0" name=""/>
        <dsp:cNvSpPr/>
      </dsp:nvSpPr>
      <dsp:spPr>
        <a:xfrm>
          <a:off x="2056394" y="4053668"/>
          <a:ext cx="6554212" cy="1903522"/>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just" defTabSz="1422400">
            <a:lnSpc>
              <a:spcPct val="90000"/>
            </a:lnSpc>
            <a:spcBef>
              <a:spcPct val="0"/>
            </a:spcBef>
            <a:spcAft>
              <a:spcPct val="35000"/>
            </a:spcAft>
            <a:buNone/>
          </a:pPr>
          <a:r>
            <a:rPr lang="en-US" sz="3200" b="1" u="none" kern="1200">
              <a:solidFill>
                <a:srgbClr val="7030A0"/>
              </a:solidFill>
              <a:latin typeface="Times New Roman" pitchFamily="18" charset="0"/>
            </a:rPr>
            <a:t>Quan hệ từ </a:t>
          </a:r>
          <a:r>
            <a:rPr lang="en-US" sz="3200" b="1" kern="1200">
              <a:solidFill>
                <a:srgbClr val="7030A0"/>
              </a:solidFill>
              <a:latin typeface="Times New Roman" pitchFamily="18" charset="0"/>
            </a:rPr>
            <a:t>là từ nối các từ ngữ hoặc các câu với nhau, nhằm thể hiện mối quan hệ giữa các từ ngữ hoặc các câu ấy.</a:t>
          </a:r>
          <a:endParaRPr lang="en-US" sz="3200" b="1" kern="1200" dirty="0">
            <a:solidFill>
              <a:srgbClr val="7030A0"/>
            </a:solidFill>
          </a:endParaRPr>
        </a:p>
      </dsp:txBody>
      <dsp:txXfrm>
        <a:off x="2056394" y="4053668"/>
        <a:ext cx="6554212" cy="1903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9994B-296E-4654-940E-CEA0CDF1258D}">
      <dsp:nvSpPr>
        <dsp:cNvPr id="0" name=""/>
        <dsp:cNvSpPr/>
      </dsp:nvSpPr>
      <dsp:spPr>
        <a:xfrm>
          <a:off x="3927654" y="2776706"/>
          <a:ext cx="3396505" cy="478931"/>
        </a:xfrm>
        <a:custGeom>
          <a:avLst/>
          <a:gdLst/>
          <a:ahLst/>
          <a:cxnLst/>
          <a:rect l="0" t="0" r="0" b="0"/>
          <a:pathLst>
            <a:path>
              <a:moveTo>
                <a:pt x="0" y="0"/>
              </a:moveTo>
              <a:lnTo>
                <a:pt x="0" y="353072"/>
              </a:lnTo>
              <a:lnTo>
                <a:pt x="3396505" y="353072"/>
              </a:lnTo>
              <a:lnTo>
                <a:pt x="3396505" y="47893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6893020-9F52-4209-9951-2B0FEBE1284D}">
      <dsp:nvSpPr>
        <dsp:cNvPr id="0" name=""/>
        <dsp:cNvSpPr/>
      </dsp:nvSpPr>
      <dsp:spPr>
        <a:xfrm>
          <a:off x="3927654" y="2776706"/>
          <a:ext cx="1735987" cy="478931"/>
        </a:xfrm>
        <a:custGeom>
          <a:avLst/>
          <a:gdLst/>
          <a:ahLst/>
          <a:cxnLst/>
          <a:rect l="0" t="0" r="0" b="0"/>
          <a:pathLst>
            <a:path>
              <a:moveTo>
                <a:pt x="0" y="0"/>
              </a:moveTo>
              <a:lnTo>
                <a:pt x="0" y="353072"/>
              </a:lnTo>
              <a:lnTo>
                <a:pt x="1735987" y="353072"/>
              </a:lnTo>
              <a:lnTo>
                <a:pt x="1735987" y="47893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671E7C7-C202-4A9C-B4EF-3BDA536CE8DD}">
      <dsp:nvSpPr>
        <dsp:cNvPr id="0" name=""/>
        <dsp:cNvSpPr/>
      </dsp:nvSpPr>
      <dsp:spPr>
        <a:xfrm>
          <a:off x="3881934" y="2776706"/>
          <a:ext cx="91440" cy="478931"/>
        </a:xfrm>
        <a:custGeom>
          <a:avLst/>
          <a:gdLst/>
          <a:ahLst/>
          <a:cxnLst/>
          <a:rect l="0" t="0" r="0" b="0"/>
          <a:pathLst>
            <a:path>
              <a:moveTo>
                <a:pt x="45720" y="0"/>
              </a:moveTo>
              <a:lnTo>
                <a:pt x="45720" y="353072"/>
              </a:lnTo>
              <a:lnTo>
                <a:pt x="121190" y="353072"/>
              </a:lnTo>
              <a:lnTo>
                <a:pt x="121190" y="47893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0E5CD73-7AF5-40CD-AEAB-21139226ACCF}">
      <dsp:nvSpPr>
        <dsp:cNvPr id="0" name=""/>
        <dsp:cNvSpPr/>
      </dsp:nvSpPr>
      <dsp:spPr>
        <a:xfrm>
          <a:off x="2342608" y="2776706"/>
          <a:ext cx="1585046" cy="478931"/>
        </a:xfrm>
        <a:custGeom>
          <a:avLst/>
          <a:gdLst/>
          <a:ahLst/>
          <a:cxnLst/>
          <a:rect l="0" t="0" r="0" b="0"/>
          <a:pathLst>
            <a:path>
              <a:moveTo>
                <a:pt x="1585046" y="0"/>
              </a:moveTo>
              <a:lnTo>
                <a:pt x="1585046" y="353072"/>
              </a:lnTo>
              <a:lnTo>
                <a:pt x="0" y="353072"/>
              </a:lnTo>
              <a:lnTo>
                <a:pt x="0" y="47893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7F6D718-5649-4669-B70B-CE5E755B366A}">
      <dsp:nvSpPr>
        <dsp:cNvPr id="0" name=""/>
        <dsp:cNvSpPr/>
      </dsp:nvSpPr>
      <dsp:spPr>
        <a:xfrm>
          <a:off x="682090" y="2776706"/>
          <a:ext cx="3245564" cy="478931"/>
        </a:xfrm>
        <a:custGeom>
          <a:avLst/>
          <a:gdLst/>
          <a:ahLst/>
          <a:cxnLst/>
          <a:rect l="0" t="0" r="0" b="0"/>
          <a:pathLst>
            <a:path>
              <a:moveTo>
                <a:pt x="3245564" y="0"/>
              </a:moveTo>
              <a:lnTo>
                <a:pt x="3245564" y="353072"/>
              </a:lnTo>
              <a:lnTo>
                <a:pt x="0" y="353072"/>
              </a:lnTo>
              <a:lnTo>
                <a:pt x="0" y="47893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CE68DB2-804E-46C2-AFB5-D9308CBCEF17}">
      <dsp:nvSpPr>
        <dsp:cNvPr id="0" name=""/>
        <dsp:cNvSpPr/>
      </dsp:nvSpPr>
      <dsp:spPr>
        <a:xfrm>
          <a:off x="3013245" y="1761593"/>
          <a:ext cx="1828818" cy="101511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1394D6B-2C58-44DE-A15E-18D9BD78CC30}">
      <dsp:nvSpPr>
        <dsp:cNvPr id="0" name=""/>
        <dsp:cNvSpPr/>
      </dsp:nvSpPr>
      <dsp:spPr>
        <a:xfrm>
          <a:off x="3164201" y="1905001"/>
          <a:ext cx="1828818" cy="101511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solidFill>
                <a:srgbClr val="FF0000"/>
              </a:solidFill>
              <a:latin typeface="Times New Roman" panose="02020603050405020304" pitchFamily="18" charset="0"/>
              <a:cs typeface="Times New Roman" panose="02020603050405020304" pitchFamily="18" charset="0"/>
            </a:rPr>
            <a:t>Từ loại</a:t>
          </a:r>
        </a:p>
      </dsp:txBody>
      <dsp:txXfrm>
        <a:off x="3193933" y="1934733"/>
        <a:ext cx="1769354" cy="955648"/>
      </dsp:txXfrm>
    </dsp:sp>
    <dsp:sp modelId="{110EE8CD-E9AD-439B-BBCD-3700CE87C5E2}">
      <dsp:nvSpPr>
        <dsp:cNvPr id="0" name=""/>
        <dsp:cNvSpPr/>
      </dsp:nvSpPr>
      <dsp:spPr>
        <a:xfrm>
          <a:off x="2788" y="3255637"/>
          <a:ext cx="1358605" cy="122193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C2ABF46-DFCA-4843-8D01-F1D39E65C125}">
      <dsp:nvSpPr>
        <dsp:cNvPr id="0" name=""/>
        <dsp:cNvSpPr/>
      </dsp:nvSpPr>
      <dsp:spPr>
        <a:xfrm>
          <a:off x="153744" y="3399046"/>
          <a:ext cx="1358605" cy="122193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latin typeface="Times New Roman" panose="02020603050405020304" pitchFamily="18" charset="0"/>
              <a:cs typeface="Times New Roman" panose="02020603050405020304" pitchFamily="18" charset="0"/>
            </a:rPr>
            <a:t>Danh từ</a:t>
          </a:r>
        </a:p>
      </dsp:txBody>
      <dsp:txXfrm>
        <a:off x="189533" y="3434835"/>
        <a:ext cx="1287027" cy="1150361"/>
      </dsp:txXfrm>
    </dsp:sp>
    <dsp:sp modelId="{1C9E287C-9878-425D-A409-0EC3733B9E82}">
      <dsp:nvSpPr>
        <dsp:cNvPr id="0" name=""/>
        <dsp:cNvSpPr/>
      </dsp:nvSpPr>
      <dsp:spPr>
        <a:xfrm>
          <a:off x="1663305" y="3255637"/>
          <a:ext cx="1358605" cy="1276368"/>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D3CB364-8A47-4471-8AF0-735E1812A2C6}">
      <dsp:nvSpPr>
        <dsp:cNvPr id="0" name=""/>
        <dsp:cNvSpPr/>
      </dsp:nvSpPr>
      <dsp:spPr>
        <a:xfrm>
          <a:off x="1814261" y="3399046"/>
          <a:ext cx="1358605" cy="1276368"/>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latin typeface="Times New Roman" panose="02020603050405020304" pitchFamily="18" charset="0"/>
              <a:cs typeface="Times New Roman" panose="02020603050405020304" pitchFamily="18" charset="0"/>
            </a:rPr>
            <a:t>Động từ</a:t>
          </a:r>
        </a:p>
      </dsp:txBody>
      <dsp:txXfrm>
        <a:off x="1851645" y="3436430"/>
        <a:ext cx="1283837" cy="1201600"/>
      </dsp:txXfrm>
    </dsp:sp>
    <dsp:sp modelId="{9AD0A52D-A094-4F3E-9C4C-85240621602E}">
      <dsp:nvSpPr>
        <dsp:cNvPr id="0" name=""/>
        <dsp:cNvSpPr/>
      </dsp:nvSpPr>
      <dsp:spPr>
        <a:xfrm>
          <a:off x="3323822" y="3255637"/>
          <a:ext cx="1358605" cy="122193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6A73BE0-FCC8-4F3A-AC35-C3E62A06CDCC}">
      <dsp:nvSpPr>
        <dsp:cNvPr id="0" name=""/>
        <dsp:cNvSpPr/>
      </dsp:nvSpPr>
      <dsp:spPr>
        <a:xfrm>
          <a:off x="3474778" y="3399046"/>
          <a:ext cx="1358605" cy="122193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latin typeface="Times New Roman" panose="02020603050405020304" pitchFamily="18" charset="0"/>
              <a:cs typeface="Times New Roman" panose="02020603050405020304" pitchFamily="18" charset="0"/>
            </a:rPr>
            <a:t>Tính từ</a:t>
          </a:r>
        </a:p>
      </dsp:txBody>
      <dsp:txXfrm>
        <a:off x="3510567" y="3434835"/>
        <a:ext cx="1287027" cy="1150361"/>
      </dsp:txXfrm>
    </dsp:sp>
    <dsp:sp modelId="{EF1A8B14-42B5-49C2-B886-16A81FA679AF}">
      <dsp:nvSpPr>
        <dsp:cNvPr id="0" name=""/>
        <dsp:cNvSpPr/>
      </dsp:nvSpPr>
      <dsp:spPr>
        <a:xfrm>
          <a:off x="4984340" y="3255637"/>
          <a:ext cx="1358605" cy="122193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FF177AA-7A8E-4990-B221-E0E50EF40702}">
      <dsp:nvSpPr>
        <dsp:cNvPr id="0" name=""/>
        <dsp:cNvSpPr/>
      </dsp:nvSpPr>
      <dsp:spPr>
        <a:xfrm>
          <a:off x="5135296" y="3399046"/>
          <a:ext cx="1358605" cy="122193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latin typeface="Times New Roman" panose="02020603050405020304" pitchFamily="18" charset="0"/>
              <a:cs typeface="Times New Roman" panose="02020603050405020304" pitchFamily="18" charset="0"/>
            </a:rPr>
            <a:t>Đai từ</a:t>
          </a:r>
        </a:p>
      </dsp:txBody>
      <dsp:txXfrm>
        <a:off x="5171085" y="3434835"/>
        <a:ext cx="1287027" cy="1150361"/>
      </dsp:txXfrm>
    </dsp:sp>
    <dsp:sp modelId="{C9A6169E-A888-4647-AA39-E8F612C02D17}">
      <dsp:nvSpPr>
        <dsp:cNvPr id="0" name=""/>
        <dsp:cNvSpPr/>
      </dsp:nvSpPr>
      <dsp:spPr>
        <a:xfrm>
          <a:off x="6644857" y="3255637"/>
          <a:ext cx="1358605" cy="122193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0A9DE8B-0F9E-45AE-BD49-A3D5B62382F1}">
      <dsp:nvSpPr>
        <dsp:cNvPr id="0" name=""/>
        <dsp:cNvSpPr/>
      </dsp:nvSpPr>
      <dsp:spPr>
        <a:xfrm>
          <a:off x="6795813" y="3399046"/>
          <a:ext cx="1358605" cy="122193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latin typeface="Times New Roman" panose="02020603050405020304" pitchFamily="18" charset="0"/>
              <a:cs typeface="Times New Roman" panose="02020603050405020304" pitchFamily="18" charset="0"/>
            </a:rPr>
            <a:t>Quan hệ từ</a:t>
          </a:r>
        </a:p>
      </dsp:txBody>
      <dsp:txXfrm>
        <a:off x="6831602" y="3434835"/>
        <a:ext cx="1287027" cy="115036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86069B-C090-4ABE-97A6-5DF1BE454B74}" type="datetimeFigureOut">
              <a:rPr lang="en-US" smtClean="0"/>
              <a:t>03-Dec-21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00FFDE-8D94-48CC-8C39-6C0C1DC510B7}" type="slidenum">
              <a:rPr lang="en-US" smtClean="0"/>
              <a:t>‹#›</a:t>
            </a:fld>
            <a:endParaRPr lang="en-US"/>
          </a:p>
        </p:txBody>
      </p:sp>
    </p:spTree>
    <p:extLst>
      <p:ext uri="{BB962C8B-B14F-4D97-AF65-F5344CB8AC3E}">
        <p14:creationId xmlns:p14="http://schemas.microsoft.com/office/powerpoint/2010/main" val="292667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BC66A3-5A39-4A8D-90A0-2B7BB2C21C80}" type="slidenum">
              <a:rPr lang="zh-CN" altLang="en-US" smtClean="0"/>
              <a:t>8</a:t>
            </a:fld>
            <a:endParaRPr lang="zh-CN" altLang="en-US"/>
          </a:p>
        </p:txBody>
      </p:sp>
    </p:spTree>
    <p:extLst>
      <p:ext uri="{BB962C8B-B14F-4D97-AF65-F5344CB8AC3E}">
        <p14:creationId xmlns:p14="http://schemas.microsoft.com/office/powerpoint/2010/main" val="2100939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BC66A3-5A39-4A8D-90A0-2B7BB2C21C80}" type="slidenum">
              <a:rPr lang="zh-CN" altLang="en-US" smtClean="0"/>
              <a:t>9</a:t>
            </a:fld>
            <a:endParaRPr lang="zh-CN" altLang="en-US"/>
          </a:p>
        </p:txBody>
      </p:sp>
    </p:spTree>
    <p:extLst>
      <p:ext uri="{BB962C8B-B14F-4D97-AF65-F5344CB8AC3E}">
        <p14:creationId xmlns:p14="http://schemas.microsoft.com/office/powerpoint/2010/main" val="2100939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BC66A3-5A39-4A8D-90A0-2B7BB2C21C80}" type="slidenum">
              <a:rPr lang="zh-CN" altLang="en-US" smtClean="0"/>
              <a:t>15</a:t>
            </a:fld>
            <a:endParaRPr lang="zh-CN" altLang="en-US"/>
          </a:p>
        </p:txBody>
      </p:sp>
    </p:spTree>
    <p:extLst>
      <p:ext uri="{BB962C8B-B14F-4D97-AF65-F5344CB8AC3E}">
        <p14:creationId xmlns:p14="http://schemas.microsoft.com/office/powerpoint/2010/main" val="2100939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BC66A3-5A39-4A8D-90A0-2B7BB2C21C80}" type="slidenum">
              <a:rPr lang="zh-CN" altLang="en-US" smtClean="0"/>
              <a:t>21</a:t>
            </a:fld>
            <a:endParaRPr lang="zh-CN" altLang="en-US"/>
          </a:p>
        </p:txBody>
      </p:sp>
    </p:spTree>
    <p:extLst>
      <p:ext uri="{BB962C8B-B14F-4D97-AF65-F5344CB8AC3E}">
        <p14:creationId xmlns:p14="http://schemas.microsoft.com/office/powerpoint/2010/main" val="2100939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606E21-05A2-411D-AC2D-5B77EED8A40F}" type="datetimeFigureOut">
              <a:rPr lang="en-US" smtClean="0"/>
              <a:t>03-Dec-21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1158465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606E21-05A2-411D-AC2D-5B77EED8A40F}" type="datetimeFigureOut">
              <a:rPr lang="en-US" smtClean="0"/>
              <a:t>03-Dec-21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1067521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606E21-05A2-411D-AC2D-5B77EED8A40F}" type="datetimeFigureOut">
              <a:rPr lang="en-US" smtClean="0"/>
              <a:t>03-Dec-21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3330851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606E21-05A2-411D-AC2D-5B77EED8A40F}" type="datetimeFigureOut">
              <a:rPr lang="en-US" smtClean="0"/>
              <a:t>03-Dec-21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1594617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606E21-05A2-411D-AC2D-5B77EED8A40F}" type="datetimeFigureOut">
              <a:rPr lang="en-US" smtClean="0"/>
              <a:t>03-Dec-21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3896382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606E21-05A2-411D-AC2D-5B77EED8A40F}" type="datetimeFigureOut">
              <a:rPr lang="en-US" smtClean="0"/>
              <a:t>03-Dec-21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3269154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606E21-05A2-411D-AC2D-5B77EED8A40F}" type="datetimeFigureOut">
              <a:rPr lang="en-US" smtClean="0"/>
              <a:t>03-Dec-21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2373816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606E21-05A2-411D-AC2D-5B77EED8A40F}" type="datetimeFigureOut">
              <a:rPr lang="en-US" smtClean="0"/>
              <a:t>03-Dec-21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1801791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606E21-05A2-411D-AC2D-5B77EED8A40F}" type="datetimeFigureOut">
              <a:rPr lang="en-US" smtClean="0"/>
              <a:t>03-Dec-21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147757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606E21-05A2-411D-AC2D-5B77EED8A40F}" type="datetimeFigureOut">
              <a:rPr lang="en-US" smtClean="0"/>
              <a:t>03-Dec-21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163643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606E21-05A2-411D-AC2D-5B77EED8A40F}" type="datetimeFigureOut">
              <a:rPr lang="en-US" smtClean="0"/>
              <a:t>03-Dec-21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2209183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06E21-05A2-411D-AC2D-5B77EED8A40F}" type="datetimeFigureOut">
              <a:rPr lang="en-US" smtClean="0"/>
              <a:t>03-Dec-21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193C5-95ED-4A60-8036-8DCCE1D409C1}" type="slidenum">
              <a:rPr lang="en-US" smtClean="0"/>
              <a:t>‹#›</a:t>
            </a:fld>
            <a:endParaRPr lang="en-US"/>
          </a:p>
        </p:txBody>
      </p:sp>
    </p:spTree>
    <p:extLst>
      <p:ext uri="{BB962C8B-B14F-4D97-AF65-F5344CB8AC3E}">
        <p14:creationId xmlns:p14="http://schemas.microsoft.com/office/powerpoint/2010/main" val="2006918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4.png"/><Relationship Id="rId5" Type="http://schemas.microsoft.com/office/2007/relationships/media" Target="../media/media3.mp3"/><Relationship Id="rId10" Type="http://schemas.openxmlformats.org/officeDocument/2006/relationships/image" Target="../media/image3.jp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4.png"/><Relationship Id="rId5" Type="http://schemas.microsoft.com/office/2007/relationships/media" Target="../media/media3.mp3"/><Relationship Id="rId10" Type="http://schemas.openxmlformats.org/officeDocument/2006/relationships/image" Target="../media/image3.jp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4.png"/><Relationship Id="rId5" Type="http://schemas.microsoft.com/office/2007/relationships/media" Target="../media/media3.mp3"/><Relationship Id="rId10" Type="http://schemas.openxmlformats.org/officeDocument/2006/relationships/image" Target="../media/image3.jp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4.png"/><Relationship Id="rId5" Type="http://schemas.microsoft.com/office/2007/relationships/media" Target="../media/media3.mp3"/><Relationship Id="rId10" Type="http://schemas.openxmlformats.org/officeDocument/2006/relationships/image" Target="../media/image3.jp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F48F6C3D-0DB8-4843-BF8D-9B9032E89C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635" y="0"/>
            <a:ext cx="924663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a:extLst>
              <a:ext uri="{FF2B5EF4-FFF2-40B4-BE49-F238E27FC236}">
                <a16:creationId xmlns:a16="http://schemas.microsoft.com/office/drawing/2014/main" id="{7F0BB5F0-8458-4B7F-8970-9F36B85330DA}"/>
              </a:ext>
            </a:extLst>
          </p:cNvPr>
          <p:cNvSpPr>
            <a:spLocks noChangeArrowheads="1"/>
          </p:cNvSpPr>
          <p:nvPr/>
        </p:nvSpPr>
        <p:spPr bwMode="auto">
          <a:xfrm>
            <a:off x="2590800" y="381000"/>
            <a:ext cx="6479140" cy="1590821"/>
          </a:xfrm>
          <a:prstGeom prst="rect">
            <a:avLst/>
          </a:prstGeom>
          <a:noFill/>
          <a:ln>
            <a:noFill/>
          </a:ln>
          <a:effectLst/>
        </p:spPr>
        <p:txBody>
          <a:bodyPr wrap="square" lIns="51435" tIns="25718" rIns="51435" bIns="25718" anchor="ctr">
            <a:spAutoFit/>
          </a:bodyPr>
          <a:lstStyle/>
          <a:p>
            <a:pPr algn="ctr" defTabSz="514350">
              <a:defRPr/>
            </a:pPr>
            <a:r>
              <a:rPr lang="en-US" altLang="en-US" sz="2000" b="1" dirty="0">
                <a:solidFill>
                  <a:srgbClr val="0070C0"/>
                </a:solidFill>
                <a:latin typeface="Times New Roman" panose="02020603050405020304" pitchFamily="18" charset="0"/>
                <a:cs typeface="Times New Roman" panose="02020603050405020304" pitchFamily="18" charset="0"/>
              </a:rPr>
              <a:t>PHÒNG GIÁO DỤC &amp; ĐÀO TẠO QUẬN LONG BIÊN</a:t>
            </a:r>
          </a:p>
          <a:p>
            <a:pPr algn="ctr" defTabSz="514350">
              <a:defRPr/>
            </a:pPr>
            <a:r>
              <a:rPr lang="en-US" altLang="en-US" sz="2000" b="1" dirty="0">
                <a:solidFill>
                  <a:srgbClr val="0070C0"/>
                </a:solidFill>
                <a:latin typeface="Times New Roman" panose="02020603050405020304" pitchFamily="18" charset="0"/>
                <a:cs typeface="Times New Roman" panose="02020603050405020304" pitchFamily="18" charset="0"/>
              </a:rPr>
              <a:t>TRƯỜNG TIỂU HỌC PHÚC LỢI</a:t>
            </a:r>
          </a:p>
          <a:p>
            <a:pPr algn="ctr" defTabSz="514350">
              <a:defRPr/>
            </a:pPr>
            <a:r>
              <a:rPr lang="en-US" altLang="en-US" sz="2000" b="1" dirty="0">
                <a:solidFill>
                  <a:srgbClr val="0070C0"/>
                </a:solidFill>
                <a:latin typeface="Times New Roman" panose="02020603050405020304" pitchFamily="18" charset="0"/>
                <a:cs typeface="Times New Roman" panose="02020603050405020304" pitchFamily="18" charset="0"/>
              </a:rPr>
              <a:t>                                                                                                                                                                                                                                                                                 </a:t>
            </a:r>
          </a:p>
        </p:txBody>
      </p:sp>
      <p:sp>
        <p:nvSpPr>
          <p:cNvPr id="5" name="Rectangle 1">
            <a:extLst>
              <a:ext uri="{FF2B5EF4-FFF2-40B4-BE49-F238E27FC236}">
                <a16:creationId xmlns:a16="http://schemas.microsoft.com/office/drawing/2014/main" id="{B5858C36-91FF-4B1C-9916-7A345838750B}"/>
              </a:ext>
            </a:extLst>
          </p:cNvPr>
          <p:cNvSpPr>
            <a:spLocks noChangeArrowheads="1"/>
          </p:cNvSpPr>
          <p:nvPr/>
        </p:nvSpPr>
        <p:spPr bwMode="auto">
          <a:xfrm>
            <a:off x="1143000" y="2168155"/>
            <a:ext cx="7162800" cy="2267930"/>
          </a:xfrm>
          <a:prstGeom prst="rect">
            <a:avLst/>
          </a:prstGeom>
          <a:noFill/>
          <a:ln>
            <a:noFill/>
          </a:ln>
          <a:effectLst/>
        </p:spPr>
        <p:txBody>
          <a:bodyPr wrap="square" lIns="51435" tIns="25718" rIns="51435" bIns="25718" anchor="ctr">
            <a:spAutoFit/>
          </a:bodyPr>
          <a:lstStyle/>
          <a:p>
            <a:pPr algn="ctr" defTabSz="514350">
              <a:defRPr/>
            </a:pPr>
            <a:r>
              <a:rPr lang="en-US" altLang="en-US" sz="3600" b="1" dirty="0">
                <a:solidFill>
                  <a:srgbClr val="0070C0"/>
                </a:solidFill>
                <a:latin typeface="Times New Roman" panose="02020603050405020304" pitchFamily="18" charset="0"/>
                <a:cs typeface="Times New Roman" panose="02020603050405020304" pitchFamily="18" charset="0"/>
              </a:rPr>
              <a:t>                                                     </a:t>
            </a:r>
          </a:p>
          <a:p>
            <a:pPr algn="ctr" defTabSz="514350">
              <a:defRPr/>
            </a:pPr>
            <a:r>
              <a:rPr lang="en-US" altLang="en-US" sz="3600" b="1" dirty="0">
                <a:solidFill>
                  <a:srgbClr val="0070C0"/>
                </a:solidFill>
                <a:latin typeface="Times New Roman" panose="02020603050405020304" pitchFamily="18" charset="0"/>
                <a:cs typeface="Times New Roman" panose="02020603050405020304" pitchFamily="18" charset="0"/>
              </a:rPr>
              <a:t>CHÀO ĐÓN CÁC EM HỌC SINH</a:t>
            </a:r>
          </a:p>
          <a:p>
            <a:pPr algn="ctr" defTabSz="514350">
              <a:defRPr/>
            </a:pPr>
            <a:r>
              <a:rPr lang="en-US" altLang="en-US" sz="3600" b="1" dirty="0">
                <a:solidFill>
                  <a:srgbClr val="0070C0"/>
                </a:solidFill>
                <a:latin typeface="Times New Roman" panose="02020603050405020304" pitchFamily="18" charset="0"/>
                <a:cs typeface="Times New Roman" panose="02020603050405020304" pitchFamily="18" charset="0"/>
              </a:rPr>
              <a:t>ĐẾN VỚI TIẾT HỌC HÔM NAY</a:t>
            </a:r>
          </a:p>
          <a:p>
            <a:pPr algn="ctr" defTabSz="514350">
              <a:defRPr/>
            </a:pPr>
            <a:r>
              <a:rPr lang="en-US" altLang="en-US" sz="3600" b="1" dirty="0">
                <a:solidFill>
                  <a:srgbClr val="0070C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32401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8000" r="-15000"/>
          </a:stretch>
        </a:blipFill>
        <a:effectLst/>
      </p:bgPr>
    </p:bg>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212678" y="19947"/>
            <a:ext cx="8686800" cy="1077218"/>
          </a:xfrm>
          <a:prstGeom prst="rect">
            <a:avLst/>
          </a:prstGeom>
          <a:noFill/>
          <a:ln>
            <a:noFill/>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3200" b="1" u="sng" dirty="0" err="1">
                <a:solidFill>
                  <a:srgbClr val="0070C0"/>
                </a:solidFill>
                <a:latin typeface="Times New Roman" pitchFamily="18" charset="0"/>
              </a:rPr>
              <a:t>Bài</a:t>
            </a:r>
            <a:r>
              <a:rPr lang="en-US" sz="3200" b="1" u="sng" dirty="0">
                <a:solidFill>
                  <a:srgbClr val="0070C0"/>
                </a:solidFill>
                <a:latin typeface="Times New Roman" pitchFamily="18" charset="0"/>
              </a:rPr>
              <a:t> 1</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Xếp</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các</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từ</a:t>
            </a:r>
            <a:r>
              <a:rPr lang="en-US" sz="3200" b="1" dirty="0">
                <a:solidFill>
                  <a:srgbClr val="0070C0"/>
                </a:solidFill>
                <a:latin typeface="Times New Roman" pitchFamily="18" charset="0"/>
              </a:rPr>
              <a:t> in </a:t>
            </a:r>
            <a:r>
              <a:rPr lang="en-US" sz="3200" b="1" dirty="0" err="1">
                <a:solidFill>
                  <a:srgbClr val="0070C0"/>
                </a:solidFill>
                <a:latin typeface="Times New Roman" pitchFamily="18" charset="0"/>
              </a:rPr>
              <a:t>đậm</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trong</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đoạn</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văn</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sau</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vào</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bảng</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phân</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loại</a:t>
            </a:r>
            <a:r>
              <a:rPr lang="en-US" sz="3200" b="1" dirty="0">
                <a:solidFill>
                  <a:srgbClr val="0070C0"/>
                </a:solidFill>
                <a:latin typeface="Times New Roman" pitchFamily="18" charset="0"/>
              </a:rPr>
              <a:t>:</a:t>
            </a:r>
          </a:p>
        </p:txBody>
      </p:sp>
      <p:sp>
        <p:nvSpPr>
          <p:cNvPr id="7" name="Text Box 6"/>
          <p:cNvSpPr txBox="1">
            <a:spLocks noChangeArrowheads="1"/>
          </p:cNvSpPr>
          <p:nvPr/>
        </p:nvSpPr>
        <p:spPr bwMode="auto">
          <a:xfrm>
            <a:off x="232893" y="1655088"/>
            <a:ext cx="8686800" cy="5355312"/>
          </a:xfrm>
          <a:prstGeom prst="rect">
            <a:avLst/>
          </a:prstGeom>
          <a:noFill/>
          <a:ln>
            <a:noFill/>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2400" dirty="0"/>
              <a:t>    </a:t>
            </a:r>
            <a:r>
              <a:rPr lang="en-US" sz="3600" dirty="0" err="1">
                <a:latin typeface="Times New Roman" pitchFamily="18" charset="0"/>
              </a:rPr>
              <a:t>Không</a:t>
            </a:r>
            <a:r>
              <a:rPr lang="en-US" sz="3600" dirty="0">
                <a:latin typeface="Times New Roman" pitchFamily="18" charset="0"/>
              </a:rPr>
              <a:t> </a:t>
            </a:r>
            <a:r>
              <a:rPr lang="en-US" sz="3600" dirty="0" err="1">
                <a:latin typeface="Times New Roman" pitchFamily="18" charset="0"/>
              </a:rPr>
              <a:t>thấy</a:t>
            </a:r>
            <a:r>
              <a:rPr lang="en-US" sz="3600" dirty="0">
                <a:latin typeface="Times New Roman" pitchFamily="18" charset="0"/>
              </a:rPr>
              <a:t> </a:t>
            </a:r>
            <a:r>
              <a:rPr lang="en-US" sz="3600" dirty="0" err="1">
                <a:latin typeface="Times New Roman" pitchFamily="18" charset="0"/>
              </a:rPr>
              <a:t>Nguyên</a:t>
            </a:r>
            <a:r>
              <a:rPr lang="en-US" sz="3600" dirty="0">
                <a:solidFill>
                  <a:srgbClr val="990000"/>
                </a:solidFill>
                <a:latin typeface="Times New Roman" pitchFamily="18" charset="0"/>
              </a:rPr>
              <a:t> </a:t>
            </a:r>
            <a:r>
              <a:rPr lang="en-US" sz="3600" b="1" dirty="0" err="1">
                <a:solidFill>
                  <a:srgbClr val="0000FF"/>
                </a:solidFill>
                <a:latin typeface="Times New Roman" pitchFamily="18" charset="0"/>
              </a:rPr>
              <a:t>trả</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lời</a:t>
            </a:r>
            <a:r>
              <a:rPr lang="en-US" sz="3600" dirty="0">
                <a:latin typeface="Times New Roman" pitchFamily="18" charset="0"/>
              </a:rPr>
              <a:t>, </a:t>
            </a:r>
            <a:r>
              <a:rPr lang="en-US" sz="3600" dirty="0" err="1">
                <a:latin typeface="Times New Roman" pitchFamily="18" charset="0"/>
              </a:rPr>
              <a:t>tôi</a:t>
            </a:r>
            <a:r>
              <a:rPr lang="en-US" sz="3600" dirty="0">
                <a:latin typeface="Times New Roman" pitchFamily="18" charset="0"/>
              </a:rPr>
              <a:t> </a:t>
            </a:r>
            <a:r>
              <a:rPr lang="en-US" sz="3600" b="1" dirty="0" err="1">
                <a:solidFill>
                  <a:srgbClr val="3333FF"/>
                </a:solidFill>
                <a:latin typeface="Times New Roman" pitchFamily="18" charset="0"/>
              </a:rPr>
              <a:t>nhìn</a:t>
            </a:r>
            <a:r>
              <a:rPr lang="en-US" sz="3600" dirty="0">
                <a:latin typeface="Times New Roman" pitchFamily="18" charset="0"/>
              </a:rPr>
              <a:t> sang. </a:t>
            </a:r>
            <a:r>
              <a:rPr lang="en-US" sz="3600" dirty="0" err="1">
                <a:latin typeface="Times New Roman" pitchFamily="18" charset="0"/>
              </a:rPr>
              <a:t>Hai</a:t>
            </a:r>
            <a:r>
              <a:rPr lang="en-US" sz="3600" dirty="0">
                <a:latin typeface="Times New Roman" pitchFamily="18" charset="0"/>
              </a:rPr>
              <a:t> </a:t>
            </a:r>
            <a:r>
              <a:rPr lang="en-US" sz="3600" dirty="0" err="1">
                <a:latin typeface="Times New Roman" pitchFamily="18" charset="0"/>
              </a:rPr>
              <a:t>tay</a:t>
            </a:r>
            <a:r>
              <a:rPr lang="en-US" sz="3600" dirty="0">
                <a:latin typeface="Times New Roman" pitchFamily="18" charset="0"/>
              </a:rPr>
              <a:t> </a:t>
            </a:r>
            <a:r>
              <a:rPr lang="en-US" sz="3600" dirty="0" err="1">
                <a:latin typeface="Times New Roman" pitchFamily="18" charset="0"/>
              </a:rPr>
              <a:t>Nguyên</a:t>
            </a:r>
            <a:r>
              <a:rPr lang="en-US" sz="3600" dirty="0">
                <a:solidFill>
                  <a:srgbClr val="990000"/>
                </a:solidFill>
                <a:latin typeface="Times New Roman" pitchFamily="18" charset="0"/>
              </a:rPr>
              <a:t> </a:t>
            </a:r>
            <a:r>
              <a:rPr lang="en-US" sz="3600" b="1" dirty="0" err="1">
                <a:solidFill>
                  <a:srgbClr val="0000FF"/>
                </a:solidFill>
                <a:latin typeface="Times New Roman" pitchFamily="18" charset="0"/>
              </a:rPr>
              <a:t>vịn</a:t>
            </a:r>
            <a:r>
              <a:rPr lang="en-US" sz="3600" dirty="0">
                <a:solidFill>
                  <a:srgbClr val="990000"/>
                </a:solidFill>
                <a:latin typeface="Times New Roman" pitchFamily="18" charset="0"/>
              </a:rPr>
              <a:t> </a:t>
            </a:r>
            <a:r>
              <a:rPr lang="en-US" sz="3600" dirty="0" err="1">
                <a:latin typeface="Times New Roman" pitchFamily="18" charset="0"/>
              </a:rPr>
              <a:t>vào</a:t>
            </a:r>
            <a:r>
              <a:rPr lang="en-US" sz="3600" dirty="0">
                <a:latin typeface="Times New Roman" pitchFamily="18" charset="0"/>
              </a:rPr>
              <a:t> song </a:t>
            </a:r>
            <a:r>
              <a:rPr lang="en-US" sz="3600" dirty="0" err="1">
                <a:latin typeface="Times New Roman" pitchFamily="18" charset="0"/>
              </a:rPr>
              <a:t>cửa</a:t>
            </a:r>
            <a:r>
              <a:rPr lang="en-US" sz="3600" dirty="0">
                <a:latin typeface="Times New Roman" pitchFamily="18" charset="0"/>
              </a:rPr>
              <a:t> </a:t>
            </a:r>
            <a:r>
              <a:rPr lang="en-US" sz="3600" dirty="0" err="1">
                <a:latin typeface="Times New Roman" pitchFamily="18" charset="0"/>
              </a:rPr>
              <a:t>sổ</a:t>
            </a:r>
            <a:r>
              <a:rPr lang="en-US" sz="3600" dirty="0">
                <a:latin typeface="Times New Roman" pitchFamily="18" charset="0"/>
              </a:rPr>
              <a:t>, </a:t>
            </a:r>
            <a:r>
              <a:rPr lang="en-US" sz="3600" dirty="0" err="1">
                <a:latin typeface="Times New Roman" pitchFamily="18" charset="0"/>
              </a:rPr>
              <a:t>mắt</a:t>
            </a:r>
            <a:r>
              <a:rPr lang="en-US" sz="3600" dirty="0">
                <a:latin typeface="Times New Roman" pitchFamily="18" charset="0"/>
              </a:rPr>
              <a:t> </a:t>
            </a:r>
            <a:r>
              <a:rPr lang="en-US" sz="3600" dirty="0" err="1">
                <a:latin typeface="Times New Roman" pitchFamily="18" charset="0"/>
              </a:rPr>
              <a:t>nhìn</a:t>
            </a:r>
            <a:r>
              <a:rPr lang="en-US" sz="3600" dirty="0">
                <a:solidFill>
                  <a:srgbClr val="990000"/>
                </a:solidFill>
                <a:latin typeface="Times New Roman" pitchFamily="18" charset="0"/>
              </a:rPr>
              <a:t> </a:t>
            </a:r>
            <a:r>
              <a:rPr lang="en-US" sz="3600" b="1" dirty="0" err="1">
                <a:solidFill>
                  <a:srgbClr val="0000FF"/>
                </a:solidFill>
                <a:latin typeface="Times New Roman" pitchFamily="18" charset="0"/>
              </a:rPr>
              <a:t>xa</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vời</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vợi</a:t>
            </a:r>
            <a:r>
              <a:rPr lang="en-US" sz="3600" dirty="0">
                <a:latin typeface="Times New Roman" pitchFamily="18" charset="0"/>
              </a:rPr>
              <a:t>.</a:t>
            </a:r>
            <a:r>
              <a:rPr lang="en-US" sz="3600" dirty="0">
                <a:solidFill>
                  <a:srgbClr val="990000"/>
                </a:solidFill>
                <a:latin typeface="Times New Roman" pitchFamily="18" charset="0"/>
              </a:rPr>
              <a:t> </a:t>
            </a:r>
            <a:r>
              <a:rPr lang="en-US" sz="3600" b="1" dirty="0">
                <a:solidFill>
                  <a:srgbClr val="0000FF"/>
                </a:solidFill>
                <a:latin typeface="Times New Roman" pitchFamily="18" charset="0"/>
              </a:rPr>
              <a:t>Qua</a:t>
            </a:r>
            <a:r>
              <a:rPr lang="en-US" sz="3600" dirty="0">
                <a:solidFill>
                  <a:srgbClr val="990000"/>
                </a:solidFill>
                <a:latin typeface="Times New Roman" pitchFamily="18" charset="0"/>
              </a:rPr>
              <a:t> </a:t>
            </a:r>
            <a:r>
              <a:rPr lang="en-US" sz="3600" dirty="0" err="1">
                <a:latin typeface="Times New Roman" pitchFamily="18" charset="0"/>
              </a:rPr>
              <a:t>ánh</a:t>
            </a:r>
            <a:r>
              <a:rPr lang="en-US" sz="3600" dirty="0">
                <a:latin typeface="Times New Roman" pitchFamily="18" charset="0"/>
              </a:rPr>
              <a:t> </a:t>
            </a:r>
            <a:r>
              <a:rPr lang="en-US" sz="3600" dirty="0" err="1">
                <a:latin typeface="Times New Roman" pitchFamily="18" charset="0"/>
              </a:rPr>
              <a:t>đèn</a:t>
            </a:r>
            <a:r>
              <a:rPr lang="en-US" sz="3600" dirty="0">
                <a:latin typeface="Times New Roman" pitchFamily="18" charset="0"/>
              </a:rPr>
              <a:t> </a:t>
            </a:r>
            <a:r>
              <a:rPr lang="en-US" sz="3600" dirty="0" err="1">
                <a:latin typeface="Times New Roman" pitchFamily="18" charset="0"/>
              </a:rPr>
              <a:t>ngoài</a:t>
            </a:r>
            <a:r>
              <a:rPr lang="en-US" sz="3600" dirty="0">
                <a:latin typeface="Times New Roman" pitchFamily="18" charset="0"/>
              </a:rPr>
              <a:t> </a:t>
            </a:r>
            <a:r>
              <a:rPr lang="en-US" sz="3600" dirty="0" err="1">
                <a:latin typeface="Times New Roman" pitchFamily="18" charset="0"/>
              </a:rPr>
              <a:t>đường</a:t>
            </a:r>
            <a:r>
              <a:rPr lang="en-US" sz="3600" dirty="0">
                <a:solidFill>
                  <a:srgbClr val="990000"/>
                </a:solidFill>
                <a:latin typeface="Times New Roman" pitchFamily="18" charset="0"/>
              </a:rPr>
              <a:t> </a:t>
            </a:r>
            <a:r>
              <a:rPr lang="en-US" sz="3600" b="1" dirty="0" err="1">
                <a:solidFill>
                  <a:srgbClr val="0000FF"/>
                </a:solidFill>
                <a:latin typeface="Times New Roman" pitchFamily="18" charset="0"/>
              </a:rPr>
              <a:t>hắt</a:t>
            </a:r>
            <a:r>
              <a:rPr lang="en-US" sz="3600" b="1" dirty="0">
                <a:solidFill>
                  <a:srgbClr val="0000FF"/>
                </a:solidFill>
                <a:latin typeface="Times New Roman" pitchFamily="18" charset="0"/>
              </a:rPr>
              <a:t> </a:t>
            </a:r>
            <a:r>
              <a:rPr lang="en-US" sz="3600" dirty="0" err="1">
                <a:latin typeface="Times New Roman" pitchFamily="18" charset="0"/>
              </a:rPr>
              <a:t>vào</a:t>
            </a:r>
            <a:r>
              <a:rPr lang="en-US" sz="3600" dirty="0">
                <a:latin typeface="Times New Roman" pitchFamily="18" charset="0"/>
              </a:rPr>
              <a:t>, </a:t>
            </a:r>
            <a:r>
              <a:rPr lang="en-US" sz="3600" dirty="0" err="1">
                <a:latin typeface="Times New Roman" pitchFamily="18" charset="0"/>
              </a:rPr>
              <a:t>tôi</a:t>
            </a:r>
            <a:r>
              <a:rPr lang="en-US" sz="3600" dirty="0">
                <a:solidFill>
                  <a:srgbClr val="990000"/>
                </a:solidFill>
                <a:latin typeface="Times New Roman" pitchFamily="18" charset="0"/>
              </a:rPr>
              <a:t> </a:t>
            </a:r>
            <a:r>
              <a:rPr lang="en-US" sz="3600" b="1" dirty="0" err="1">
                <a:solidFill>
                  <a:srgbClr val="0000FF"/>
                </a:solidFill>
                <a:latin typeface="Times New Roman" pitchFamily="18" charset="0"/>
              </a:rPr>
              <a:t>thấy</a:t>
            </a:r>
            <a:r>
              <a:rPr lang="en-US" sz="3600" b="1" dirty="0">
                <a:solidFill>
                  <a:srgbClr val="0000FF"/>
                </a:solidFill>
                <a:latin typeface="Times New Roman" pitchFamily="18" charset="0"/>
              </a:rPr>
              <a:t> ở</a:t>
            </a:r>
            <a:r>
              <a:rPr lang="en-US" sz="3600" dirty="0">
                <a:solidFill>
                  <a:srgbClr val="990000"/>
                </a:solidFill>
                <a:latin typeface="Times New Roman" pitchFamily="18" charset="0"/>
              </a:rPr>
              <a:t> </a:t>
            </a:r>
            <a:r>
              <a:rPr lang="en-US" sz="3600" dirty="0" err="1">
                <a:latin typeface="Times New Roman" pitchFamily="18" charset="0"/>
              </a:rPr>
              <a:t>khoé</a:t>
            </a:r>
            <a:r>
              <a:rPr lang="en-US" sz="3600" dirty="0">
                <a:latin typeface="Times New Roman" pitchFamily="18" charset="0"/>
              </a:rPr>
              <a:t> </a:t>
            </a:r>
            <a:r>
              <a:rPr lang="en-US" sz="3600" dirty="0" err="1">
                <a:latin typeface="Times New Roman" pitchFamily="18" charset="0"/>
              </a:rPr>
              <a:t>mắt</a:t>
            </a:r>
            <a:r>
              <a:rPr lang="en-US" sz="3600" dirty="0">
                <a:latin typeface="Times New Roman" pitchFamily="18" charset="0"/>
              </a:rPr>
              <a:t> </a:t>
            </a:r>
            <a:r>
              <a:rPr lang="en-US" sz="3600" dirty="0" err="1">
                <a:latin typeface="Times New Roman" pitchFamily="18" charset="0"/>
              </a:rPr>
              <a:t>nó</a:t>
            </a:r>
            <a:r>
              <a:rPr lang="en-US" sz="3600" dirty="0">
                <a:latin typeface="Times New Roman" pitchFamily="18" charset="0"/>
              </a:rPr>
              <a:t> </a:t>
            </a:r>
            <a:r>
              <a:rPr lang="en-US" sz="3600" dirty="0" err="1">
                <a:latin typeface="Times New Roman" pitchFamily="18" charset="0"/>
              </a:rPr>
              <a:t>hai</a:t>
            </a:r>
            <a:r>
              <a:rPr lang="en-US" sz="3600" dirty="0">
                <a:latin typeface="Times New Roman" pitchFamily="18" charset="0"/>
              </a:rPr>
              <a:t> </a:t>
            </a:r>
            <a:r>
              <a:rPr lang="en-US" sz="3600" dirty="0" err="1">
                <a:latin typeface="Times New Roman" pitchFamily="18" charset="0"/>
              </a:rPr>
              <a:t>giọt</a:t>
            </a:r>
            <a:r>
              <a:rPr lang="en-US" sz="3600" dirty="0">
                <a:latin typeface="Times New Roman" pitchFamily="18" charset="0"/>
              </a:rPr>
              <a:t> </a:t>
            </a:r>
            <a:r>
              <a:rPr lang="en-US" sz="3600" dirty="0" err="1">
                <a:latin typeface="Times New Roman" pitchFamily="18" charset="0"/>
              </a:rPr>
              <a:t>lệ</a:t>
            </a:r>
            <a:r>
              <a:rPr lang="en-US" sz="3600" dirty="0">
                <a:latin typeface="Times New Roman" pitchFamily="18" charset="0"/>
              </a:rPr>
              <a:t> </a:t>
            </a:r>
            <a:r>
              <a:rPr lang="en-US" sz="3600" b="1" dirty="0" err="1">
                <a:solidFill>
                  <a:srgbClr val="3333FF"/>
                </a:solidFill>
                <a:latin typeface="Times New Roman" pitchFamily="18" charset="0"/>
              </a:rPr>
              <a:t>lớn</a:t>
            </a:r>
            <a:r>
              <a:rPr lang="en-US" sz="3600" dirty="0">
                <a:latin typeface="Times New Roman" pitchFamily="18" charset="0"/>
              </a:rPr>
              <a:t> </a:t>
            </a:r>
            <a:r>
              <a:rPr lang="en-US" sz="3600" dirty="0" err="1">
                <a:latin typeface="Times New Roman" pitchFamily="18" charset="0"/>
              </a:rPr>
              <a:t>sắp</a:t>
            </a:r>
            <a:r>
              <a:rPr lang="en-US" sz="3600" dirty="0">
                <a:latin typeface="Times New Roman" pitchFamily="18" charset="0"/>
              </a:rPr>
              <a:t> </a:t>
            </a:r>
            <a:r>
              <a:rPr lang="en-US" sz="3600" dirty="0" err="1">
                <a:latin typeface="Times New Roman" pitchFamily="18" charset="0"/>
              </a:rPr>
              <a:t>sửa</a:t>
            </a:r>
            <a:r>
              <a:rPr lang="en-US" sz="3600" dirty="0">
                <a:latin typeface="Times New Roman" pitchFamily="18" charset="0"/>
              </a:rPr>
              <a:t> </a:t>
            </a:r>
            <a:r>
              <a:rPr lang="en-US" sz="3600" b="1" dirty="0" err="1">
                <a:solidFill>
                  <a:srgbClr val="3333FF"/>
                </a:solidFill>
                <a:latin typeface="Times New Roman" pitchFamily="18" charset="0"/>
              </a:rPr>
              <a:t>lăn</a:t>
            </a:r>
            <a:r>
              <a:rPr lang="en-US" sz="3600" dirty="0">
                <a:latin typeface="Times New Roman" pitchFamily="18" charset="0"/>
              </a:rPr>
              <a:t> </a:t>
            </a:r>
            <a:r>
              <a:rPr lang="en-US" sz="3600" dirty="0" err="1">
                <a:latin typeface="Times New Roman" pitchFamily="18" charset="0"/>
              </a:rPr>
              <a:t>xuống</a:t>
            </a:r>
            <a:r>
              <a:rPr lang="en-US" sz="3600" dirty="0">
                <a:latin typeface="Times New Roman" pitchFamily="18" charset="0"/>
              </a:rPr>
              <a:t> </a:t>
            </a:r>
            <a:r>
              <a:rPr lang="en-US" sz="3600" dirty="0" err="1">
                <a:latin typeface="Times New Roman" pitchFamily="18" charset="0"/>
              </a:rPr>
              <a:t>má</a:t>
            </a:r>
            <a:r>
              <a:rPr lang="en-US" sz="3600" dirty="0">
                <a:latin typeface="Times New Roman" pitchFamily="18" charset="0"/>
              </a:rPr>
              <a:t>. </a:t>
            </a:r>
            <a:r>
              <a:rPr lang="en-US" sz="3600" dirty="0" err="1">
                <a:latin typeface="Times New Roman" pitchFamily="18" charset="0"/>
              </a:rPr>
              <a:t>Tự</a:t>
            </a:r>
            <a:r>
              <a:rPr lang="en-US" sz="3600" dirty="0">
                <a:latin typeface="Times New Roman" pitchFamily="18" charset="0"/>
              </a:rPr>
              <a:t> </a:t>
            </a:r>
            <a:r>
              <a:rPr lang="en-US" sz="3600" dirty="0" err="1">
                <a:latin typeface="Times New Roman" pitchFamily="18" charset="0"/>
              </a:rPr>
              <a:t>nhiên</a:t>
            </a:r>
            <a:r>
              <a:rPr lang="en-US" sz="3600" dirty="0">
                <a:latin typeface="Times New Roman" pitchFamily="18" charset="0"/>
              </a:rPr>
              <a:t> </a:t>
            </a:r>
            <a:r>
              <a:rPr lang="en-US" sz="3600" dirty="0" err="1">
                <a:latin typeface="Times New Roman" pitchFamily="18" charset="0"/>
              </a:rPr>
              <a:t>nước</a:t>
            </a:r>
            <a:r>
              <a:rPr lang="en-US" sz="3600" dirty="0">
                <a:latin typeface="Times New Roman" pitchFamily="18" charset="0"/>
              </a:rPr>
              <a:t> </a:t>
            </a:r>
            <a:r>
              <a:rPr lang="en-US" sz="3600" dirty="0" err="1">
                <a:latin typeface="Times New Roman" pitchFamily="18" charset="0"/>
              </a:rPr>
              <a:t>mắt</a:t>
            </a:r>
            <a:r>
              <a:rPr lang="en-US" sz="3600" dirty="0">
                <a:latin typeface="Times New Roman" pitchFamily="18" charset="0"/>
              </a:rPr>
              <a:t> </a:t>
            </a:r>
            <a:r>
              <a:rPr lang="en-US" sz="3600" dirty="0" err="1">
                <a:latin typeface="Times New Roman" pitchFamily="18" charset="0"/>
              </a:rPr>
              <a:t>tôi</a:t>
            </a:r>
            <a:r>
              <a:rPr lang="en-US" sz="3600" dirty="0">
                <a:solidFill>
                  <a:srgbClr val="990000"/>
                </a:solidFill>
                <a:latin typeface="Times New Roman" pitchFamily="18" charset="0"/>
              </a:rPr>
              <a:t> </a:t>
            </a:r>
            <a:r>
              <a:rPr lang="en-US" sz="3600" b="1" dirty="0" err="1">
                <a:solidFill>
                  <a:srgbClr val="0000FF"/>
                </a:solidFill>
                <a:latin typeface="Times New Roman" pitchFamily="18" charset="0"/>
              </a:rPr>
              <a:t>trào</a:t>
            </a:r>
            <a:r>
              <a:rPr lang="en-US" sz="3600" dirty="0">
                <a:solidFill>
                  <a:srgbClr val="990000"/>
                </a:solidFill>
                <a:latin typeface="Times New Roman" pitchFamily="18" charset="0"/>
              </a:rPr>
              <a:t> </a:t>
            </a:r>
            <a:r>
              <a:rPr lang="en-US" sz="3600" dirty="0" err="1">
                <a:latin typeface="Times New Roman" pitchFamily="18" charset="0"/>
              </a:rPr>
              <a:t>ra.</a:t>
            </a:r>
            <a:r>
              <a:rPr lang="en-US" sz="3600" dirty="0">
                <a:latin typeface="Times New Roman" pitchFamily="18" charset="0"/>
              </a:rPr>
              <a:t> </a:t>
            </a:r>
            <a:r>
              <a:rPr lang="en-US" sz="3600" dirty="0" err="1">
                <a:latin typeface="Times New Roman" pitchFamily="18" charset="0"/>
              </a:rPr>
              <a:t>Cũng</a:t>
            </a:r>
            <a:r>
              <a:rPr lang="en-US" sz="3600" dirty="0">
                <a:latin typeface="Times New Roman" pitchFamily="18" charset="0"/>
              </a:rPr>
              <a:t> </a:t>
            </a:r>
            <a:r>
              <a:rPr lang="en-US" sz="3600" dirty="0" err="1">
                <a:latin typeface="Times New Roman" pitchFamily="18" charset="0"/>
              </a:rPr>
              <a:t>giờ</a:t>
            </a:r>
            <a:r>
              <a:rPr lang="en-US" sz="3600" dirty="0">
                <a:latin typeface="Times New Roman" pitchFamily="18" charset="0"/>
              </a:rPr>
              <a:t> </a:t>
            </a:r>
            <a:r>
              <a:rPr lang="en-US" sz="3600" dirty="0" err="1">
                <a:latin typeface="Times New Roman" pitchFamily="18" charset="0"/>
              </a:rPr>
              <a:t>này</a:t>
            </a:r>
            <a:r>
              <a:rPr lang="en-US" sz="3600" dirty="0">
                <a:latin typeface="Times New Roman" pitchFamily="18" charset="0"/>
              </a:rPr>
              <a:t> </a:t>
            </a:r>
            <a:r>
              <a:rPr lang="en-US" sz="3600" dirty="0" err="1">
                <a:latin typeface="Times New Roman" pitchFamily="18" charset="0"/>
              </a:rPr>
              <a:t>năm</a:t>
            </a:r>
            <a:r>
              <a:rPr lang="en-US" sz="3600" dirty="0">
                <a:latin typeface="Times New Roman" pitchFamily="18" charset="0"/>
              </a:rPr>
              <a:t> </a:t>
            </a:r>
            <a:r>
              <a:rPr lang="en-US" sz="3600" dirty="0" err="1">
                <a:latin typeface="Times New Roman" pitchFamily="18" charset="0"/>
              </a:rPr>
              <a:t>ngoái</a:t>
            </a:r>
            <a:r>
              <a:rPr lang="en-US" sz="3600" dirty="0">
                <a:latin typeface="Times New Roman" pitchFamily="18" charset="0"/>
              </a:rPr>
              <a:t>, </a:t>
            </a:r>
            <a:r>
              <a:rPr lang="en-US" sz="3600" dirty="0" err="1">
                <a:latin typeface="Times New Roman" pitchFamily="18" charset="0"/>
              </a:rPr>
              <a:t>tôi</a:t>
            </a:r>
            <a:r>
              <a:rPr lang="en-US" sz="3600" dirty="0">
                <a:solidFill>
                  <a:srgbClr val="990000"/>
                </a:solidFill>
                <a:latin typeface="Times New Roman" pitchFamily="18" charset="0"/>
              </a:rPr>
              <a:t> </a:t>
            </a:r>
            <a:r>
              <a:rPr lang="en-US" sz="3600" b="1" dirty="0" err="1">
                <a:solidFill>
                  <a:srgbClr val="0000FF"/>
                </a:solidFill>
                <a:latin typeface="Times New Roman" pitchFamily="18" charset="0"/>
              </a:rPr>
              <a:t>đón</a:t>
            </a:r>
            <a:r>
              <a:rPr lang="en-US" sz="3600" dirty="0">
                <a:solidFill>
                  <a:srgbClr val="990000"/>
                </a:solidFill>
                <a:latin typeface="Times New Roman" pitchFamily="18" charset="0"/>
              </a:rPr>
              <a:t> </a:t>
            </a:r>
            <a:r>
              <a:rPr lang="en-US" sz="3600" dirty="0" err="1">
                <a:latin typeface="Times New Roman" pitchFamily="18" charset="0"/>
              </a:rPr>
              <a:t>giao</a:t>
            </a:r>
            <a:r>
              <a:rPr lang="en-US" sz="3600" dirty="0">
                <a:latin typeface="Times New Roman" pitchFamily="18" charset="0"/>
              </a:rPr>
              <a:t> </a:t>
            </a:r>
            <a:r>
              <a:rPr lang="en-US" sz="3600" dirty="0" err="1">
                <a:latin typeface="Times New Roman" pitchFamily="18" charset="0"/>
              </a:rPr>
              <a:t>thừa</a:t>
            </a:r>
            <a:r>
              <a:rPr lang="en-US" sz="3600" dirty="0">
                <a:solidFill>
                  <a:srgbClr val="990000"/>
                </a:solidFill>
                <a:latin typeface="Times New Roman" pitchFamily="18" charset="0"/>
              </a:rPr>
              <a:t> </a:t>
            </a:r>
            <a:r>
              <a:rPr lang="en-US" sz="3600" b="1" dirty="0" err="1">
                <a:solidFill>
                  <a:srgbClr val="0000FF"/>
                </a:solidFill>
                <a:latin typeface="Times New Roman" pitchFamily="18" charset="0"/>
              </a:rPr>
              <a:t>với</a:t>
            </a:r>
            <a:r>
              <a:rPr lang="en-US" sz="3600" dirty="0">
                <a:solidFill>
                  <a:srgbClr val="FF0066"/>
                </a:solidFill>
                <a:latin typeface="Times New Roman" pitchFamily="18" charset="0"/>
              </a:rPr>
              <a:t> </a:t>
            </a:r>
            <a:r>
              <a:rPr lang="en-US" sz="3600" dirty="0" err="1">
                <a:latin typeface="Times New Roman" pitchFamily="18" charset="0"/>
              </a:rPr>
              <a:t>ba</a:t>
            </a:r>
            <a:r>
              <a:rPr lang="en-US" sz="3600" dirty="0">
                <a:latin typeface="Times New Roman" pitchFamily="18" charset="0"/>
              </a:rPr>
              <a:t> ở </a:t>
            </a:r>
            <a:r>
              <a:rPr lang="en-US" sz="3600" dirty="0" err="1">
                <a:latin typeface="Times New Roman" pitchFamily="18" charset="0"/>
              </a:rPr>
              <a:t>bệnh</a:t>
            </a:r>
            <a:r>
              <a:rPr lang="en-US" sz="3600" dirty="0">
                <a:latin typeface="Times New Roman" pitchFamily="18" charset="0"/>
              </a:rPr>
              <a:t> </a:t>
            </a:r>
            <a:r>
              <a:rPr lang="en-US" sz="3600" dirty="0" err="1">
                <a:latin typeface="Times New Roman" pitchFamily="18" charset="0"/>
              </a:rPr>
              <a:t>viện</a:t>
            </a:r>
            <a:r>
              <a:rPr lang="en-US" sz="3600" dirty="0">
                <a:latin typeface="Times New Roman" pitchFamily="18" charset="0"/>
              </a:rPr>
              <a:t>. </a:t>
            </a:r>
            <a:r>
              <a:rPr lang="en-US" sz="3600" dirty="0" err="1">
                <a:latin typeface="Times New Roman" pitchFamily="18" charset="0"/>
              </a:rPr>
              <a:t>Năm</a:t>
            </a:r>
            <a:r>
              <a:rPr lang="en-US" sz="3600" dirty="0">
                <a:latin typeface="Times New Roman" pitchFamily="18" charset="0"/>
              </a:rPr>
              <a:t> nay </a:t>
            </a:r>
            <a:r>
              <a:rPr lang="en-US" sz="3600" dirty="0" err="1">
                <a:latin typeface="Times New Roman" pitchFamily="18" charset="0"/>
              </a:rPr>
              <a:t>ba</a:t>
            </a:r>
            <a:r>
              <a:rPr lang="en-US" sz="3600" dirty="0">
                <a:solidFill>
                  <a:srgbClr val="990000"/>
                </a:solidFill>
                <a:latin typeface="Times New Roman" pitchFamily="18" charset="0"/>
              </a:rPr>
              <a:t> </a:t>
            </a:r>
            <a:r>
              <a:rPr lang="en-US" sz="3600" b="1" dirty="0" err="1">
                <a:solidFill>
                  <a:srgbClr val="0000FF"/>
                </a:solidFill>
                <a:latin typeface="Times New Roman" pitchFamily="18" charset="0"/>
              </a:rPr>
              <a:t>bỏ</a:t>
            </a:r>
            <a:r>
              <a:rPr lang="en-US" sz="3600" b="1" dirty="0">
                <a:solidFill>
                  <a:srgbClr val="0000FF"/>
                </a:solidFill>
                <a:latin typeface="Times New Roman" pitchFamily="18" charset="0"/>
              </a:rPr>
              <a:t> </a:t>
            </a:r>
            <a:r>
              <a:rPr lang="en-US" sz="3600" dirty="0">
                <a:latin typeface="Times New Roman" pitchFamily="18" charset="0"/>
              </a:rPr>
              <a:t>con </a:t>
            </a:r>
            <a:r>
              <a:rPr lang="en-US" sz="3600" dirty="0" err="1">
                <a:latin typeface="Times New Roman" pitchFamily="18" charset="0"/>
              </a:rPr>
              <a:t>một</a:t>
            </a:r>
            <a:r>
              <a:rPr lang="en-US" sz="3600" dirty="0">
                <a:latin typeface="Times New Roman" pitchFamily="18" charset="0"/>
              </a:rPr>
              <a:t> </a:t>
            </a:r>
            <a:r>
              <a:rPr lang="en-US" sz="3600" dirty="0" err="1">
                <a:latin typeface="Times New Roman" pitchFamily="18" charset="0"/>
              </a:rPr>
              <a:t>mình</a:t>
            </a:r>
            <a:r>
              <a:rPr lang="en-US" sz="3600" dirty="0">
                <a:latin typeface="Times New Roman" pitchFamily="18" charset="0"/>
              </a:rPr>
              <a:t>, </a:t>
            </a:r>
            <a:r>
              <a:rPr lang="en-US" sz="3600" dirty="0" err="1">
                <a:latin typeface="Times New Roman" pitchFamily="18" charset="0"/>
              </a:rPr>
              <a:t>ba</a:t>
            </a:r>
            <a:r>
              <a:rPr lang="en-US" sz="3600" dirty="0">
                <a:latin typeface="Times New Roman" pitchFamily="18" charset="0"/>
              </a:rPr>
              <a:t> </a:t>
            </a:r>
            <a:r>
              <a:rPr lang="en-US" sz="3600" dirty="0" err="1">
                <a:latin typeface="Times New Roman" pitchFamily="18" charset="0"/>
              </a:rPr>
              <a:t>ơi</a:t>
            </a:r>
            <a:r>
              <a:rPr lang="en-US" sz="3600" dirty="0">
                <a:latin typeface="Times New Roman" pitchFamily="18" charset="0"/>
              </a:rPr>
              <a:t>!                                                                                                                            </a:t>
            </a:r>
          </a:p>
          <a:p>
            <a:pPr algn="r">
              <a:spcBef>
                <a:spcPct val="50000"/>
              </a:spcBef>
            </a:pPr>
            <a:r>
              <a:rPr lang="en-US" sz="3600">
                <a:latin typeface="Times New Roman" pitchFamily="18" charset="0"/>
              </a:rPr>
              <a:t> </a:t>
            </a:r>
            <a:r>
              <a:rPr lang="en-US" sz="3600" i="1">
                <a:latin typeface="Times New Roman" pitchFamily="18" charset="0"/>
              </a:rPr>
              <a:t>Theo </a:t>
            </a:r>
            <a:r>
              <a:rPr lang="en-US" sz="3600" i="1">
                <a:solidFill>
                  <a:srgbClr val="990000"/>
                </a:solidFill>
                <a:latin typeface="Times New Roman" pitchFamily="18" charset="0"/>
              </a:rPr>
              <a:t>Thuỳ Linh</a:t>
            </a:r>
            <a:endParaRPr lang="en-US" sz="3600" i="1" dirty="0">
              <a:solidFill>
                <a:srgbClr val="990000"/>
              </a:solidFill>
              <a:latin typeface="Times New Roman" pitchFamily="18" charset="0"/>
            </a:endParaRPr>
          </a:p>
        </p:txBody>
      </p:sp>
    </p:spTree>
    <p:extLst>
      <p:ext uri="{BB962C8B-B14F-4D97-AF65-F5344CB8AC3E}">
        <p14:creationId xmlns:p14="http://schemas.microsoft.com/office/powerpoint/2010/main" val="3869881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8000" r="-15000"/>
          </a:stretch>
        </a:blipFill>
        <a:effectLst/>
      </p:bgPr>
    </p:bg>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04800" y="71735"/>
            <a:ext cx="8763000" cy="954107"/>
          </a:xfrm>
          <a:prstGeom prst="rect">
            <a:avLst/>
          </a:prstGeom>
          <a:noFill/>
          <a:ln>
            <a:noFill/>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b="1" u="sng" dirty="0" err="1">
                <a:solidFill>
                  <a:srgbClr val="0070C0"/>
                </a:solidFill>
                <a:latin typeface="Times New Roman" pitchFamily="18" charset="0"/>
              </a:rPr>
              <a:t>Bài</a:t>
            </a:r>
            <a:r>
              <a:rPr lang="en-US" sz="2800" b="1" u="sng" dirty="0">
                <a:solidFill>
                  <a:srgbClr val="0070C0"/>
                </a:solidFill>
                <a:latin typeface="Times New Roman" pitchFamily="18" charset="0"/>
              </a:rPr>
              <a:t> 1</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Xếp</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các</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từ</a:t>
            </a:r>
            <a:r>
              <a:rPr lang="en-US" sz="2800" b="1" dirty="0">
                <a:solidFill>
                  <a:srgbClr val="0070C0"/>
                </a:solidFill>
                <a:latin typeface="Times New Roman" pitchFamily="18" charset="0"/>
              </a:rPr>
              <a:t> in </a:t>
            </a:r>
            <a:r>
              <a:rPr lang="en-US" sz="2800" b="1" dirty="0" err="1">
                <a:solidFill>
                  <a:srgbClr val="0070C0"/>
                </a:solidFill>
                <a:latin typeface="Times New Roman" pitchFamily="18" charset="0"/>
              </a:rPr>
              <a:t>đậm</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trong</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đoạn</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văn</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sau</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vào</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bảng</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phân</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loại</a:t>
            </a:r>
            <a:r>
              <a:rPr lang="en-US" sz="2800" b="1" dirty="0">
                <a:solidFill>
                  <a:srgbClr val="0070C0"/>
                </a:solidFill>
                <a:latin typeface="Times New Roman" pitchFamily="18" charset="0"/>
              </a:rPr>
              <a:t>:</a:t>
            </a:r>
          </a:p>
        </p:txBody>
      </p:sp>
      <p:graphicFrame>
        <p:nvGraphicFramePr>
          <p:cNvPr id="6" name="Group 70"/>
          <p:cNvGraphicFramePr>
            <a:graphicFrameLocks/>
          </p:cNvGraphicFramePr>
          <p:nvPr>
            <p:extLst>
              <p:ext uri="{D42A27DB-BD31-4B8C-83A1-F6EECF244321}">
                <p14:modId xmlns:p14="http://schemas.microsoft.com/office/powerpoint/2010/main" val="778865561"/>
              </p:ext>
            </p:extLst>
          </p:nvPr>
        </p:nvGraphicFramePr>
        <p:xfrm>
          <a:off x="457200" y="4632573"/>
          <a:ext cx="8229600" cy="1996827"/>
        </p:xfrm>
        <a:graphic>
          <a:graphicData uri="http://schemas.openxmlformats.org/drawingml/2006/table">
            <a:tbl>
              <a:tblPr>
                <a:tableStyleId>{ED083AE6-46FA-4A59-8FB0-9F97EB10719F}</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966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Động</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từ</a:t>
                      </a:r>
                      <a:endPar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Tính</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từ</a:t>
                      </a:r>
                      <a:endPar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Quan</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hệ</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từ</a:t>
                      </a:r>
                      <a:endPar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10000"/>
                  </a:ext>
                </a:extLst>
              </a:tr>
              <a:tr h="13001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10001"/>
                  </a:ext>
                </a:extLst>
              </a:tr>
            </a:tbl>
          </a:graphicData>
        </a:graphic>
      </p:graphicFrame>
      <p:sp>
        <p:nvSpPr>
          <p:cNvPr id="7" name="Text Box 6"/>
          <p:cNvSpPr txBox="1">
            <a:spLocks noChangeArrowheads="1"/>
          </p:cNvSpPr>
          <p:nvPr/>
        </p:nvSpPr>
        <p:spPr bwMode="auto">
          <a:xfrm>
            <a:off x="228600" y="1171813"/>
            <a:ext cx="8686800" cy="3323987"/>
          </a:xfrm>
          <a:prstGeom prst="rect">
            <a:avLst/>
          </a:prstGeom>
          <a:noFill/>
          <a:ln>
            <a:noFill/>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dirty="0"/>
              <a:t>    </a:t>
            </a:r>
            <a:r>
              <a:rPr lang="en-US" sz="2800" dirty="0" err="1">
                <a:latin typeface="Times New Roman" pitchFamily="18" charset="0"/>
              </a:rPr>
              <a:t>Không</a:t>
            </a:r>
            <a:r>
              <a:rPr lang="en-US" sz="2800" dirty="0">
                <a:latin typeface="Times New Roman" pitchFamily="18" charset="0"/>
              </a:rPr>
              <a:t> </a:t>
            </a:r>
            <a:r>
              <a:rPr lang="en-US" sz="2800" dirty="0" err="1">
                <a:latin typeface="Times New Roman" pitchFamily="18" charset="0"/>
              </a:rPr>
              <a:t>thấy</a:t>
            </a:r>
            <a:r>
              <a:rPr lang="en-US" sz="2800" dirty="0">
                <a:latin typeface="Times New Roman" pitchFamily="18" charset="0"/>
              </a:rPr>
              <a:t> </a:t>
            </a:r>
            <a:r>
              <a:rPr lang="en-US" sz="2800" dirty="0" err="1">
                <a:latin typeface="Times New Roman" pitchFamily="18" charset="0"/>
              </a:rPr>
              <a:t>Nguyên</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trả</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lời</a:t>
            </a:r>
            <a:r>
              <a:rPr lang="en-US" sz="2800" dirty="0">
                <a:latin typeface="Times New Roman" pitchFamily="18" charset="0"/>
              </a:rPr>
              <a:t>, </a:t>
            </a:r>
            <a:r>
              <a:rPr lang="en-US" sz="2800" dirty="0" err="1">
                <a:latin typeface="Times New Roman" pitchFamily="18" charset="0"/>
              </a:rPr>
              <a:t>tôi</a:t>
            </a:r>
            <a:r>
              <a:rPr lang="en-US" sz="2800" dirty="0">
                <a:latin typeface="Times New Roman" pitchFamily="18" charset="0"/>
              </a:rPr>
              <a:t> </a:t>
            </a:r>
            <a:r>
              <a:rPr lang="en-US" sz="2800" b="1" dirty="0" err="1">
                <a:solidFill>
                  <a:srgbClr val="3333FF"/>
                </a:solidFill>
                <a:latin typeface="Times New Roman" pitchFamily="18" charset="0"/>
              </a:rPr>
              <a:t>nhìn</a:t>
            </a:r>
            <a:r>
              <a:rPr lang="en-US" sz="2800" dirty="0">
                <a:latin typeface="Times New Roman" pitchFamily="18" charset="0"/>
              </a:rPr>
              <a:t> sang. </a:t>
            </a:r>
            <a:r>
              <a:rPr lang="en-US" sz="2800" dirty="0" err="1">
                <a:latin typeface="Times New Roman" pitchFamily="18" charset="0"/>
              </a:rPr>
              <a:t>Hai</a:t>
            </a:r>
            <a:r>
              <a:rPr lang="en-US" sz="2800" dirty="0">
                <a:latin typeface="Times New Roman" pitchFamily="18" charset="0"/>
              </a:rPr>
              <a:t> </a:t>
            </a:r>
            <a:r>
              <a:rPr lang="en-US" sz="2800" dirty="0" err="1">
                <a:latin typeface="Times New Roman" pitchFamily="18" charset="0"/>
              </a:rPr>
              <a:t>tay</a:t>
            </a:r>
            <a:r>
              <a:rPr lang="en-US" sz="2800" dirty="0">
                <a:latin typeface="Times New Roman" pitchFamily="18" charset="0"/>
              </a:rPr>
              <a:t> </a:t>
            </a:r>
            <a:r>
              <a:rPr lang="en-US" sz="2800" dirty="0" err="1">
                <a:latin typeface="Times New Roman" pitchFamily="18" charset="0"/>
              </a:rPr>
              <a:t>Nguyên</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vịn</a:t>
            </a:r>
            <a:r>
              <a:rPr lang="en-US" sz="2800" dirty="0">
                <a:solidFill>
                  <a:srgbClr val="990000"/>
                </a:solidFill>
                <a:latin typeface="Times New Roman" pitchFamily="18" charset="0"/>
              </a:rPr>
              <a:t> </a:t>
            </a:r>
            <a:r>
              <a:rPr lang="en-US" sz="2800" dirty="0" err="1">
                <a:latin typeface="Times New Roman" pitchFamily="18" charset="0"/>
              </a:rPr>
              <a:t>vào</a:t>
            </a:r>
            <a:r>
              <a:rPr lang="en-US" sz="2800" dirty="0">
                <a:latin typeface="Times New Roman" pitchFamily="18" charset="0"/>
              </a:rPr>
              <a:t> song </a:t>
            </a:r>
            <a:r>
              <a:rPr lang="en-US" sz="2800" dirty="0" err="1">
                <a:latin typeface="Times New Roman" pitchFamily="18" charset="0"/>
              </a:rPr>
              <a:t>cửa</a:t>
            </a:r>
            <a:r>
              <a:rPr lang="en-US" sz="2800" dirty="0">
                <a:latin typeface="Times New Roman" pitchFamily="18" charset="0"/>
              </a:rPr>
              <a:t> </a:t>
            </a:r>
            <a:r>
              <a:rPr lang="en-US" sz="2800" dirty="0" err="1">
                <a:latin typeface="Times New Roman" pitchFamily="18" charset="0"/>
              </a:rPr>
              <a:t>sổ</a:t>
            </a:r>
            <a:r>
              <a:rPr lang="en-US" sz="2800" dirty="0">
                <a:latin typeface="Times New Roman" pitchFamily="18" charset="0"/>
              </a:rPr>
              <a:t>, </a:t>
            </a:r>
            <a:r>
              <a:rPr lang="en-US" sz="2800" dirty="0" err="1">
                <a:latin typeface="Times New Roman" pitchFamily="18" charset="0"/>
              </a:rPr>
              <a:t>mắt</a:t>
            </a:r>
            <a:r>
              <a:rPr lang="en-US" sz="2800" dirty="0">
                <a:latin typeface="Times New Roman" pitchFamily="18" charset="0"/>
              </a:rPr>
              <a:t> </a:t>
            </a:r>
            <a:r>
              <a:rPr lang="en-US" sz="2800" dirty="0" err="1">
                <a:latin typeface="Times New Roman" pitchFamily="18" charset="0"/>
              </a:rPr>
              <a:t>nhìn</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xa</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vời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vợi</a:t>
            </a:r>
            <a:r>
              <a:rPr lang="en-US" sz="2800" dirty="0">
                <a:latin typeface="Times New Roman" pitchFamily="18" charset="0"/>
              </a:rPr>
              <a:t>.</a:t>
            </a:r>
            <a:r>
              <a:rPr lang="en-US" sz="2800" dirty="0">
                <a:solidFill>
                  <a:srgbClr val="990000"/>
                </a:solidFill>
                <a:latin typeface="Times New Roman" pitchFamily="18" charset="0"/>
              </a:rPr>
              <a:t> </a:t>
            </a:r>
            <a:r>
              <a:rPr lang="en-US" sz="2800" b="1" dirty="0">
                <a:solidFill>
                  <a:srgbClr val="0000FF"/>
                </a:solidFill>
                <a:latin typeface="Times New Roman" pitchFamily="18" charset="0"/>
              </a:rPr>
              <a:t>Qua</a:t>
            </a:r>
            <a:r>
              <a:rPr lang="en-US" sz="2800" dirty="0">
                <a:solidFill>
                  <a:srgbClr val="990000"/>
                </a:solidFill>
                <a:latin typeface="Times New Roman" pitchFamily="18" charset="0"/>
              </a:rPr>
              <a:t> </a:t>
            </a:r>
            <a:r>
              <a:rPr lang="en-US" sz="2800" dirty="0" err="1">
                <a:latin typeface="Times New Roman" pitchFamily="18" charset="0"/>
              </a:rPr>
              <a:t>ánh</a:t>
            </a:r>
            <a:r>
              <a:rPr lang="en-US" sz="2800" dirty="0">
                <a:latin typeface="Times New Roman" pitchFamily="18" charset="0"/>
              </a:rPr>
              <a:t> </a:t>
            </a:r>
            <a:r>
              <a:rPr lang="en-US" sz="2800" dirty="0" err="1">
                <a:latin typeface="Times New Roman" pitchFamily="18" charset="0"/>
              </a:rPr>
              <a:t>đèn</a:t>
            </a:r>
            <a:r>
              <a:rPr lang="en-US" sz="2800" dirty="0">
                <a:latin typeface="Times New Roman" pitchFamily="18" charset="0"/>
              </a:rPr>
              <a:t> </a:t>
            </a:r>
            <a:r>
              <a:rPr lang="en-US" sz="2800" dirty="0" err="1">
                <a:latin typeface="Times New Roman" pitchFamily="18" charset="0"/>
              </a:rPr>
              <a:t>ngoài</a:t>
            </a:r>
            <a:r>
              <a:rPr lang="en-US" sz="2800" dirty="0">
                <a:latin typeface="Times New Roman" pitchFamily="18" charset="0"/>
              </a:rPr>
              <a:t> </a:t>
            </a:r>
            <a:r>
              <a:rPr lang="en-US" sz="2800" dirty="0" err="1">
                <a:latin typeface="Times New Roman" pitchFamily="18" charset="0"/>
              </a:rPr>
              <a:t>đường</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hắt</a:t>
            </a:r>
            <a:r>
              <a:rPr lang="en-US" sz="2800" b="1" dirty="0">
                <a:solidFill>
                  <a:srgbClr val="0000FF"/>
                </a:solidFill>
                <a:latin typeface="Times New Roman" pitchFamily="18" charset="0"/>
              </a:rPr>
              <a:t> </a:t>
            </a:r>
            <a:r>
              <a:rPr lang="en-US" sz="2800" dirty="0" err="1">
                <a:latin typeface="Times New Roman" pitchFamily="18" charset="0"/>
              </a:rPr>
              <a:t>vào</a:t>
            </a:r>
            <a:r>
              <a:rPr lang="en-US" sz="2800" dirty="0">
                <a:latin typeface="Times New Roman" pitchFamily="18" charset="0"/>
              </a:rPr>
              <a:t>, </a:t>
            </a:r>
            <a:r>
              <a:rPr lang="en-US" sz="2800" dirty="0" err="1">
                <a:latin typeface="Times New Roman" pitchFamily="18" charset="0"/>
              </a:rPr>
              <a:t>tôi</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thấy</a:t>
            </a:r>
            <a:r>
              <a:rPr lang="en-US" sz="2800" b="1" dirty="0">
                <a:solidFill>
                  <a:srgbClr val="0000FF"/>
                </a:solidFill>
                <a:latin typeface="Times New Roman" pitchFamily="18" charset="0"/>
              </a:rPr>
              <a:t> ở</a:t>
            </a:r>
            <a:r>
              <a:rPr lang="en-US" sz="2800" dirty="0">
                <a:solidFill>
                  <a:srgbClr val="990000"/>
                </a:solidFill>
                <a:latin typeface="Times New Roman" pitchFamily="18" charset="0"/>
              </a:rPr>
              <a:t> </a:t>
            </a:r>
            <a:r>
              <a:rPr lang="en-US" sz="2800" dirty="0" err="1">
                <a:latin typeface="Times New Roman" pitchFamily="18" charset="0"/>
              </a:rPr>
              <a:t>khoé</a:t>
            </a:r>
            <a:r>
              <a:rPr lang="en-US" sz="2800" dirty="0">
                <a:latin typeface="Times New Roman" pitchFamily="18" charset="0"/>
              </a:rPr>
              <a:t> </a:t>
            </a:r>
            <a:r>
              <a:rPr lang="en-US" sz="2800" dirty="0" err="1">
                <a:latin typeface="Times New Roman" pitchFamily="18" charset="0"/>
              </a:rPr>
              <a:t>mắt</a:t>
            </a:r>
            <a:r>
              <a:rPr lang="en-US" sz="2800" dirty="0">
                <a:latin typeface="Times New Roman" pitchFamily="18" charset="0"/>
              </a:rPr>
              <a:t> </a:t>
            </a:r>
            <a:r>
              <a:rPr lang="en-US" sz="2800" dirty="0" err="1">
                <a:latin typeface="Times New Roman" pitchFamily="18" charset="0"/>
              </a:rPr>
              <a:t>nó</a:t>
            </a:r>
            <a:r>
              <a:rPr lang="en-US" sz="2800" dirty="0">
                <a:latin typeface="Times New Roman" pitchFamily="18" charset="0"/>
              </a:rPr>
              <a:t> </a:t>
            </a:r>
            <a:r>
              <a:rPr lang="en-US" sz="2800" dirty="0" err="1">
                <a:latin typeface="Times New Roman" pitchFamily="18" charset="0"/>
              </a:rPr>
              <a:t>hai</a:t>
            </a:r>
            <a:r>
              <a:rPr lang="en-US" sz="2800" dirty="0">
                <a:latin typeface="Times New Roman" pitchFamily="18" charset="0"/>
              </a:rPr>
              <a:t> </a:t>
            </a:r>
            <a:r>
              <a:rPr lang="en-US" sz="2800" dirty="0" err="1">
                <a:latin typeface="Times New Roman" pitchFamily="18" charset="0"/>
              </a:rPr>
              <a:t>giọt</a:t>
            </a:r>
            <a:r>
              <a:rPr lang="en-US" sz="2800" dirty="0">
                <a:latin typeface="Times New Roman" pitchFamily="18" charset="0"/>
              </a:rPr>
              <a:t> </a:t>
            </a:r>
            <a:r>
              <a:rPr lang="en-US" sz="2800" dirty="0" err="1">
                <a:latin typeface="Times New Roman" pitchFamily="18" charset="0"/>
              </a:rPr>
              <a:t>lệ</a:t>
            </a:r>
            <a:r>
              <a:rPr lang="en-US" sz="2800" dirty="0">
                <a:latin typeface="Times New Roman" pitchFamily="18" charset="0"/>
              </a:rPr>
              <a:t> </a:t>
            </a:r>
            <a:r>
              <a:rPr lang="en-US" sz="2800" b="1" dirty="0" err="1">
                <a:solidFill>
                  <a:srgbClr val="3333FF"/>
                </a:solidFill>
                <a:latin typeface="Times New Roman" pitchFamily="18" charset="0"/>
              </a:rPr>
              <a:t>lớn</a:t>
            </a:r>
            <a:r>
              <a:rPr lang="en-US" sz="2800" dirty="0">
                <a:latin typeface="Times New Roman" pitchFamily="18" charset="0"/>
              </a:rPr>
              <a:t> </a:t>
            </a:r>
            <a:r>
              <a:rPr lang="en-US" sz="2800" dirty="0" err="1">
                <a:latin typeface="Times New Roman" pitchFamily="18" charset="0"/>
              </a:rPr>
              <a:t>sắp</a:t>
            </a:r>
            <a:r>
              <a:rPr lang="en-US" sz="2800" dirty="0">
                <a:latin typeface="Times New Roman" pitchFamily="18" charset="0"/>
              </a:rPr>
              <a:t> </a:t>
            </a:r>
            <a:r>
              <a:rPr lang="en-US" sz="2800" dirty="0" err="1">
                <a:latin typeface="Times New Roman" pitchFamily="18" charset="0"/>
              </a:rPr>
              <a:t>sửa</a:t>
            </a:r>
            <a:r>
              <a:rPr lang="en-US" sz="2800" dirty="0">
                <a:latin typeface="Times New Roman" pitchFamily="18" charset="0"/>
              </a:rPr>
              <a:t> </a:t>
            </a:r>
            <a:r>
              <a:rPr lang="en-US" sz="2800" b="1" dirty="0" err="1">
                <a:solidFill>
                  <a:srgbClr val="3333FF"/>
                </a:solidFill>
                <a:latin typeface="Times New Roman" pitchFamily="18" charset="0"/>
              </a:rPr>
              <a:t>lăn</a:t>
            </a:r>
            <a:r>
              <a:rPr lang="en-US" sz="2800" dirty="0">
                <a:latin typeface="Times New Roman" pitchFamily="18" charset="0"/>
              </a:rPr>
              <a:t> </a:t>
            </a:r>
            <a:r>
              <a:rPr lang="en-US" sz="2800" dirty="0" err="1">
                <a:latin typeface="Times New Roman" pitchFamily="18" charset="0"/>
              </a:rPr>
              <a:t>xuống</a:t>
            </a:r>
            <a:r>
              <a:rPr lang="en-US" sz="2800" dirty="0">
                <a:latin typeface="Times New Roman" pitchFamily="18" charset="0"/>
              </a:rPr>
              <a:t> </a:t>
            </a:r>
            <a:r>
              <a:rPr lang="en-US" sz="2800" dirty="0" err="1">
                <a:latin typeface="Times New Roman" pitchFamily="18" charset="0"/>
              </a:rPr>
              <a:t>má</a:t>
            </a:r>
            <a:r>
              <a:rPr lang="en-US" sz="2800" dirty="0">
                <a:latin typeface="Times New Roman" pitchFamily="18" charset="0"/>
              </a:rPr>
              <a:t>. </a:t>
            </a:r>
            <a:r>
              <a:rPr lang="en-US" sz="2800" dirty="0" err="1">
                <a:latin typeface="Times New Roman" pitchFamily="18" charset="0"/>
              </a:rPr>
              <a:t>Tự</a:t>
            </a:r>
            <a:r>
              <a:rPr lang="en-US" sz="2800" dirty="0">
                <a:latin typeface="Times New Roman" pitchFamily="18" charset="0"/>
              </a:rPr>
              <a:t> </a:t>
            </a:r>
            <a:r>
              <a:rPr lang="en-US" sz="2800" dirty="0" err="1">
                <a:latin typeface="Times New Roman" pitchFamily="18" charset="0"/>
              </a:rPr>
              <a:t>nhiên</a:t>
            </a:r>
            <a:r>
              <a:rPr lang="en-US" sz="2800" dirty="0">
                <a:latin typeface="Times New Roman" pitchFamily="18" charset="0"/>
              </a:rPr>
              <a:t> </a:t>
            </a:r>
            <a:r>
              <a:rPr lang="en-US" sz="2800" dirty="0" err="1">
                <a:latin typeface="Times New Roman" pitchFamily="18" charset="0"/>
              </a:rPr>
              <a:t>nước</a:t>
            </a:r>
            <a:r>
              <a:rPr lang="en-US" sz="2800" dirty="0">
                <a:latin typeface="Times New Roman" pitchFamily="18" charset="0"/>
              </a:rPr>
              <a:t> </a:t>
            </a:r>
            <a:r>
              <a:rPr lang="en-US" sz="2800" dirty="0" err="1">
                <a:latin typeface="Times New Roman" pitchFamily="18" charset="0"/>
              </a:rPr>
              <a:t>mắt</a:t>
            </a:r>
            <a:r>
              <a:rPr lang="en-US" sz="2800" dirty="0">
                <a:latin typeface="Times New Roman" pitchFamily="18" charset="0"/>
              </a:rPr>
              <a:t> </a:t>
            </a:r>
            <a:r>
              <a:rPr lang="en-US" sz="2800" dirty="0" err="1">
                <a:latin typeface="Times New Roman" pitchFamily="18" charset="0"/>
              </a:rPr>
              <a:t>tôi</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trào</a:t>
            </a:r>
            <a:r>
              <a:rPr lang="en-US" sz="2800" dirty="0">
                <a:solidFill>
                  <a:srgbClr val="990000"/>
                </a:solidFill>
                <a:latin typeface="Times New Roman" pitchFamily="18" charset="0"/>
              </a:rPr>
              <a:t> </a:t>
            </a:r>
            <a:r>
              <a:rPr lang="en-US" sz="2800" dirty="0" err="1">
                <a:latin typeface="Times New Roman" pitchFamily="18" charset="0"/>
              </a:rPr>
              <a:t>ra.</a:t>
            </a:r>
            <a:r>
              <a:rPr lang="en-US" sz="2800" dirty="0">
                <a:latin typeface="Times New Roman" pitchFamily="18" charset="0"/>
              </a:rPr>
              <a:t> </a:t>
            </a:r>
            <a:r>
              <a:rPr lang="en-US" sz="2800" dirty="0" err="1">
                <a:latin typeface="Times New Roman" pitchFamily="18" charset="0"/>
              </a:rPr>
              <a:t>Cũng</a:t>
            </a:r>
            <a:r>
              <a:rPr lang="en-US" sz="2800" dirty="0">
                <a:latin typeface="Times New Roman" pitchFamily="18" charset="0"/>
              </a:rPr>
              <a:t> </a:t>
            </a:r>
            <a:r>
              <a:rPr lang="en-US" sz="2800" dirty="0" err="1">
                <a:latin typeface="Times New Roman" pitchFamily="18" charset="0"/>
              </a:rPr>
              <a:t>giờ</a:t>
            </a:r>
            <a:r>
              <a:rPr lang="en-US" sz="2800" dirty="0">
                <a:latin typeface="Times New Roman" pitchFamily="18" charset="0"/>
              </a:rPr>
              <a:t> </a:t>
            </a:r>
            <a:r>
              <a:rPr lang="en-US" sz="2800" dirty="0" err="1">
                <a:latin typeface="Times New Roman" pitchFamily="18" charset="0"/>
              </a:rPr>
              <a:t>này</a:t>
            </a:r>
            <a:r>
              <a:rPr lang="en-US" sz="2800" dirty="0">
                <a:latin typeface="Times New Roman" pitchFamily="18" charset="0"/>
              </a:rPr>
              <a:t> </a:t>
            </a:r>
            <a:r>
              <a:rPr lang="en-US" sz="2800" dirty="0" err="1">
                <a:latin typeface="Times New Roman" pitchFamily="18" charset="0"/>
              </a:rPr>
              <a:t>năm</a:t>
            </a:r>
            <a:r>
              <a:rPr lang="en-US" sz="2800" dirty="0">
                <a:latin typeface="Times New Roman" pitchFamily="18" charset="0"/>
              </a:rPr>
              <a:t> </a:t>
            </a:r>
            <a:r>
              <a:rPr lang="en-US" sz="2800" dirty="0" err="1">
                <a:latin typeface="Times New Roman" pitchFamily="18" charset="0"/>
              </a:rPr>
              <a:t>ngoái</a:t>
            </a:r>
            <a:r>
              <a:rPr lang="en-US" sz="2800" dirty="0">
                <a:latin typeface="Times New Roman" pitchFamily="18" charset="0"/>
              </a:rPr>
              <a:t>, </a:t>
            </a:r>
            <a:r>
              <a:rPr lang="en-US" sz="2800" dirty="0" err="1">
                <a:latin typeface="Times New Roman" pitchFamily="18" charset="0"/>
              </a:rPr>
              <a:t>tôi</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đón</a:t>
            </a:r>
            <a:r>
              <a:rPr lang="en-US" sz="2800" dirty="0">
                <a:solidFill>
                  <a:srgbClr val="990000"/>
                </a:solidFill>
                <a:latin typeface="Times New Roman" pitchFamily="18" charset="0"/>
              </a:rPr>
              <a:t> </a:t>
            </a:r>
            <a:r>
              <a:rPr lang="en-US" sz="2800" dirty="0" err="1">
                <a:latin typeface="Times New Roman" pitchFamily="18" charset="0"/>
              </a:rPr>
              <a:t>giao</a:t>
            </a:r>
            <a:r>
              <a:rPr lang="en-US" sz="2800" dirty="0">
                <a:latin typeface="Times New Roman" pitchFamily="18" charset="0"/>
              </a:rPr>
              <a:t> </a:t>
            </a:r>
            <a:r>
              <a:rPr lang="en-US" sz="2800" dirty="0" err="1">
                <a:latin typeface="Times New Roman" pitchFamily="18" charset="0"/>
              </a:rPr>
              <a:t>thừa</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với</a:t>
            </a:r>
            <a:r>
              <a:rPr lang="en-US" sz="2800" dirty="0">
                <a:solidFill>
                  <a:srgbClr val="FF0066"/>
                </a:solidFill>
                <a:latin typeface="Times New Roman" pitchFamily="18" charset="0"/>
              </a:rPr>
              <a:t> </a:t>
            </a:r>
            <a:r>
              <a:rPr lang="en-US" sz="2800" dirty="0" err="1">
                <a:latin typeface="Times New Roman" pitchFamily="18" charset="0"/>
              </a:rPr>
              <a:t>ba</a:t>
            </a:r>
            <a:r>
              <a:rPr lang="en-US" sz="2800" dirty="0">
                <a:latin typeface="Times New Roman" pitchFamily="18" charset="0"/>
              </a:rPr>
              <a:t> ở </a:t>
            </a:r>
            <a:r>
              <a:rPr lang="en-US" sz="2800" dirty="0" err="1">
                <a:latin typeface="Times New Roman" pitchFamily="18" charset="0"/>
              </a:rPr>
              <a:t>bệnh</a:t>
            </a:r>
            <a:r>
              <a:rPr lang="en-US" sz="2800" dirty="0">
                <a:latin typeface="Times New Roman" pitchFamily="18" charset="0"/>
              </a:rPr>
              <a:t> </a:t>
            </a:r>
            <a:r>
              <a:rPr lang="en-US" sz="2800" dirty="0" err="1">
                <a:latin typeface="Times New Roman" pitchFamily="18" charset="0"/>
              </a:rPr>
              <a:t>viện</a:t>
            </a:r>
            <a:r>
              <a:rPr lang="en-US" sz="2800" dirty="0">
                <a:latin typeface="Times New Roman" pitchFamily="18" charset="0"/>
              </a:rPr>
              <a:t>. </a:t>
            </a:r>
            <a:r>
              <a:rPr lang="en-US" sz="2800" dirty="0" err="1">
                <a:latin typeface="Times New Roman" pitchFamily="18" charset="0"/>
              </a:rPr>
              <a:t>Năm</a:t>
            </a:r>
            <a:r>
              <a:rPr lang="en-US" sz="2800" dirty="0">
                <a:latin typeface="Times New Roman" pitchFamily="18" charset="0"/>
              </a:rPr>
              <a:t> nay </a:t>
            </a:r>
            <a:r>
              <a:rPr lang="en-US" sz="2800" dirty="0" err="1">
                <a:latin typeface="Times New Roman" pitchFamily="18" charset="0"/>
              </a:rPr>
              <a:t>ba</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bỏ</a:t>
            </a:r>
            <a:r>
              <a:rPr lang="en-US" sz="2800" b="1" dirty="0">
                <a:solidFill>
                  <a:srgbClr val="0000FF"/>
                </a:solidFill>
                <a:latin typeface="Times New Roman" pitchFamily="18" charset="0"/>
              </a:rPr>
              <a:t> </a:t>
            </a:r>
            <a:r>
              <a:rPr lang="en-US" sz="2800" dirty="0">
                <a:latin typeface="Times New Roman" pitchFamily="18" charset="0"/>
              </a:rPr>
              <a:t>con </a:t>
            </a:r>
            <a:r>
              <a:rPr lang="en-US" sz="2800" dirty="0" err="1">
                <a:latin typeface="Times New Roman" pitchFamily="18" charset="0"/>
              </a:rPr>
              <a:t>một</a:t>
            </a:r>
            <a:r>
              <a:rPr lang="en-US" sz="2800" dirty="0">
                <a:latin typeface="Times New Roman" pitchFamily="18" charset="0"/>
              </a:rPr>
              <a:t> </a:t>
            </a:r>
            <a:r>
              <a:rPr lang="en-US" sz="2800" dirty="0" err="1">
                <a:latin typeface="Times New Roman" pitchFamily="18" charset="0"/>
              </a:rPr>
              <a:t>mình</a:t>
            </a:r>
            <a:r>
              <a:rPr lang="en-US" sz="2800" dirty="0">
                <a:latin typeface="Times New Roman" pitchFamily="18" charset="0"/>
              </a:rPr>
              <a:t>, </a:t>
            </a:r>
            <a:r>
              <a:rPr lang="en-US" sz="2800" dirty="0" err="1">
                <a:latin typeface="Times New Roman" pitchFamily="18" charset="0"/>
              </a:rPr>
              <a:t>ba</a:t>
            </a:r>
            <a:r>
              <a:rPr lang="en-US" sz="2800" dirty="0">
                <a:latin typeface="Times New Roman" pitchFamily="18" charset="0"/>
              </a:rPr>
              <a:t> </a:t>
            </a:r>
            <a:r>
              <a:rPr lang="en-US" sz="2800" dirty="0" err="1">
                <a:latin typeface="Times New Roman" pitchFamily="18" charset="0"/>
              </a:rPr>
              <a:t>ơi</a:t>
            </a:r>
            <a:r>
              <a:rPr lang="en-US" sz="2800" dirty="0">
                <a:latin typeface="Times New Roman" pitchFamily="18" charset="0"/>
              </a:rPr>
              <a:t>!                                                                                                                            </a:t>
            </a:r>
          </a:p>
          <a:p>
            <a:pPr algn="r">
              <a:spcBef>
                <a:spcPct val="50000"/>
              </a:spcBef>
            </a:pPr>
            <a:r>
              <a:rPr lang="en-US" sz="2800" dirty="0">
                <a:latin typeface="Times New Roman" pitchFamily="18" charset="0"/>
              </a:rPr>
              <a:t>                                            </a:t>
            </a:r>
            <a:r>
              <a:rPr lang="en-US" sz="2800" i="1" dirty="0">
                <a:latin typeface="Times New Roman" pitchFamily="18" charset="0"/>
              </a:rPr>
              <a:t>Theo </a:t>
            </a:r>
            <a:r>
              <a:rPr lang="en-US" sz="2800" i="1" dirty="0" err="1">
                <a:solidFill>
                  <a:srgbClr val="990000"/>
                </a:solidFill>
                <a:latin typeface="Times New Roman" pitchFamily="18" charset="0"/>
              </a:rPr>
              <a:t>Thuỳ</a:t>
            </a:r>
            <a:r>
              <a:rPr lang="en-US" sz="2800" i="1" dirty="0">
                <a:solidFill>
                  <a:srgbClr val="990000"/>
                </a:solidFill>
                <a:latin typeface="Times New Roman" pitchFamily="18" charset="0"/>
              </a:rPr>
              <a:t> </a:t>
            </a:r>
            <a:r>
              <a:rPr lang="en-US" sz="2800" i="1" dirty="0" err="1">
                <a:solidFill>
                  <a:srgbClr val="990000"/>
                </a:solidFill>
                <a:latin typeface="Times New Roman" pitchFamily="18" charset="0"/>
              </a:rPr>
              <a:t>Linh</a:t>
            </a:r>
            <a:endParaRPr lang="en-US" sz="2800" i="1" dirty="0">
              <a:solidFill>
                <a:srgbClr val="990000"/>
              </a:solidFill>
              <a:latin typeface="Times New Roman" pitchFamily="18" charset="0"/>
            </a:endParaRPr>
          </a:p>
        </p:txBody>
      </p:sp>
    </p:spTree>
    <p:extLst>
      <p:ext uri="{BB962C8B-B14F-4D97-AF65-F5344CB8AC3E}">
        <p14:creationId xmlns:p14="http://schemas.microsoft.com/office/powerpoint/2010/main" val="2057886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18000"/>
          </a:stretch>
        </a:blipFill>
        <a:effectLst/>
      </p:bgPr>
    </p:bg>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9252D9AE-B0A9-476D-81D9-068A53A6EF5E}"/>
              </a:ext>
            </a:extLst>
          </p:cNvPr>
          <p:cNvGrpSpPr/>
          <p:nvPr/>
        </p:nvGrpSpPr>
        <p:grpSpPr>
          <a:xfrm>
            <a:off x="1219200" y="2088085"/>
            <a:ext cx="6858000" cy="3947877"/>
            <a:chOff x="1063682" y="2164437"/>
            <a:chExt cx="7391400" cy="4557477"/>
          </a:xfrm>
        </p:grpSpPr>
        <p:sp>
          <p:nvSpPr>
            <p:cNvPr id="25" name="Bevel 24"/>
            <p:cNvSpPr/>
            <p:nvPr/>
          </p:nvSpPr>
          <p:spPr>
            <a:xfrm>
              <a:off x="1752600" y="2743200"/>
              <a:ext cx="6019800" cy="3352800"/>
            </a:xfrm>
            <a:prstGeom prst="bevel">
              <a:avLst>
                <a:gd name="adj" fmla="val 17727"/>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00"/>
            </a:p>
          </p:txBody>
        </p:sp>
        <p:sp>
          <p:nvSpPr>
            <p:cNvPr id="26" name="Oval 25"/>
            <p:cNvSpPr/>
            <p:nvPr/>
          </p:nvSpPr>
          <p:spPr>
            <a:xfrm>
              <a:off x="3619500" y="2164437"/>
              <a:ext cx="2620633" cy="5334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solidFill>
                    <a:schemeClr val="tx2">
                      <a:lumMod val="50000"/>
                    </a:schemeClr>
                  </a:solidFill>
                </a:rPr>
                <a:t>Ý KIẾN CÁ NHÂN</a:t>
              </a:r>
            </a:p>
          </p:txBody>
        </p:sp>
        <p:sp>
          <p:nvSpPr>
            <p:cNvPr id="27" name="Oval 26"/>
            <p:cNvSpPr/>
            <p:nvPr/>
          </p:nvSpPr>
          <p:spPr>
            <a:xfrm rot="16200000">
              <a:off x="20065" y="4152900"/>
              <a:ext cx="2620633" cy="5334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solidFill>
                    <a:schemeClr val="tx2">
                      <a:lumMod val="50000"/>
                    </a:schemeClr>
                  </a:solidFill>
                </a:rPr>
                <a:t>Ý KIẾN CÁ NHÂN</a:t>
              </a:r>
            </a:p>
          </p:txBody>
        </p:sp>
        <p:sp>
          <p:nvSpPr>
            <p:cNvPr id="28" name="Oval 27"/>
            <p:cNvSpPr/>
            <p:nvPr/>
          </p:nvSpPr>
          <p:spPr>
            <a:xfrm rot="5400000">
              <a:off x="6878065" y="4351054"/>
              <a:ext cx="2620633" cy="5334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solidFill>
                    <a:schemeClr val="tx2">
                      <a:lumMod val="50000"/>
                    </a:schemeClr>
                  </a:solidFill>
                </a:rPr>
                <a:t>Ý KIẾN CÁ NHÂN</a:t>
              </a:r>
            </a:p>
          </p:txBody>
        </p:sp>
        <p:sp>
          <p:nvSpPr>
            <p:cNvPr id="29" name="Oval 28"/>
            <p:cNvSpPr/>
            <p:nvPr/>
          </p:nvSpPr>
          <p:spPr>
            <a:xfrm>
              <a:off x="3543301" y="6188514"/>
              <a:ext cx="2620633" cy="5334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solidFill>
                    <a:schemeClr val="tx2">
                      <a:lumMod val="50000"/>
                    </a:schemeClr>
                  </a:solidFill>
                </a:rPr>
                <a:t>Ý KIẾN CÁ NHÂN</a:t>
              </a:r>
            </a:p>
          </p:txBody>
        </p:sp>
        <p:sp>
          <p:nvSpPr>
            <p:cNvPr id="31" name="Oval 30"/>
            <p:cNvSpPr/>
            <p:nvPr/>
          </p:nvSpPr>
          <p:spPr>
            <a:xfrm>
              <a:off x="3067050" y="3771900"/>
              <a:ext cx="3429000" cy="12954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a:solidFill>
                    <a:srgbClr val="FF0000"/>
                  </a:solidFill>
                </a:rPr>
                <a:t>NHÓM TRƯỞNG THỐNG NHẤT KẾT QUẢ </a:t>
              </a:r>
            </a:p>
          </p:txBody>
        </p:sp>
      </p:grpSp>
      <p:sp>
        <p:nvSpPr>
          <p:cNvPr id="2" name="Hộp Văn bản 1">
            <a:extLst>
              <a:ext uri="{FF2B5EF4-FFF2-40B4-BE49-F238E27FC236}">
                <a16:creationId xmlns:a16="http://schemas.microsoft.com/office/drawing/2014/main" id="{3DE6C41D-6AEE-4923-9014-58A1F794F562}"/>
              </a:ext>
            </a:extLst>
          </p:cNvPr>
          <p:cNvSpPr txBox="1"/>
          <p:nvPr/>
        </p:nvSpPr>
        <p:spPr>
          <a:xfrm>
            <a:off x="2009892" y="552153"/>
            <a:ext cx="5638210" cy="1569660"/>
          </a:xfrm>
          <a:prstGeom prst="rect">
            <a:avLst/>
          </a:prstGeom>
          <a:noFill/>
        </p:spPr>
        <p:txBody>
          <a:bodyPr wrap="none" rtlCol="0">
            <a:spAutoFit/>
          </a:bodyPr>
          <a:lstStyle/>
          <a:p>
            <a:pPr algn="ctr"/>
            <a:r>
              <a:rPr lang="en-US" sz="3200" b="1">
                <a:solidFill>
                  <a:schemeClr val="tx2">
                    <a:lumMod val="50000"/>
                  </a:schemeClr>
                </a:solidFill>
                <a:latin typeface="Times New Roman" pitchFamily="18" charset="0"/>
                <a:cs typeface="Times New Roman" pitchFamily="18" charset="0"/>
              </a:rPr>
              <a:t>THẢO LUẬN NHÓM 4 &amp; </a:t>
            </a:r>
          </a:p>
          <a:p>
            <a:pPr algn="ctr"/>
            <a:r>
              <a:rPr lang="en-US" sz="3200" b="1">
                <a:solidFill>
                  <a:schemeClr val="tx2">
                    <a:lumMod val="50000"/>
                  </a:schemeClr>
                </a:solidFill>
                <a:latin typeface="Times New Roman" pitchFamily="18" charset="0"/>
                <a:cs typeface="Times New Roman" pitchFamily="18" charset="0"/>
              </a:rPr>
              <a:t>KĨ THUẬT KHĂN TRẢI BÀN</a:t>
            </a:r>
          </a:p>
          <a:p>
            <a:pPr algn="ctr"/>
            <a:endParaRPr lang="en-US" sz="3200"/>
          </a:p>
        </p:txBody>
      </p:sp>
    </p:spTree>
    <p:extLst>
      <p:ext uri="{BB962C8B-B14F-4D97-AF65-F5344CB8AC3E}">
        <p14:creationId xmlns:p14="http://schemas.microsoft.com/office/powerpoint/2010/main" val="3283025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7000"/>
          </a:stretch>
        </a:blipFill>
        <a:effectLst/>
      </p:bgPr>
    </p:bg>
    <p:spTree>
      <p:nvGrpSpPr>
        <p:cNvPr id="1" name=""/>
        <p:cNvGrpSpPr/>
        <p:nvPr/>
      </p:nvGrpSpPr>
      <p:grpSpPr>
        <a:xfrm>
          <a:off x="0" y="0"/>
          <a:ext cx="0" cy="0"/>
          <a:chOff x="0" y="0"/>
          <a:chExt cx="0" cy="0"/>
        </a:xfrm>
      </p:grpSpPr>
      <p:graphicFrame>
        <p:nvGraphicFramePr>
          <p:cNvPr id="5" name="Group 70"/>
          <p:cNvGraphicFramePr>
            <a:graphicFrameLocks/>
          </p:cNvGraphicFramePr>
          <p:nvPr>
            <p:extLst>
              <p:ext uri="{D42A27DB-BD31-4B8C-83A1-F6EECF244321}">
                <p14:modId xmlns:p14="http://schemas.microsoft.com/office/powerpoint/2010/main" val="799901156"/>
              </p:ext>
            </p:extLst>
          </p:nvPr>
        </p:nvGraphicFramePr>
        <p:xfrm>
          <a:off x="0" y="4076006"/>
          <a:ext cx="9067800" cy="2781994"/>
        </p:xfrm>
        <a:graphic>
          <a:graphicData uri="http://schemas.openxmlformats.org/drawingml/2006/table">
            <a:tbl>
              <a:tblPr>
                <a:tableStyleId>{5DA37D80-6434-44D0-A028-1B22A696006F}</a:tableStyleId>
              </a:tblPr>
              <a:tblGrid>
                <a:gridCol w="3022600">
                  <a:extLst>
                    <a:ext uri="{9D8B030D-6E8A-4147-A177-3AD203B41FA5}">
                      <a16:colId xmlns:a16="http://schemas.microsoft.com/office/drawing/2014/main" val="20000"/>
                    </a:ext>
                  </a:extLst>
                </a:gridCol>
                <a:gridCol w="3022600">
                  <a:extLst>
                    <a:ext uri="{9D8B030D-6E8A-4147-A177-3AD203B41FA5}">
                      <a16:colId xmlns:a16="http://schemas.microsoft.com/office/drawing/2014/main" val="20001"/>
                    </a:ext>
                  </a:extLst>
                </a:gridCol>
                <a:gridCol w="3022600">
                  <a:extLst>
                    <a:ext uri="{9D8B030D-6E8A-4147-A177-3AD203B41FA5}">
                      <a16:colId xmlns:a16="http://schemas.microsoft.com/office/drawing/2014/main" val="20002"/>
                    </a:ext>
                  </a:extLst>
                </a:gridCol>
              </a:tblGrid>
              <a:tr h="4747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Động</a:t>
                      </a:r>
                      <a:r>
                        <a:rPr kumimoji="0" lang="en-US" sz="320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từ</a:t>
                      </a:r>
                      <a:endParaRPr kumimoji="0" lang="en-US" sz="3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Tính</a:t>
                      </a:r>
                      <a:r>
                        <a:rPr kumimoji="0" lang="en-US" sz="320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từ</a:t>
                      </a:r>
                      <a:endParaRPr kumimoji="0" lang="en-US" sz="3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Quan</a:t>
                      </a:r>
                      <a:r>
                        <a:rPr kumimoji="0" lang="en-US" sz="320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hệ</a:t>
                      </a:r>
                      <a:r>
                        <a:rPr kumimoji="0" lang="en-US" sz="320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từ</a:t>
                      </a:r>
                      <a:endParaRPr kumimoji="0" lang="en-US" sz="3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10000"/>
                  </a:ext>
                </a:extLst>
              </a:tr>
              <a:tr h="2202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10001"/>
                  </a:ext>
                </a:extLst>
              </a:tr>
            </a:tbl>
          </a:graphicData>
        </a:graphic>
      </p:graphicFrame>
      <p:sp>
        <p:nvSpPr>
          <p:cNvPr id="6" name="Text Box 5"/>
          <p:cNvSpPr txBox="1">
            <a:spLocks noChangeArrowheads="1"/>
          </p:cNvSpPr>
          <p:nvPr/>
        </p:nvSpPr>
        <p:spPr bwMode="auto">
          <a:xfrm>
            <a:off x="190500" y="376535"/>
            <a:ext cx="8763000" cy="461665"/>
          </a:xfrm>
          <a:prstGeom prst="rect">
            <a:avLst/>
          </a:prstGeom>
          <a:noFill/>
          <a:ln>
            <a:noFill/>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u="sng" dirty="0" err="1">
                <a:solidFill>
                  <a:srgbClr val="002060"/>
                </a:solidFill>
                <a:latin typeface="Times New Roman" pitchFamily="18" charset="0"/>
              </a:rPr>
              <a:t>Bài</a:t>
            </a:r>
            <a:r>
              <a:rPr lang="en-US" sz="2400" b="1" u="sng" dirty="0">
                <a:solidFill>
                  <a:srgbClr val="002060"/>
                </a:solidFill>
                <a:latin typeface="Times New Roman" pitchFamily="18" charset="0"/>
              </a:rPr>
              <a:t> 1</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Xếp</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các</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từ</a:t>
            </a:r>
            <a:r>
              <a:rPr lang="en-US" sz="2400" b="1" dirty="0">
                <a:solidFill>
                  <a:srgbClr val="002060"/>
                </a:solidFill>
                <a:latin typeface="Times New Roman" pitchFamily="18" charset="0"/>
              </a:rPr>
              <a:t> in </a:t>
            </a:r>
            <a:r>
              <a:rPr lang="en-US" sz="2400" b="1" dirty="0" err="1">
                <a:solidFill>
                  <a:srgbClr val="002060"/>
                </a:solidFill>
                <a:latin typeface="Times New Roman" pitchFamily="18" charset="0"/>
              </a:rPr>
              <a:t>đậm</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trong</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đoạn</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văn</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sau</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vào</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bảng</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phân</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loại</a:t>
            </a:r>
            <a:r>
              <a:rPr lang="en-US" sz="2400" b="1" dirty="0">
                <a:solidFill>
                  <a:srgbClr val="002060"/>
                </a:solidFill>
                <a:latin typeface="Times New Roman" pitchFamily="18" charset="0"/>
              </a:rPr>
              <a:t>:</a:t>
            </a:r>
          </a:p>
        </p:txBody>
      </p:sp>
      <p:sp>
        <p:nvSpPr>
          <p:cNvPr id="22" name="Text Box 6"/>
          <p:cNvSpPr txBox="1">
            <a:spLocks noChangeArrowheads="1"/>
          </p:cNvSpPr>
          <p:nvPr/>
        </p:nvSpPr>
        <p:spPr bwMode="auto">
          <a:xfrm>
            <a:off x="76200" y="1066800"/>
            <a:ext cx="8991600" cy="2677656"/>
          </a:xfrm>
          <a:prstGeom prst="rect">
            <a:avLst/>
          </a:prstGeom>
          <a:noFill/>
          <a:ln>
            <a:noFill/>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dirty="0"/>
              <a:t>    </a:t>
            </a:r>
            <a:r>
              <a:rPr lang="en-US" sz="2800" dirty="0" err="1">
                <a:latin typeface="Times New Roman" pitchFamily="18" charset="0"/>
              </a:rPr>
              <a:t>Không</a:t>
            </a:r>
            <a:r>
              <a:rPr lang="en-US" sz="2800" dirty="0">
                <a:latin typeface="Times New Roman" pitchFamily="18" charset="0"/>
              </a:rPr>
              <a:t> </a:t>
            </a:r>
            <a:r>
              <a:rPr lang="en-US" sz="2800" dirty="0" err="1">
                <a:latin typeface="Times New Roman" pitchFamily="18" charset="0"/>
              </a:rPr>
              <a:t>thấy</a:t>
            </a:r>
            <a:r>
              <a:rPr lang="en-US" sz="2800" dirty="0">
                <a:latin typeface="Times New Roman" pitchFamily="18" charset="0"/>
              </a:rPr>
              <a:t> </a:t>
            </a:r>
            <a:r>
              <a:rPr lang="en-US" sz="2800" dirty="0" err="1">
                <a:latin typeface="Times New Roman" pitchFamily="18" charset="0"/>
              </a:rPr>
              <a:t>Nguyên</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trả</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lời</a:t>
            </a:r>
            <a:r>
              <a:rPr lang="en-US" sz="2800" dirty="0">
                <a:latin typeface="Times New Roman" pitchFamily="18" charset="0"/>
              </a:rPr>
              <a:t>, </a:t>
            </a:r>
            <a:r>
              <a:rPr lang="en-US" sz="2800" dirty="0" err="1">
                <a:latin typeface="Times New Roman" pitchFamily="18" charset="0"/>
              </a:rPr>
              <a:t>tôi</a:t>
            </a:r>
            <a:r>
              <a:rPr lang="en-US" sz="2800" dirty="0">
                <a:latin typeface="Times New Roman" pitchFamily="18" charset="0"/>
              </a:rPr>
              <a:t> </a:t>
            </a:r>
            <a:r>
              <a:rPr lang="en-US" sz="2800" b="1" dirty="0" err="1">
                <a:solidFill>
                  <a:srgbClr val="3333FF"/>
                </a:solidFill>
                <a:latin typeface="Times New Roman" pitchFamily="18" charset="0"/>
              </a:rPr>
              <a:t>nhìn</a:t>
            </a:r>
            <a:r>
              <a:rPr lang="en-US" sz="2800" dirty="0">
                <a:latin typeface="Times New Roman" pitchFamily="18" charset="0"/>
              </a:rPr>
              <a:t> sang. </a:t>
            </a:r>
            <a:r>
              <a:rPr lang="en-US" sz="2800" dirty="0" err="1">
                <a:latin typeface="Times New Roman" pitchFamily="18" charset="0"/>
              </a:rPr>
              <a:t>Hai</a:t>
            </a:r>
            <a:r>
              <a:rPr lang="en-US" sz="2800" dirty="0">
                <a:latin typeface="Times New Roman" pitchFamily="18" charset="0"/>
              </a:rPr>
              <a:t> </a:t>
            </a:r>
            <a:r>
              <a:rPr lang="en-US" sz="2800" dirty="0" err="1">
                <a:latin typeface="Times New Roman" pitchFamily="18" charset="0"/>
              </a:rPr>
              <a:t>tay</a:t>
            </a:r>
            <a:r>
              <a:rPr lang="en-US" sz="2800" dirty="0">
                <a:latin typeface="Times New Roman" pitchFamily="18" charset="0"/>
              </a:rPr>
              <a:t> </a:t>
            </a:r>
            <a:r>
              <a:rPr lang="en-US" sz="2800" dirty="0" err="1">
                <a:latin typeface="Times New Roman" pitchFamily="18" charset="0"/>
              </a:rPr>
              <a:t>Nguyên</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vịn</a:t>
            </a:r>
            <a:r>
              <a:rPr lang="en-US" sz="2800" dirty="0">
                <a:solidFill>
                  <a:srgbClr val="990000"/>
                </a:solidFill>
                <a:latin typeface="Times New Roman" pitchFamily="18" charset="0"/>
              </a:rPr>
              <a:t> </a:t>
            </a:r>
            <a:r>
              <a:rPr lang="en-US" sz="2800" dirty="0" err="1">
                <a:latin typeface="Times New Roman" pitchFamily="18" charset="0"/>
              </a:rPr>
              <a:t>vào</a:t>
            </a:r>
            <a:r>
              <a:rPr lang="en-US" sz="2800" dirty="0">
                <a:latin typeface="Times New Roman" pitchFamily="18" charset="0"/>
              </a:rPr>
              <a:t> song </a:t>
            </a:r>
            <a:r>
              <a:rPr lang="en-US" sz="2800" dirty="0" err="1">
                <a:latin typeface="Times New Roman" pitchFamily="18" charset="0"/>
              </a:rPr>
              <a:t>cửa</a:t>
            </a:r>
            <a:r>
              <a:rPr lang="en-US" sz="2800" dirty="0">
                <a:latin typeface="Times New Roman" pitchFamily="18" charset="0"/>
              </a:rPr>
              <a:t> </a:t>
            </a:r>
            <a:r>
              <a:rPr lang="en-US" sz="2800" dirty="0" err="1">
                <a:latin typeface="Times New Roman" pitchFamily="18" charset="0"/>
              </a:rPr>
              <a:t>sổ</a:t>
            </a:r>
            <a:r>
              <a:rPr lang="en-US" sz="2800" dirty="0">
                <a:latin typeface="Times New Roman" pitchFamily="18" charset="0"/>
              </a:rPr>
              <a:t>, </a:t>
            </a:r>
            <a:r>
              <a:rPr lang="en-US" sz="2800" dirty="0" err="1">
                <a:latin typeface="Times New Roman" pitchFamily="18" charset="0"/>
              </a:rPr>
              <a:t>mắt</a:t>
            </a:r>
            <a:r>
              <a:rPr lang="en-US" sz="2800" dirty="0">
                <a:latin typeface="Times New Roman" pitchFamily="18" charset="0"/>
              </a:rPr>
              <a:t> </a:t>
            </a:r>
            <a:r>
              <a:rPr lang="en-US" sz="2800" dirty="0" err="1">
                <a:latin typeface="Times New Roman" pitchFamily="18" charset="0"/>
              </a:rPr>
              <a:t>nhìn</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xa</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vời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vợi</a:t>
            </a:r>
            <a:r>
              <a:rPr lang="en-US" sz="2800" dirty="0">
                <a:latin typeface="Times New Roman" pitchFamily="18" charset="0"/>
              </a:rPr>
              <a:t>.</a:t>
            </a:r>
            <a:r>
              <a:rPr lang="en-US" sz="2800" dirty="0">
                <a:solidFill>
                  <a:srgbClr val="990000"/>
                </a:solidFill>
                <a:latin typeface="Times New Roman" pitchFamily="18" charset="0"/>
              </a:rPr>
              <a:t> </a:t>
            </a:r>
            <a:r>
              <a:rPr lang="en-US" sz="2800" b="1" dirty="0">
                <a:solidFill>
                  <a:srgbClr val="0000FF"/>
                </a:solidFill>
                <a:latin typeface="Times New Roman" pitchFamily="18" charset="0"/>
              </a:rPr>
              <a:t>Qua</a:t>
            </a:r>
            <a:r>
              <a:rPr lang="en-US" sz="2800" dirty="0">
                <a:solidFill>
                  <a:srgbClr val="990000"/>
                </a:solidFill>
                <a:latin typeface="Times New Roman" pitchFamily="18" charset="0"/>
              </a:rPr>
              <a:t> </a:t>
            </a:r>
            <a:r>
              <a:rPr lang="en-US" sz="2800" dirty="0" err="1">
                <a:latin typeface="Times New Roman" pitchFamily="18" charset="0"/>
              </a:rPr>
              <a:t>ánh</a:t>
            </a:r>
            <a:r>
              <a:rPr lang="en-US" sz="2800" dirty="0">
                <a:latin typeface="Times New Roman" pitchFamily="18" charset="0"/>
              </a:rPr>
              <a:t> </a:t>
            </a:r>
            <a:r>
              <a:rPr lang="en-US" sz="2800" dirty="0" err="1">
                <a:latin typeface="Times New Roman" pitchFamily="18" charset="0"/>
              </a:rPr>
              <a:t>đèn</a:t>
            </a:r>
            <a:r>
              <a:rPr lang="en-US" sz="2800" dirty="0">
                <a:latin typeface="Times New Roman" pitchFamily="18" charset="0"/>
              </a:rPr>
              <a:t> </a:t>
            </a:r>
            <a:r>
              <a:rPr lang="en-US" sz="2800" dirty="0" err="1">
                <a:latin typeface="Times New Roman" pitchFamily="18" charset="0"/>
              </a:rPr>
              <a:t>ngoài</a:t>
            </a:r>
            <a:r>
              <a:rPr lang="en-US" sz="2800" dirty="0">
                <a:latin typeface="Times New Roman" pitchFamily="18" charset="0"/>
              </a:rPr>
              <a:t> </a:t>
            </a:r>
            <a:r>
              <a:rPr lang="en-US" sz="2800" dirty="0" err="1">
                <a:latin typeface="Times New Roman" pitchFamily="18" charset="0"/>
              </a:rPr>
              <a:t>đường</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hắt</a:t>
            </a:r>
            <a:r>
              <a:rPr lang="en-US" sz="2800" b="1" dirty="0">
                <a:solidFill>
                  <a:srgbClr val="0000FF"/>
                </a:solidFill>
                <a:latin typeface="Times New Roman" pitchFamily="18" charset="0"/>
              </a:rPr>
              <a:t> </a:t>
            </a:r>
            <a:r>
              <a:rPr lang="en-US" sz="2800" dirty="0" err="1">
                <a:latin typeface="Times New Roman" pitchFamily="18" charset="0"/>
              </a:rPr>
              <a:t>vào</a:t>
            </a:r>
            <a:r>
              <a:rPr lang="en-US" sz="2800" dirty="0">
                <a:latin typeface="Times New Roman" pitchFamily="18" charset="0"/>
              </a:rPr>
              <a:t>, </a:t>
            </a:r>
            <a:r>
              <a:rPr lang="en-US" sz="2800" dirty="0" err="1">
                <a:latin typeface="Times New Roman" pitchFamily="18" charset="0"/>
              </a:rPr>
              <a:t>tôi</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thấy</a:t>
            </a:r>
            <a:r>
              <a:rPr lang="en-US" sz="2800" b="1" dirty="0">
                <a:solidFill>
                  <a:srgbClr val="0000FF"/>
                </a:solidFill>
                <a:latin typeface="Times New Roman" pitchFamily="18" charset="0"/>
              </a:rPr>
              <a:t> ở</a:t>
            </a:r>
            <a:r>
              <a:rPr lang="en-US" sz="2800" dirty="0">
                <a:solidFill>
                  <a:srgbClr val="990000"/>
                </a:solidFill>
                <a:latin typeface="Times New Roman" pitchFamily="18" charset="0"/>
              </a:rPr>
              <a:t> </a:t>
            </a:r>
            <a:r>
              <a:rPr lang="en-US" sz="2800" dirty="0" err="1">
                <a:latin typeface="Times New Roman" pitchFamily="18" charset="0"/>
              </a:rPr>
              <a:t>khoé</a:t>
            </a:r>
            <a:r>
              <a:rPr lang="en-US" sz="2800" dirty="0">
                <a:latin typeface="Times New Roman" pitchFamily="18" charset="0"/>
              </a:rPr>
              <a:t> </a:t>
            </a:r>
            <a:r>
              <a:rPr lang="en-US" sz="2800" dirty="0" err="1">
                <a:latin typeface="Times New Roman" pitchFamily="18" charset="0"/>
              </a:rPr>
              <a:t>mắt</a:t>
            </a:r>
            <a:r>
              <a:rPr lang="en-US" sz="2800" dirty="0">
                <a:latin typeface="Times New Roman" pitchFamily="18" charset="0"/>
              </a:rPr>
              <a:t> </a:t>
            </a:r>
            <a:r>
              <a:rPr lang="en-US" sz="2800" dirty="0" err="1">
                <a:latin typeface="Times New Roman" pitchFamily="18" charset="0"/>
              </a:rPr>
              <a:t>nó</a:t>
            </a:r>
            <a:r>
              <a:rPr lang="en-US" sz="2800" dirty="0">
                <a:latin typeface="Times New Roman" pitchFamily="18" charset="0"/>
              </a:rPr>
              <a:t> </a:t>
            </a:r>
            <a:r>
              <a:rPr lang="en-US" sz="2800" dirty="0" err="1">
                <a:latin typeface="Times New Roman" pitchFamily="18" charset="0"/>
              </a:rPr>
              <a:t>hai</a:t>
            </a:r>
            <a:r>
              <a:rPr lang="en-US" sz="2800" dirty="0">
                <a:latin typeface="Times New Roman" pitchFamily="18" charset="0"/>
              </a:rPr>
              <a:t> </a:t>
            </a:r>
            <a:r>
              <a:rPr lang="en-US" sz="2800" dirty="0" err="1">
                <a:latin typeface="Times New Roman" pitchFamily="18" charset="0"/>
              </a:rPr>
              <a:t>giọt</a:t>
            </a:r>
            <a:r>
              <a:rPr lang="en-US" sz="2800" dirty="0">
                <a:latin typeface="Times New Roman" pitchFamily="18" charset="0"/>
              </a:rPr>
              <a:t> </a:t>
            </a:r>
            <a:r>
              <a:rPr lang="en-US" sz="2800" dirty="0" err="1">
                <a:latin typeface="Times New Roman" pitchFamily="18" charset="0"/>
              </a:rPr>
              <a:t>lệ</a:t>
            </a:r>
            <a:r>
              <a:rPr lang="en-US" sz="2800" dirty="0">
                <a:latin typeface="Times New Roman" pitchFamily="18" charset="0"/>
              </a:rPr>
              <a:t> </a:t>
            </a:r>
            <a:r>
              <a:rPr lang="en-US" sz="2800" b="1" dirty="0" err="1">
                <a:solidFill>
                  <a:srgbClr val="3333FF"/>
                </a:solidFill>
                <a:latin typeface="Times New Roman" pitchFamily="18" charset="0"/>
              </a:rPr>
              <a:t>lớn</a:t>
            </a:r>
            <a:r>
              <a:rPr lang="en-US" sz="2800" dirty="0">
                <a:latin typeface="Times New Roman" pitchFamily="18" charset="0"/>
              </a:rPr>
              <a:t> </a:t>
            </a:r>
            <a:r>
              <a:rPr lang="en-US" sz="2800" dirty="0" err="1">
                <a:latin typeface="Times New Roman" pitchFamily="18" charset="0"/>
              </a:rPr>
              <a:t>sắp</a:t>
            </a:r>
            <a:r>
              <a:rPr lang="en-US" sz="2800" dirty="0">
                <a:latin typeface="Times New Roman" pitchFamily="18" charset="0"/>
              </a:rPr>
              <a:t> </a:t>
            </a:r>
            <a:r>
              <a:rPr lang="en-US" sz="2800" dirty="0" err="1">
                <a:latin typeface="Times New Roman" pitchFamily="18" charset="0"/>
              </a:rPr>
              <a:t>sửa</a:t>
            </a:r>
            <a:r>
              <a:rPr lang="en-US" sz="2800" dirty="0">
                <a:latin typeface="Times New Roman" pitchFamily="18" charset="0"/>
              </a:rPr>
              <a:t> </a:t>
            </a:r>
            <a:r>
              <a:rPr lang="en-US" sz="2800" b="1" dirty="0" err="1">
                <a:solidFill>
                  <a:srgbClr val="3333FF"/>
                </a:solidFill>
                <a:latin typeface="Times New Roman" pitchFamily="18" charset="0"/>
              </a:rPr>
              <a:t>lăn</a:t>
            </a:r>
            <a:r>
              <a:rPr lang="en-US" sz="2800" dirty="0">
                <a:latin typeface="Times New Roman" pitchFamily="18" charset="0"/>
              </a:rPr>
              <a:t> </a:t>
            </a:r>
            <a:r>
              <a:rPr lang="en-US" sz="2800" dirty="0" err="1">
                <a:latin typeface="Times New Roman" pitchFamily="18" charset="0"/>
              </a:rPr>
              <a:t>xuống</a:t>
            </a:r>
            <a:r>
              <a:rPr lang="en-US" sz="2800" dirty="0">
                <a:latin typeface="Times New Roman" pitchFamily="18" charset="0"/>
              </a:rPr>
              <a:t> </a:t>
            </a:r>
            <a:r>
              <a:rPr lang="en-US" sz="2800" dirty="0" err="1">
                <a:latin typeface="Times New Roman" pitchFamily="18" charset="0"/>
              </a:rPr>
              <a:t>má</a:t>
            </a:r>
            <a:r>
              <a:rPr lang="en-US" sz="2800" dirty="0">
                <a:latin typeface="Times New Roman" pitchFamily="18" charset="0"/>
              </a:rPr>
              <a:t>. </a:t>
            </a:r>
            <a:r>
              <a:rPr lang="en-US" sz="2800" dirty="0" err="1">
                <a:latin typeface="Times New Roman" pitchFamily="18" charset="0"/>
              </a:rPr>
              <a:t>Tự</a:t>
            </a:r>
            <a:r>
              <a:rPr lang="en-US" sz="2800" dirty="0">
                <a:latin typeface="Times New Roman" pitchFamily="18" charset="0"/>
              </a:rPr>
              <a:t> </a:t>
            </a:r>
            <a:r>
              <a:rPr lang="en-US" sz="2800" dirty="0" err="1">
                <a:latin typeface="Times New Roman" pitchFamily="18" charset="0"/>
              </a:rPr>
              <a:t>nhiên</a:t>
            </a:r>
            <a:r>
              <a:rPr lang="en-US" sz="2800" dirty="0">
                <a:latin typeface="Times New Roman" pitchFamily="18" charset="0"/>
              </a:rPr>
              <a:t> </a:t>
            </a:r>
            <a:r>
              <a:rPr lang="en-US" sz="2800" dirty="0" err="1">
                <a:latin typeface="Times New Roman" pitchFamily="18" charset="0"/>
              </a:rPr>
              <a:t>nước</a:t>
            </a:r>
            <a:r>
              <a:rPr lang="en-US" sz="2800" dirty="0">
                <a:latin typeface="Times New Roman" pitchFamily="18" charset="0"/>
              </a:rPr>
              <a:t> </a:t>
            </a:r>
            <a:r>
              <a:rPr lang="en-US" sz="2800" dirty="0" err="1">
                <a:latin typeface="Times New Roman" pitchFamily="18" charset="0"/>
              </a:rPr>
              <a:t>mắt</a:t>
            </a:r>
            <a:r>
              <a:rPr lang="en-US" sz="2800" dirty="0">
                <a:latin typeface="Times New Roman" pitchFamily="18" charset="0"/>
              </a:rPr>
              <a:t> </a:t>
            </a:r>
            <a:r>
              <a:rPr lang="en-US" sz="2800" dirty="0" err="1">
                <a:latin typeface="Times New Roman" pitchFamily="18" charset="0"/>
              </a:rPr>
              <a:t>tôi</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trào</a:t>
            </a:r>
            <a:r>
              <a:rPr lang="en-US" sz="2800" dirty="0">
                <a:solidFill>
                  <a:srgbClr val="990000"/>
                </a:solidFill>
                <a:latin typeface="Times New Roman" pitchFamily="18" charset="0"/>
              </a:rPr>
              <a:t> </a:t>
            </a:r>
            <a:r>
              <a:rPr lang="en-US" sz="2800" dirty="0" err="1">
                <a:latin typeface="Times New Roman" pitchFamily="18" charset="0"/>
              </a:rPr>
              <a:t>ra.</a:t>
            </a:r>
            <a:r>
              <a:rPr lang="en-US" sz="2800" dirty="0">
                <a:latin typeface="Times New Roman" pitchFamily="18" charset="0"/>
              </a:rPr>
              <a:t> </a:t>
            </a:r>
            <a:r>
              <a:rPr lang="en-US" sz="2800" dirty="0" err="1">
                <a:latin typeface="Times New Roman" pitchFamily="18" charset="0"/>
              </a:rPr>
              <a:t>Cũng</a:t>
            </a:r>
            <a:r>
              <a:rPr lang="en-US" sz="2800" dirty="0">
                <a:latin typeface="Times New Roman" pitchFamily="18" charset="0"/>
              </a:rPr>
              <a:t> </a:t>
            </a:r>
            <a:r>
              <a:rPr lang="en-US" sz="2800" dirty="0" err="1">
                <a:latin typeface="Times New Roman" pitchFamily="18" charset="0"/>
              </a:rPr>
              <a:t>giờ</a:t>
            </a:r>
            <a:r>
              <a:rPr lang="en-US" sz="2800" dirty="0">
                <a:latin typeface="Times New Roman" pitchFamily="18" charset="0"/>
              </a:rPr>
              <a:t> </a:t>
            </a:r>
            <a:r>
              <a:rPr lang="en-US" sz="2800" dirty="0" err="1">
                <a:latin typeface="Times New Roman" pitchFamily="18" charset="0"/>
              </a:rPr>
              <a:t>này</a:t>
            </a:r>
            <a:r>
              <a:rPr lang="en-US" sz="2800" dirty="0">
                <a:latin typeface="Times New Roman" pitchFamily="18" charset="0"/>
              </a:rPr>
              <a:t> </a:t>
            </a:r>
            <a:r>
              <a:rPr lang="en-US" sz="2800" dirty="0" err="1">
                <a:latin typeface="Times New Roman" pitchFamily="18" charset="0"/>
              </a:rPr>
              <a:t>năm</a:t>
            </a:r>
            <a:r>
              <a:rPr lang="en-US" sz="2800" dirty="0">
                <a:latin typeface="Times New Roman" pitchFamily="18" charset="0"/>
              </a:rPr>
              <a:t> </a:t>
            </a:r>
            <a:r>
              <a:rPr lang="en-US" sz="2800" dirty="0" err="1">
                <a:latin typeface="Times New Roman" pitchFamily="18" charset="0"/>
              </a:rPr>
              <a:t>ngoái</a:t>
            </a:r>
            <a:r>
              <a:rPr lang="en-US" sz="2800" dirty="0">
                <a:latin typeface="Times New Roman" pitchFamily="18" charset="0"/>
              </a:rPr>
              <a:t>, </a:t>
            </a:r>
            <a:r>
              <a:rPr lang="en-US" sz="2800" dirty="0" err="1">
                <a:latin typeface="Times New Roman" pitchFamily="18" charset="0"/>
              </a:rPr>
              <a:t>tôi</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đón</a:t>
            </a:r>
            <a:r>
              <a:rPr lang="en-US" sz="2800" dirty="0">
                <a:solidFill>
                  <a:srgbClr val="990000"/>
                </a:solidFill>
                <a:latin typeface="Times New Roman" pitchFamily="18" charset="0"/>
              </a:rPr>
              <a:t> </a:t>
            </a:r>
            <a:r>
              <a:rPr lang="en-US" sz="2800" dirty="0" err="1">
                <a:latin typeface="Times New Roman" pitchFamily="18" charset="0"/>
              </a:rPr>
              <a:t>giao</a:t>
            </a:r>
            <a:r>
              <a:rPr lang="en-US" sz="2800" dirty="0">
                <a:latin typeface="Times New Roman" pitchFamily="18" charset="0"/>
              </a:rPr>
              <a:t> </a:t>
            </a:r>
            <a:r>
              <a:rPr lang="en-US" sz="2800" dirty="0" err="1">
                <a:latin typeface="Times New Roman" pitchFamily="18" charset="0"/>
              </a:rPr>
              <a:t>thừa</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với</a:t>
            </a:r>
            <a:r>
              <a:rPr lang="en-US" sz="2800" dirty="0">
                <a:solidFill>
                  <a:srgbClr val="FF0066"/>
                </a:solidFill>
                <a:latin typeface="Times New Roman" pitchFamily="18" charset="0"/>
              </a:rPr>
              <a:t> </a:t>
            </a:r>
            <a:r>
              <a:rPr lang="en-US" sz="2800" dirty="0" err="1">
                <a:latin typeface="Times New Roman" pitchFamily="18" charset="0"/>
              </a:rPr>
              <a:t>ba</a:t>
            </a:r>
            <a:r>
              <a:rPr lang="en-US" sz="2800" dirty="0">
                <a:latin typeface="Times New Roman" pitchFamily="18" charset="0"/>
              </a:rPr>
              <a:t> ở </a:t>
            </a:r>
            <a:r>
              <a:rPr lang="en-US" sz="2800" dirty="0" err="1">
                <a:latin typeface="Times New Roman" pitchFamily="18" charset="0"/>
              </a:rPr>
              <a:t>bệnh</a:t>
            </a:r>
            <a:r>
              <a:rPr lang="en-US" sz="2800" dirty="0">
                <a:latin typeface="Times New Roman" pitchFamily="18" charset="0"/>
              </a:rPr>
              <a:t> </a:t>
            </a:r>
            <a:r>
              <a:rPr lang="en-US" sz="2800" dirty="0" err="1">
                <a:latin typeface="Times New Roman" pitchFamily="18" charset="0"/>
              </a:rPr>
              <a:t>viện</a:t>
            </a:r>
            <a:r>
              <a:rPr lang="en-US" sz="2800" dirty="0">
                <a:latin typeface="Times New Roman" pitchFamily="18" charset="0"/>
              </a:rPr>
              <a:t>. </a:t>
            </a:r>
            <a:r>
              <a:rPr lang="en-US" sz="2800" dirty="0" err="1">
                <a:latin typeface="Times New Roman" pitchFamily="18" charset="0"/>
              </a:rPr>
              <a:t>Năm</a:t>
            </a:r>
            <a:r>
              <a:rPr lang="en-US" sz="2800" dirty="0">
                <a:latin typeface="Times New Roman" pitchFamily="18" charset="0"/>
              </a:rPr>
              <a:t> nay </a:t>
            </a:r>
            <a:r>
              <a:rPr lang="en-US" sz="2800" dirty="0" err="1">
                <a:latin typeface="Times New Roman" pitchFamily="18" charset="0"/>
              </a:rPr>
              <a:t>ba</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bỏ</a:t>
            </a:r>
            <a:r>
              <a:rPr lang="en-US" sz="2800" b="1" dirty="0">
                <a:solidFill>
                  <a:srgbClr val="0000FF"/>
                </a:solidFill>
                <a:latin typeface="Times New Roman" pitchFamily="18" charset="0"/>
              </a:rPr>
              <a:t> </a:t>
            </a:r>
            <a:r>
              <a:rPr lang="en-US" sz="2800" dirty="0">
                <a:latin typeface="Times New Roman" pitchFamily="18" charset="0"/>
              </a:rPr>
              <a:t>con </a:t>
            </a:r>
            <a:r>
              <a:rPr lang="en-US" sz="2800" dirty="0" err="1">
                <a:latin typeface="Times New Roman" pitchFamily="18" charset="0"/>
              </a:rPr>
              <a:t>một</a:t>
            </a:r>
            <a:r>
              <a:rPr lang="en-US" sz="2800" dirty="0">
                <a:latin typeface="Times New Roman" pitchFamily="18" charset="0"/>
              </a:rPr>
              <a:t> </a:t>
            </a:r>
            <a:r>
              <a:rPr lang="en-US" sz="2800" dirty="0" err="1">
                <a:latin typeface="Times New Roman" pitchFamily="18" charset="0"/>
              </a:rPr>
              <a:t>mình</a:t>
            </a:r>
            <a:r>
              <a:rPr lang="en-US" sz="2800" dirty="0">
                <a:latin typeface="Times New Roman" pitchFamily="18" charset="0"/>
              </a:rPr>
              <a:t>, </a:t>
            </a:r>
            <a:r>
              <a:rPr lang="en-US" sz="2800" dirty="0" err="1">
                <a:latin typeface="Times New Roman" pitchFamily="18" charset="0"/>
              </a:rPr>
              <a:t>ba</a:t>
            </a:r>
            <a:r>
              <a:rPr lang="en-US" sz="2800" dirty="0">
                <a:latin typeface="Times New Roman" pitchFamily="18" charset="0"/>
              </a:rPr>
              <a:t> </a:t>
            </a:r>
            <a:r>
              <a:rPr lang="en-US" sz="2800" dirty="0" err="1">
                <a:latin typeface="Times New Roman" pitchFamily="18" charset="0"/>
              </a:rPr>
              <a:t>ơi</a:t>
            </a:r>
            <a:r>
              <a:rPr lang="en-US" sz="2800" dirty="0">
                <a:latin typeface="Times New Roman" pitchFamily="18" charset="0"/>
              </a:rPr>
              <a:t>!                                                                                                                            </a:t>
            </a:r>
          </a:p>
        </p:txBody>
      </p:sp>
      <p:sp>
        <p:nvSpPr>
          <p:cNvPr id="2" name="TextBox 1"/>
          <p:cNvSpPr txBox="1"/>
          <p:nvPr/>
        </p:nvSpPr>
        <p:spPr>
          <a:xfrm>
            <a:off x="76200" y="4728982"/>
            <a:ext cx="2819400" cy="2062103"/>
          </a:xfrm>
          <a:prstGeom prst="rect">
            <a:avLst/>
          </a:prstGeom>
          <a:noFill/>
        </p:spPr>
        <p:txBody>
          <a:bodyPr wrap="square" rtlCol="0">
            <a:spAutoFit/>
          </a:bodyPr>
          <a:lstStyle/>
          <a:p>
            <a:pPr algn="just"/>
            <a:r>
              <a:rPr lang="en-US" sz="3200" b="1" dirty="0" err="1">
                <a:solidFill>
                  <a:srgbClr val="002060"/>
                </a:solidFill>
                <a:latin typeface="Times New Roman" pitchFamily="18" charset="0"/>
                <a:cs typeface="Times New Roman" pitchFamily="18" charset="0"/>
              </a:rPr>
              <a:t>trả</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lời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nhìn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vịn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hắt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thấy</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lăn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trào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đón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bỏ</a:t>
            </a:r>
            <a:r>
              <a:rPr lang="en-US" sz="3200" b="1" dirty="0">
                <a:solidFill>
                  <a:srgbClr val="002060"/>
                </a:solidFill>
                <a:latin typeface="Times New Roman" pitchFamily="18" charset="0"/>
                <a:cs typeface="Times New Roman" pitchFamily="18" charset="0"/>
              </a:rPr>
              <a:t>.</a:t>
            </a:r>
          </a:p>
        </p:txBody>
      </p:sp>
      <p:sp>
        <p:nvSpPr>
          <p:cNvPr id="3" name="TextBox 2"/>
          <p:cNvSpPr txBox="1"/>
          <p:nvPr/>
        </p:nvSpPr>
        <p:spPr>
          <a:xfrm>
            <a:off x="3276600" y="4728982"/>
            <a:ext cx="2667000" cy="1077218"/>
          </a:xfrm>
          <a:prstGeom prst="rect">
            <a:avLst/>
          </a:prstGeom>
          <a:noFill/>
        </p:spPr>
        <p:txBody>
          <a:bodyPr wrap="square" rtlCol="0">
            <a:spAutoFit/>
          </a:bodyPr>
          <a:lstStyle/>
          <a:p>
            <a:pPr algn="just"/>
            <a:r>
              <a:rPr lang="en-US" sz="3200" b="1" dirty="0" err="1">
                <a:solidFill>
                  <a:srgbClr val="002060"/>
                </a:solidFill>
                <a:latin typeface="Times New Roman" pitchFamily="18" charset="0"/>
                <a:cs typeface="Times New Roman" pitchFamily="18" charset="0"/>
              </a:rPr>
              <a:t>xa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vời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vợi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lớn</a:t>
            </a:r>
            <a:r>
              <a:rPr lang="en-US" sz="3200" b="1" dirty="0">
                <a:solidFill>
                  <a:srgbClr val="002060"/>
                </a:solidFill>
                <a:latin typeface="Times New Roman" pitchFamily="18" charset="0"/>
                <a:cs typeface="Times New Roman" pitchFamily="18" charset="0"/>
              </a:rPr>
              <a:t>.</a:t>
            </a:r>
          </a:p>
        </p:txBody>
      </p:sp>
      <p:sp>
        <p:nvSpPr>
          <p:cNvPr id="23" name="TextBox 22"/>
          <p:cNvSpPr txBox="1"/>
          <p:nvPr/>
        </p:nvSpPr>
        <p:spPr>
          <a:xfrm>
            <a:off x="6553200" y="4752556"/>
            <a:ext cx="2133600" cy="584775"/>
          </a:xfrm>
          <a:prstGeom prst="rect">
            <a:avLst/>
          </a:prstGeom>
          <a:noFill/>
        </p:spPr>
        <p:txBody>
          <a:bodyPr wrap="square" rtlCol="0">
            <a:spAutoFit/>
          </a:bodyPr>
          <a:lstStyle/>
          <a:p>
            <a:pPr algn="just"/>
            <a:r>
              <a:rPr lang="en-US" sz="3200" b="1" dirty="0">
                <a:solidFill>
                  <a:srgbClr val="002060"/>
                </a:solidFill>
                <a:latin typeface="Times New Roman" pitchFamily="18" charset="0"/>
                <a:cs typeface="Times New Roman" pitchFamily="18" charset="0"/>
              </a:rPr>
              <a:t>Qua, ở, </a:t>
            </a:r>
            <a:r>
              <a:rPr lang="en-US" sz="3200" b="1" dirty="0" err="1">
                <a:solidFill>
                  <a:srgbClr val="002060"/>
                </a:solidFill>
                <a:latin typeface="Times New Roman" pitchFamily="18" charset="0"/>
                <a:cs typeface="Times New Roman" pitchFamily="18" charset="0"/>
              </a:rPr>
              <a:t>với</a:t>
            </a:r>
            <a:endParaRPr lang="en-US" sz="32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5300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14000"/>
          </a:stretch>
        </a:blipFill>
        <a:effectLst/>
      </p:bgPr>
    </p:bg>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045961082"/>
              </p:ext>
            </p:extLst>
          </p:nvPr>
        </p:nvGraphicFramePr>
        <p:xfrm>
          <a:off x="381000" y="457200"/>
          <a:ext cx="8763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180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Sơ đồ 1">
            <a:extLst>
              <a:ext uri="{FF2B5EF4-FFF2-40B4-BE49-F238E27FC236}">
                <a16:creationId xmlns:a16="http://schemas.microsoft.com/office/drawing/2014/main" id="{16B438F6-3E9C-4F50-BF67-7A7FFC8AE38F}"/>
              </a:ext>
            </a:extLst>
          </p:cNvPr>
          <p:cNvGraphicFramePr/>
          <p:nvPr>
            <p:extLst>
              <p:ext uri="{D42A27DB-BD31-4B8C-83A1-F6EECF244321}">
                <p14:modId xmlns:p14="http://schemas.microsoft.com/office/powerpoint/2010/main" val="3147937149"/>
              </p:ext>
            </p:extLst>
          </p:nvPr>
        </p:nvGraphicFramePr>
        <p:xfrm>
          <a:off x="493396" y="0"/>
          <a:ext cx="8157207" cy="65208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5844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42900" y="1524000"/>
            <a:ext cx="84582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3600" b="1" u="sng" dirty="0" err="1">
                <a:solidFill>
                  <a:srgbClr val="1F497D"/>
                </a:solidFill>
                <a:latin typeface="Times New Roman" pitchFamily="18" charset="0"/>
              </a:rPr>
              <a:t>Bài</a:t>
            </a:r>
            <a:r>
              <a:rPr lang="en-US" sz="3600" b="1" u="sng" dirty="0">
                <a:solidFill>
                  <a:srgbClr val="1F497D"/>
                </a:solidFill>
                <a:latin typeface="Times New Roman" pitchFamily="18" charset="0"/>
              </a:rPr>
              <a:t> 2</a:t>
            </a:r>
            <a:r>
              <a:rPr lang="en-US" sz="3600" b="1" dirty="0">
                <a:solidFill>
                  <a:srgbClr val="1F497D"/>
                </a:solidFill>
                <a:latin typeface="Times New Roman" pitchFamily="18" charset="0"/>
              </a:rPr>
              <a:t>:</a:t>
            </a:r>
            <a:r>
              <a:rPr lang="en-US" sz="3600" b="1" dirty="0">
                <a:solidFill>
                  <a:srgbClr val="6984A3"/>
                </a:solidFill>
                <a:latin typeface="Times New Roman" pitchFamily="18" charset="0"/>
              </a:rPr>
              <a:t> </a:t>
            </a:r>
            <a:r>
              <a:rPr lang="en-US" sz="3600" b="1" dirty="0" err="1">
                <a:solidFill>
                  <a:schemeClr val="tx2"/>
                </a:solidFill>
                <a:latin typeface="Times New Roman" pitchFamily="18" charset="0"/>
              </a:rPr>
              <a:t>Dựa</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vào</a:t>
            </a:r>
            <a:r>
              <a:rPr lang="en-US" sz="3600" b="1" dirty="0">
                <a:solidFill>
                  <a:schemeClr val="tx2"/>
                </a:solidFill>
                <a:latin typeface="Times New Roman" pitchFamily="18" charset="0"/>
              </a:rPr>
              <a:t> ý </a:t>
            </a:r>
            <a:r>
              <a:rPr lang="en-US" sz="3600" b="1" dirty="0" err="1">
                <a:solidFill>
                  <a:schemeClr val="tx2"/>
                </a:solidFill>
                <a:latin typeface="Times New Roman" pitchFamily="18" charset="0"/>
              </a:rPr>
              <a:t>khổ</a:t>
            </a:r>
            <a:r>
              <a:rPr lang="en-US" sz="3600" b="1" dirty="0">
                <a:solidFill>
                  <a:schemeClr val="tx2"/>
                </a:solidFill>
                <a:latin typeface="Times New Roman" pitchFamily="18" charset="0"/>
              </a:rPr>
              <a:t> 2 </a:t>
            </a:r>
            <a:r>
              <a:rPr lang="en-US" sz="3600" b="1" dirty="0" err="1">
                <a:solidFill>
                  <a:schemeClr val="tx2"/>
                </a:solidFill>
                <a:latin typeface="Times New Roman" pitchFamily="18" charset="0"/>
              </a:rPr>
              <a:t>trong</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bài</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thơ</a:t>
            </a:r>
            <a:r>
              <a:rPr lang="en-US" sz="3600" b="1" dirty="0">
                <a:solidFill>
                  <a:schemeClr val="tx2"/>
                </a:solidFill>
                <a:latin typeface="Times New Roman" pitchFamily="18" charset="0"/>
              </a:rPr>
              <a:t> </a:t>
            </a:r>
            <a:r>
              <a:rPr lang="en-US" sz="3600" b="1" u="sng" dirty="0">
                <a:solidFill>
                  <a:srgbClr val="1F497D"/>
                </a:solidFill>
                <a:latin typeface="Times New Roman" pitchFamily="18" charset="0"/>
              </a:rPr>
              <a:t>“</a:t>
            </a:r>
            <a:r>
              <a:rPr lang="en-US" sz="3600" b="1" u="sng" dirty="0" err="1">
                <a:solidFill>
                  <a:srgbClr val="1F497D"/>
                </a:solidFill>
                <a:latin typeface="Times New Roman" pitchFamily="18" charset="0"/>
              </a:rPr>
              <a:t>Hạt</a:t>
            </a:r>
            <a:r>
              <a:rPr lang="en-US" sz="3600" b="1" u="sng" dirty="0">
                <a:solidFill>
                  <a:srgbClr val="1F497D"/>
                </a:solidFill>
                <a:latin typeface="Times New Roman" pitchFamily="18" charset="0"/>
              </a:rPr>
              <a:t> </a:t>
            </a:r>
            <a:r>
              <a:rPr lang="en-US" sz="3600" b="1" u="sng" dirty="0" err="1">
                <a:solidFill>
                  <a:srgbClr val="1F497D"/>
                </a:solidFill>
                <a:latin typeface="Times New Roman" pitchFamily="18" charset="0"/>
              </a:rPr>
              <a:t>gạo</a:t>
            </a:r>
            <a:r>
              <a:rPr lang="en-US" sz="3600" b="1" u="sng" dirty="0">
                <a:solidFill>
                  <a:srgbClr val="1F497D"/>
                </a:solidFill>
                <a:latin typeface="Times New Roman" pitchFamily="18" charset="0"/>
              </a:rPr>
              <a:t> </a:t>
            </a:r>
            <a:r>
              <a:rPr lang="en-US" sz="3600" b="1" u="sng" dirty="0" err="1">
                <a:solidFill>
                  <a:srgbClr val="1F497D"/>
                </a:solidFill>
                <a:latin typeface="Times New Roman" pitchFamily="18" charset="0"/>
              </a:rPr>
              <a:t>làng</a:t>
            </a:r>
            <a:r>
              <a:rPr lang="en-US" sz="3600" b="1" u="sng" dirty="0">
                <a:solidFill>
                  <a:srgbClr val="1F497D"/>
                </a:solidFill>
                <a:latin typeface="Times New Roman" pitchFamily="18" charset="0"/>
              </a:rPr>
              <a:t> ta”</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của</a:t>
            </a:r>
            <a:r>
              <a:rPr lang="en-US" sz="3600" b="1" dirty="0">
                <a:solidFill>
                  <a:schemeClr val="tx2"/>
                </a:solidFill>
                <a:latin typeface="Times New Roman" pitchFamily="18" charset="0"/>
              </a:rPr>
              <a:t> </a:t>
            </a:r>
            <a:r>
              <a:rPr lang="en-US" sz="3600" b="1" dirty="0" err="1">
                <a:solidFill>
                  <a:srgbClr val="990000"/>
                </a:solidFill>
                <a:latin typeface="Times New Roman" pitchFamily="18" charset="0"/>
              </a:rPr>
              <a:t>Trần</a:t>
            </a:r>
            <a:r>
              <a:rPr lang="en-US" sz="3600" b="1" dirty="0">
                <a:solidFill>
                  <a:srgbClr val="990000"/>
                </a:solidFill>
                <a:latin typeface="Times New Roman" pitchFamily="18" charset="0"/>
              </a:rPr>
              <a:t> </a:t>
            </a:r>
            <a:r>
              <a:rPr lang="en-US" sz="3600" b="1" dirty="0" err="1">
                <a:solidFill>
                  <a:srgbClr val="990000"/>
                </a:solidFill>
                <a:latin typeface="Times New Roman" pitchFamily="18" charset="0"/>
              </a:rPr>
              <a:t>Đăng</a:t>
            </a:r>
            <a:r>
              <a:rPr lang="en-US" sz="3600" b="1" dirty="0">
                <a:solidFill>
                  <a:srgbClr val="990000"/>
                </a:solidFill>
                <a:latin typeface="Times New Roman" pitchFamily="18" charset="0"/>
              </a:rPr>
              <a:t> </a:t>
            </a:r>
            <a:r>
              <a:rPr lang="en-US" sz="3600" b="1" dirty="0" err="1">
                <a:solidFill>
                  <a:srgbClr val="990000"/>
                </a:solidFill>
                <a:latin typeface="Times New Roman" pitchFamily="18" charset="0"/>
              </a:rPr>
              <a:t>Khoa</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viết</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một</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đoạn</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văn</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ngắn</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tả</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người</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mẹ</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cấy</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lúa</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giữa</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trưa</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tháng</a:t>
            </a:r>
            <a:r>
              <a:rPr lang="en-US" sz="3600" b="1" dirty="0">
                <a:solidFill>
                  <a:schemeClr val="tx2"/>
                </a:solidFill>
                <a:latin typeface="Times New Roman" pitchFamily="18" charset="0"/>
              </a:rPr>
              <a:t> 6 </a:t>
            </a:r>
            <a:r>
              <a:rPr lang="en-US" sz="3600" b="1" dirty="0" err="1">
                <a:solidFill>
                  <a:schemeClr val="tx2"/>
                </a:solidFill>
                <a:latin typeface="Times New Roman" pitchFamily="18" charset="0"/>
              </a:rPr>
              <a:t>nóng</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bức</a:t>
            </a:r>
            <a:r>
              <a:rPr lang="en-US" sz="3600" b="1" dirty="0">
                <a:solidFill>
                  <a:schemeClr val="tx2"/>
                </a:solidFill>
                <a:latin typeface="Times New Roman" pitchFamily="18" charset="0"/>
              </a:rPr>
              <a:t>. </a:t>
            </a:r>
            <a:r>
              <a:rPr lang="en-US" sz="3600" b="1" i="1" u="sng" dirty="0" err="1">
                <a:solidFill>
                  <a:srgbClr val="C00000"/>
                </a:solidFill>
                <a:latin typeface="Times New Roman" pitchFamily="18" charset="0"/>
              </a:rPr>
              <a:t>Chỉ</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ra</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một</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động</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từ</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một</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tính</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từ</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một</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quan</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hệ</a:t>
            </a:r>
            <a:r>
              <a:rPr lang="en-US" sz="3600" b="1" i="1" u="sng" dirty="0">
                <a:solidFill>
                  <a:srgbClr val="C00000"/>
                </a:solidFill>
                <a:latin typeface="Times New Roman" pitchFamily="18" charset="0"/>
              </a:rPr>
              <a:t> </a:t>
            </a:r>
            <a:r>
              <a:rPr lang="en-US" sz="3600" b="1" i="1" dirty="0" err="1">
                <a:solidFill>
                  <a:srgbClr val="C00000"/>
                </a:solidFill>
                <a:latin typeface="Times New Roman" pitchFamily="18" charset="0"/>
              </a:rPr>
              <a:t>từ</a:t>
            </a:r>
            <a:r>
              <a:rPr lang="en-US" sz="3600" b="1" i="1" dirty="0">
                <a:solidFill>
                  <a:srgbClr val="C00000"/>
                </a:solidFill>
                <a:latin typeface="Times New Roman" pitchFamily="18" charset="0"/>
              </a:rPr>
              <a:t> </a:t>
            </a:r>
            <a:r>
              <a:rPr lang="en-US" sz="3600" b="1" i="1" dirty="0" err="1">
                <a:solidFill>
                  <a:srgbClr val="C00000"/>
                </a:solidFill>
                <a:latin typeface="Times New Roman" pitchFamily="18" charset="0"/>
              </a:rPr>
              <a:t>em</a:t>
            </a:r>
            <a:r>
              <a:rPr lang="en-US" sz="3600" b="1" i="1" dirty="0">
                <a:solidFill>
                  <a:srgbClr val="C00000"/>
                </a:solidFill>
                <a:latin typeface="Times New Roman" pitchFamily="18" charset="0"/>
              </a:rPr>
              <a:t> </a:t>
            </a:r>
            <a:r>
              <a:rPr lang="en-US" sz="3600" b="1" i="1" dirty="0" err="1">
                <a:solidFill>
                  <a:srgbClr val="C00000"/>
                </a:solidFill>
                <a:latin typeface="Times New Roman" pitchFamily="18" charset="0"/>
              </a:rPr>
              <a:t>đã</a:t>
            </a:r>
            <a:r>
              <a:rPr lang="en-US" sz="3600" b="1" i="1" dirty="0">
                <a:solidFill>
                  <a:srgbClr val="C00000"/>
                </a:solidFill>
                <a:latin typeface="Times New Roman" pitchFamily="18" charset="0"/>
              </a:rPr>
              <a:t> </a:t>
            </a:r>
            <a:r>
              <a:rPr lang="en-US" sz="3600" b="1" i="1" dirty="0" err="1">
                <a:solidFill>
                  <a:srgbClr val="C00000"/>
                </a:solidFill>
                <a:latin typeface="Times New Roman" pitchFamily="18" charset="0"/>
              </a:rPr>
              <a:t>dùng</a:t>
            </a:r>
            <a:r>
              <a:rPr lang="en-US" sz="3600" b="1" i="1" dirty="0">
                <a:solidFill>
                  <a:srgbClr val="C00000"/>
                </a:solidFill>
                <a:latin typeface="Times New Roman" pitchFamily="18" charset="0"/>
              </a:rPr>
              <a:t> </a:t>
            </a:r>
            <a:r>
              <a:rPr lang="en-US" sz="3600" b="1" i="1" dirty="0" err="1">
                <a:solidFill>
                  <a:srgbClr val="C00000"/>
                </a:solidFill>
                <a:latin typeface="Times New Roman" pitchFamily="18" charset="0"/>
              </a:rPr>
              <a:t>trong</a:t>
            </a:r>
            <a:r>
              <a:rPr lang="en-US" sz="3600" b="1" i="1" dirty="0">
                <a:solidFill>
                  <a:srgbClr val="C00000"/>
                </a:solidFill>
                <a:latin typeface="Times New Roman" pitchFamily="18" charset="0"/>
              </a:rPr>
              <a:t> </a:t>
            </a:r>
            <a:r>
              <a:rPr lang="en-US" sz="3600" b="1" i="1" dirty="0" err="1">
                <a:solidFill>
                  <a:srgbClr val="C00000"/>
                </a:solidFill>
                <a:latin typeface="Times New Roman" pitchFamily="18" charset="0"/>
              </a:rPr>
              <a:t>đoạn</a:t>
            </a:r>
            <a:r>
              <a:rPr lang="en-US" sz="3600" b="1" i="1" dirty="0">
                <a:solidFill>
                  <a:srgbClr val="C00000"/>
                </a:solidFill>
                <a:latin typeface="Times New Roman" pitchFamily="18" charset="0"/>
              </a:rPr>
              <a:t> </a:t>
            </a:r>
            <a:r>
              <a:rPr lang="en-US" sz="3600" b="1" i="1" dirty="0" err="1">
                <a:solidFill>
                  <a:srgbClr val="C00000"/>
                </a:solidFill>
                <a:latin typeface="Times New Roman" pitchFamily="18" charset="0"/>
              </a:rPr>
              <a:t>văn</a:t>
            </a:r>
            <a:r>
              <a:rPr lang="en-US" sz="3600" b="1" i="1" dirty="0">
                <a:solidFill>
                  <a:srgbClr val="C00000"/>
                </a:solidFill>
                <a:latin typeface="Times New Roman" pitchFamily="18" charset="0"/>
              </a:rPr>
              <a:t> </a:t>
            </a:r>
            <a:r>
              <a:rPr lang="en-US" sz="3600" b="1" i="1" dirty="0" err="1">
                <a:solidFill>
                  <a:srgbClr val="C00000"/>
                </a:solidFill>
                <a:latin typeface="Times New Roman" pitchFamily="18" charset="0"/>
              </a:rPr>
              <a:t>ấy</a:t>
            </a:r>
            <a:r>
              <a:rPr lang="en-US" sz="3600" b="1" i="1" dirty="0">
                <a:solidFill>
                  <a:srgbClr val="C00000"/>
                </a:solidFill>
                <a:latin typeface="Times New Roman" pitchFamily="18" charset="0"/>
              </a:rPr>
              <a:t>.</a:t>
            </a:r>
          </a:p>
        </p:txBody>
      </p:sp>
    </p:spTree>
    <p:extLst>
      <p:ext uri="{BB962C8B-B14F-4D97-AF65-F5344CB8AC3E}">
        <p14:creationId xmlns:p14="http://schemas.microsoft.com/office/powerpoint/2010/main" val="111163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1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5" name="Text Box 8"/>
          <p:cNvSpPr txBox="1">
            <a:spLocks noChangeArrowheads="1"/>
          </p:cNvSpPr>
          <p:nvPr/>
        </p:nvSpPr>
        <p:spPr bwMode="auto">
          <a:xfrm>
            <a:off x="4572000" y="958850"/>
            <a:ext cx="4038600" cy="94615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b="1" dirty="0">
                <a:solidFill>
                  <a:srgbClr val="FF0000"/>
                </a:solidFill>
                <a:latin typeface="Times New Roman" pitchFamily="18" charset="0"/>
              </a:rPr>
              <a:t>Ý </a:t>
            </a:r>
            <a:r>
              <a:rPr lang="en-US" sz="2800" b="1" dirty="0" err="1">
                <a:solidFill>
                  <a:srgbClr val="FF0000"/>
                </a:solidFill>
                <a:latin typeface="Times New Roman" pitchFamily="18" charset="0"/>
              </a:rPr>
              <a:t>của</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khổ</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thơ</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trên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nói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lên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điều</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gì</a:t>
            </a:r>
            <a:r>
              <a:rPr lang="en-US" sz="2800" b="1" dirty="0">
                <a:solidFill>
                  <a:srgbClr val="FF0000"/>
                </a:solidFill>
                <a:latin typeface="Times New Roman" pitchFamily="18" charset="0"/>
              </a:rPr>
              <a:t>?</a:t>
            </a:r>
          </a:p>
        </p:txBody>
      </p:sp>
      <p:sp>
        <p:nvSpPr>
          <p:cNvPr id="6" name="Text Box 9"/>
          <p:cNvSpPr txBox="1">
            <a:spLocks noChangeArrowheads="1"/>
          </p:cNvSpPr>
          <p:nvPr/>
        </p:nvSpPr>
        <p:spPr bwMode="auto">
          <a:xfrm>
            <a:off x="4267200" y="2774950"/>
            <a:ext cx="4572000" cy="27114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just">
              <a:spcBef>
                <a:spcPct val="50000"/>
              </a:spcBef>
              <a:defRPr/>
            </a:pPr>
            <a:r>
              <a:rPr lang="en-US" sz="2800" dirty="0">
                <a:latin typeface="Times New Roman" pitchFamily="18" charset="0"/>
              </a:rPr>
              <a:t>  Ý </a:t>
            </a:r>
            <a:r>
              <a:rPr lang="en-US" sz="2800" dirty="0" err="1">
                <a:latin typeface="Times New Roman" pitchFamily="18" charset="0"/>
              </a:rPr>
              <a:t>khổ</a:t>
            </a:r>
            <a:r>
              <a:rPr lang="en-US" sz="2800" dirty="0">
                <a:latin typeface="Times New Roman" pitchFamily="18" charset="0"/>
              </a:rPr>
              <a:t> </a:t>
            </a:r>
            <a:r>
              <a:rPr lang="en-US" sz="2800" dirty="0" err="1">
                <a:latin typeface="Times New Roman" pitchFamily="18" charset="0"/>
              </a:rPr>
              <a:t>thơ</a:t>
            </a:r>
            <a:r>
              <a:rPr lang="en-US" sz="2800" dirty="0">
                <a:latin typeface="Times New Roman" pitchFamily="18" charset="0"/>
              </a:rPr>
              <a:t> </a:t>
            </a:r>
            <a:r>
              <a:rPr lang="en-US" sz="2800" dirty="0" err="1">
                <a:latin typeface="Times New Roman" pitchFamily="18" charset="0"/>
              </a:rPr>
              <a:t>nói</a:t>
            </a:r>
            <a:r>
              <a:rPr lang="en-US" sz="2800" dirty="0">
                <a:latin typeface="Times New Roman" pitchFamily="18" charset="0"/>
              </a:rPr>
              <a:t> </a:t>
            </a:r>
            <a:r>
              <a:rPr lang="en-US" sz="2800" dirty="0" err="1">
                <a:latin typeface="Times New Roman" pitchFamily="18" charset="0"/>
              </a:rPr>
              <a:t>lên</a:t>
            </a:r>
            <a:r>
              <a:rPr lang="en-US" sz="2800" dirty="0">
                <a:latin typeface="Times New Roman" pitchFamily="18" charset="0"/>
              </a:rPr>
              <a:t> </a:t>
            </a:r>
            <a:r>
              <a:rPr lang="en-US" sz="2800" dirty="0" err="1">
                <a:latin typeface="Times New Roman" pitchFamily="18" charset="0"/>
              </a:rPr>
              <a:t>sự</a:t>
            </a:r>
            <a:r>
              <a:rPr lang="en-US" sz="2800" dirty="0">
                <a:latin typeface="Times New Roman" pitchFamily="18" charset="0"/>
              </a:rPr>
              <a:t> </a:t>
            </a:r>
            <a:r>
              <a:rPr lang="en-US" sz="2800" dirty="0" err="1">
                <a:latin typeface="Times New Roman" pitchFamily="18" charset="0"/>
              </a:rPr>
              <a:t>vất</a:t>
            </a:r>
            <a:r>
              <a:rPr lang="en-US" sz="2800" dirty="0">
                <a:latin typeface="Times New Roman" pitchFamily="18" charset="0"/>
              </a:rPr>
              <a:t> </a:t>
            </a:r>
            <a:r>
              <a:rPr lang="en-US" sz="2800" dirty="0" err="1">
                <a:latin typeface="Times New Roman" pitchFamily="18" charset="0"/>
              </a:rPr>
              <a:t>vả</a:t>
            </a:r>
            <a:r>
              <a:rPr lang="en-US" sz="2800" dirty="0">
                <a:latin typeface="Times New Roman" pitchFamily="18" charset="0"/>
              </a:rPr>
              <a:t>, </a:t>
            </a:r>
            <a:r>
              <a:rPr lang="en-US" sz="2800" dirty="0" err="1">
                <a:latin typeface="Times New Roman" pitchFamily="18" charset="0"/>
              </a:rPr>
              <a:t>khó</a:t>
            </a:r>
            <a:r>
              <a:rPr lang="en-US" sz="2800" dirty="0">
                <a:latin typeface="Times New Roman" pitchFamily="18" charset="0"/>
              </a:rPr>
              <a:t> </a:t>
            </a:r>
            <a:r>
              <a:rPr lang="en-US" sz="2800" dirty="0" err="1">
                <a:latin typeface="Times New Roman" pitchFamily="18" charset="0"/>
              </a:rPr>
              <a:t>nhọc</a:t>
            </a:r>
            <a:r>
              <a:rPr lang="en-US" sz="2800" dirty="0">
                <a:latin typeface="Times New Roman" pitchFamily="18" charset="0"/>
              </a:rPr>
              <a:t> </a:t>
            </a:r>
            <a:r>
              <a:rPr lang="en-US" sz="2800" dirty="0" err="1">
                <a:latin typeface="Times New Roman" pitchFamily="18" charset="0"/>
              </a:rPr>
              <a:t>của</a:t>
            </a:r>
            <a:r>
              <a:rPr lang="en-US" sz="2800" dirty="0">
                <a:latin typeface="Times New Roman" pitchFamily="18" charset="0"/>
              </a:rPr>
              <a:t> </a:t>
            </a:r>
            <a:r>
              <a:rPr lang="en-US" sz="2800" dirty="0" err="1">
                <a:latin typeface="Times New Roman" pitchFamily="18" charset="0"/>
              </a:rPr>
              <a:t>mẹ</a:t>
            </a:r>
            <a:r>
              <a:rPr lang="en-US" sz="2800" dirty="0">
                <a:latin typeface="Times New Roman" pitchFamily="18" charset="0"/>
              </a:rPr>
              <a:t> </a:t>
            </a:r>
            <a:r>
              <a:rPr lang="en-US" sz="2800" dirty="0" err="1">
                <a:latin typeface="Times New Roman" pitchFamily="18" charset="0"/>
              </a:rPr>
              <a:t>giữa</a:t>
            </a:r>
            <a:r>
              <a:rPr lang="en-US" sz="2800" dirty="0">
                <a:latin typeface="Times New Roman" pitchFamily="18" charset="0"/>
              </a:rPr>
              <a:t> </a:t>
            </a:r>
            <a:r>
              <a:rPr lang="en-US" sz="2800" dirty="0" err="1">
                <a:latin typeface="Times New Roman" pitchFamily="18" charset="0"/>
              </a:rPr>
              <a:t>những</a:t>
            </a:r>
            <a:r>
              <a:rPr lang="en-US" sz="2800" dirty="0">
                <a:latin typeface="Times New Roman" pitchFamily="18" charset="0"/>
              </a:rPr>
              <a:t> </a:t>
            </a:r>
            <a:r>
              <a:rPr lang="en-US" sz="2800" dirty="0" err="1">
                <a:latin typeface="Times New Roman" pitchFamily="18" charset="0"/>
              </a:rPr>
              <a:t>trưa</a:t>
            </a:r>
            <a:r>
              <a:rPr lang="en-US" sz="2800" dirty="0">
                <a:latin typeface="Times New Roman" pitchFamily="18" charset="0"/>
              </a:rPr>
              <a:t> </a:t>
            </a:r>
            <a:r>
              <a:rPr lang="en-US" sz="2800" dirty="0" err="1">
                <a:latin typeface="Times New Roman" pitchFamily="18" charset="0"/>
              </a:rPr>
              <a:t>tháng</a:t>
            </a:r>
            <a:r>
              <a:rPr lang="en-US" sz="2800" dirty="0">
                <a:latin typeface="Times New Roman" pitchFamily="18" charset="0"/>
              </a:rPr>
              <a:t> </a:t>
            </a:r>
            <a:r>
              <a:rPr lang="en-US" sz="2800" dirty="0" err="1">
                <a:latin typeface="Times New Roman" pitchFamily="18" charset="0"/>
              </a:rPr>
              <a:t>sáu</a:t>
            </a:r>
            <a:r>
              <a:rPr lang="en-US" sz="2800" dirty="0">
                <a:latin typeface="Times New Roman" pitchFamily="18" charset="0"/>
              </a:rPr>
              <a:t> </a:t>
            </a:r>
            <a:r>
              <a:rPr lang="en-US" sz="2800" dirty="0" err="1">
                <a:latin typeface="Times New Roman" pitchFamily="18" charset="0"/>
              </a:rPr>
              <a:t>trời</a:t>
            </a:r>
            <a:r>
              <a:rPr lang="en-US" sz="2800" dirty="0">
                <a:latin typeface="Times New Roman" pitchFamily="18" charset="0"/>
              </a:rPr>
              <a:t> </a:t>
            </a:r>
            <a:r>
              <a:rPr lang="en-US" sz="2800" dirty="0" err="1">
                <a:latin typeface="Times New Roman" pitchFamily="18" charset="0"/>
              </a:rPr>
              <a:t>nắng</a:t>
            </a:r>
            <a:r>
              <a:rPr lang="en-US" sz="2800" dirty="0">
                <a:latin typeface="Times New Roman" pitchFamily="18" charset="0"/>
              </a:rPr>
              <a:t> </a:t>
            </a:r>
            <a:r>
              <a:rPr lang="en-US" sz="2800" dirty="0" err="1">
                <a:latin typeface="Times New Roman" pitchFamily="18" charset="0"/>
              </a:rPr>
              <a:t>như</a:t>
            </a:r>
            <a:r>
              <a:rPr lang="en-US" sz="2800" dirty="0">
                <a:latin typeface="Times New Roman" pitchFamily="18" charset="0"/>
              </a:rPr>
              <a:t> </a:t>
            </a:r>
            <a:r>
              <a:rPr lang="en-US" sz="2800" dirty="0" err="1">
                <a:latin typeface="Times New Roman" pitchFamily="18" charset="0"/>
              </a:rPr>
              <a:t>đổ</a:t>
            </a:r>
            <a:r>
              <a:rPr lang="en-US" sz="2800" dirty="0">
                <a:latin typeface="Times New Roman" pitchFamily="18" charset="0"/>
              </a:rPr>
              <a:t> </a:t>
            </a:r>
            <a:r>
              <a:rPr lang="en-US" sz="2800" dirty="0" err="1">
                <a:latin typeface="Times New Roman" pitchFamily="18" charset="0"/>
              </a:rPr>
              <a:t>lửa</a:t>
            </a:r>
            <a:r>
              <a:rPr lang="en-US" sz="2800" dirty="0">
                <a:latin typeface="Times New Roman" pitchFamily="18" charset="0"/>
              </a:rPr>
              <a:t>. </a:t>
            </a:r>
            <a:r>
              <a:rPr lang="en-US" sz="2800" dirty="0" err="1">
                <a:latin typeface="Times New Roman" pitchFamily="18" charset="0"/>
              </a:rPr>
              <a:t>Mẹ</a:t>
            </a:r>
            <a:r>
              <a:rPr lang="en-US" sz="2800" dirty="0">
                <a:latin typeface="Times New Roman" pitchFamily="18" charset="0"/>
              </a:rPr>
              <a:t> </a:t>
            </a:r>
            <a:r>
              <a:rPr lang="en-US" sz="2800" dirty="0" err="1">
                <a:latin typeface="Times New Roman" pitchFamily="18" charset="0"/>
              </a:rPr>
              <a:t>không</a:t>
            </a:r>
            <a:r>
              <a:rPr lang="en-US" sz="2800" dirty="0">
                <a:latin typeface="Times New Roman" pitchFamily="18" charset="0"/>
              </a:rPr>
              <a:t> </a:t>
            </a:r>
            <a:r>
              <a:rPr lang="en-US" sz="2800" dirty="0" err="1">
                <a:latin typeface="Times New Roman" pitchFamily="18" charset="0"/>
              </a:rPr>
              <a:t>quản</a:t>
            </a:r>
            <a:r>
              <a:rPr lang="en-US" sz="2800" dirty="0">
                <a:latin typeface="Times New Roman" pitchFamily="18" charset="0"/>
              </a:rPr>
              <a:t> </a:t>
            </a:r>
            <a:r>
              <a:rPr lang="en-US" sz="2800" dirty="0" err="1">
                <a:latin typeface="Times New Roman" pitchFamily="18" charset="0"/>
              </a:rPr>
              <a:t>nắng</a:t>
            </a:r>
            <a:r>
              <a:rPr lang="en-US" sz="2800" dirty="0">
                <a:latin typeface="Times New Roman" pitchFamily="18" charset="0"/>
              </a:rPr>
              <a:t> </a:t>
            </a:r>
            <a:r>
              <a:rPr lang="en-US" sz="2800" dirty="0" err="1">
                <a:latin typeface="Times New Roman" pitchFamily="18" charset="0"/>
              </a:rPr>
              <a:t>mưa</a:t>
            </a:r>
            <a:r>
              <a:rPr lang="en-US" sz="2800" dirty="0">
                <a:latin typeface="Times New Roman" pitchFamily="18" charset="0"/>
              </a:rPr>
              <a:t>, </a:t>
            </a:r>
            <a:r>
              <a:rPr lang="en-US" sz="2800" dirty="0" err="1">
                <a:latin typeface="Times New Roman" pitchFamily="18" charset="0"/>
              </a:rPr>
              <a:t>lặn</a:t>
            </a:r>
            <a:r>
              <a:rPr lang="en-US" sz="2800" dirty="0">
                <a:latin typeface="Times New Roman" pitchFamily="18" charset="0"/>
              </a:rPr>
              <a:t> </a:t>
            </a:r>
            <a:r>
              <a:rPr lang="en-US" sz="2800" dirty="0" err="1">
                <a:latin typeface="Times New Roman" pitchFamily="18" charset="0"/>
              </a:rPr>
              <a:t>lội</a:t>
            </a:r>
            <a:r>
              <a:rPr lang="en-US" sz="2800" dirty="0">
                <a:latin typeface="Times New Roman" pitchFamily="18" charset="0"/>
              </a:rPr>
              <a:t> </a:t>
            </a:r>
            <a:r>
              <a:rPr lang="en-US" sz="2800" dirty="0" err="1">
                <a:latin typeface="Times New Roman" pitchFamily="18" charset="0"/>
              </a:rPr>
              <a:t>trên</a:t>
            </a:r>
            <a:r>
              <a:rPr lang="en-US" sz="2800" dirty="0">
                <a:latin typeface="Times New Roman" pitchFamily="18" charset="0"/>
              </a:rPr>
              <a:t> </a:t>
            </a:r>
            <a:r>
              <a:rPr lang="en-US" sz="2800" dirty="0" err="1">
                <a:latin typeface="Times New Roman" pitchFamily="18" charset="0"/>
              </a:rPr>
              <a:t>đồng</a:t>
            </a:r>
            <a:r>
              <a:rPr lang="en-US" sz="2800" dirty="0">
                <a:latin typeface="Times New Roman" pitchFamily="18" charset="0"/>
              </a:rPr>
              <a:t> </a:t>
            </a:r>
            <a:r>
              <a:rPr lang="en-US" sz="2800" dirty="0" err="1">
                <a:latin typeface="Times New Roman" pitchFamily="18" charset="0"/>
              </a:rPr>
              <a:t>ruộng</a:t>
            </a:r>
            <a:r>
              <a:rPr lang="en-US" sz="2800" dirty="0">
                <a:latin typeface="Times New Roman" pitchFamily="18" charset="0"/>
              </a:rPr>
              <a:t> </a:t>
            </a:r>
            <a:r>
              <a:rPr lang="en-US" sz="2800" dirty="0" err="1">
                <a:latin typeface="Times New Roman" pitchFamily="18" charset="0"/>
              </a:rPr>
              <a:t>để</a:t>
            </a:r>
            <a:r>
              <a:rPr lang="en-US" sz="2800" dirty="0">
                <a:latin typeface="Times New Roman" pitchFamily="18" charset="0"/>
              </a:rPr>
              <a:t> </a:t>
            </a:r>
            <a:r>
              <a:rPr lang="en-US" sz="2800" dirty="0" err="1">
                <a:latin typeface="Times New Roman" pitchFamily="18" charset="0"/>
              </a:rPr>
              <a:t>làm</a:t>
            </a:r>
            <a:r>
              <a:rPr lang="en-US" sz="2800" dirty="0">
                <a:latin typeface="Times New Roman" pitchFamily="18" charset="0"/>
              </a:rPr>
              <a:t> </a:t>
            </a:r>
            <a:r>
              <a:rPr lang="en-US" sz="2800" dirty="0" err="1">
                <a:latin typeface="Times New Roman" pitchFamily="18" charset="0"/>
              </a:rPr>
              <a:t>ra</a:t>
            </a:r>
            <a:r>
              <a:rPr lang="en-US" sz="2800" dirty="0">
                <a:latin typeface="Times New Roman" pitchFamily="18" charset="0"/>
              </a:rPr>
              <a:t> </a:t>
            </a:r>
            <a:r>
              <a:rPr lang="en-US" sz="2800" dirty="0" err="1">
                <a:latin typeface="Times New Roman" pitchFamily="18" charset="0"/>
              </a:rPr>
              <a:t>hạt</a:t>
            </a:r>
            <a:r>
              <a:rPr lang="en-US" sz="2800" dirty="0">
                <a:latin typeface="Times New Roman" pitchFamily="18" charset="0"/>
              </a:rPr>
              <a:t> </a:t>
            </a:r>
            <a:r>
              <a:rPr lang="en-US" sz="2800" dirty="0" err="1">
                <a:latin typeface="Times New Roman" pitchFamily="18" charset="0"/>
              </a:rPr>
              <a:t>gạo</a:t>
            </a:r>
            <a:r>
              <a:rPr lang="en-US" sz="2800" dirty="0">
                <a:latin typeface="Times New Roman" pitchFamily="18" charset="0"/>
              </a:rPr>
              <a:t> </a:t>
            </a:r>
            <a:r>
              <a:rPr lang="en-US" sz="2800" dirty="0" err="1">
                <a:latin typeface="Times New Roman" pitchFamily="18" charset="0"/>
              </a:rPr>
              <a:t>thơm</a:t>
            </a:r>
            <a:r>
              <a:rPr lang="en-US" sz="2800" dirty="0">
                <a:latin typeface="Times New Roman" pitchFamily="18" charset="0"/>
              </a:rPr>
              <a:t> </a:t>
            </a:r>
            <a:r>
              <a:rPr lang="en-US" sz="2800" dirty="0" err="1">
                <a:latin typeface="Times New Roman" pitchFamily="18" charset="0"/>
              </a:rPr>
              <a:t>ngon</a:t>
            </a:r>
            <a:r>
              <a:rPr lang="en-US" sz="2800" dirty="0">
                <a:latin typeface="Times New Roman" pitchFamily="18" charset="0"/>
              </a:rPr>
              <a:t>.</a:t>
            </a:r>
          </a:p>
        </p:txBody>
      </p:sp>
      <p:pic>
        <p:nvPicPr>
          <p:cNvPr id="7" name="Picture 10" descr="Picture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86858">
            <a:off x="3683546" y="891479"/>
            <a:ext cx="1122653" cy="97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Góc Tròn 1">
            <a:extLst>
              <a:ext uri="{FF2B5EF4-FFF2-40B4-BE49-F238E27FC236}">
                <a16:creationId xmlns:a16="http://schemas.microsoft.com/office/drawing/2014/main" id="{915A4B89-B48E-4910-8257-0625C2499AC8}"/>
              </a:ext>
            </a:extLst>
          </p:cNvPr>
          <p:cNvSpPr/>
          <p:nvPr/>
        </p:nvSpPr>
        <p:spPr>
          <a:xfrm>
            <a:off x="99117" y="588466"/>
            <a:ext cx="3555206" cy="5715000"/>
          </a:xfrm>
          <a:prstGeom prst="roundRect">
            <a:avLst>
              <a:gd name="adj" fmla="val 6486"/>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5"/>
          <p:cNvSpPr txBox="1">
            <a:spLocks noChangeArrowheads="1"/>
          </p:cNvSpPr>
          <p:nvPr/>
        </p:nvSpPr>
        <p:spPr bwMode="auto">
          <a:xfrm>
            <a:off x="152400" y="609600"/>
            <a:ext cx="3657600" cy="5693866"/>
          </a:xfrm>
          <a:prstGeom prst="rect">
            <a:avLst/>
          </a:prstGeom>
          <a:noFill/>
          <a:ln w="57150" cmpd="thinThick">
            <a:noFill/>
            <a:miter lim="800000"/>
            <a:headEnd/>
            <a:tailEnd/>
          </a:ln>
          <a:effectLst/>
        </p:spPr>
        <p:txBody>
          <a:bodyPr wrap="square">
            <a:spAutoFit/>
          </a:bodyPr>
          <a:lstStyle/>
          <a:p>
            <a:pPr algn="just">
              <a:spcBef>
                <a:spcPct val="50000"/>
              </a:spcBef>
              <a:defRPr/>
            </a:pPr>
            <a:r>
              <a:rPr lang="en-US" sz="2800" b="1" dirty="0" err="1">
                <a:solidFill>
                  <a:srgbClr val="1F497D"/>
                </a:solidFill>
                <a:latin typeface="Times New Roman" pitchFamily="18" charset="0"/>
              </a:rPr>
              <a:t>Hạt</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gạo</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làng</a:t>
            </a:r>
            <a:r>
              <a:rPr lang="en-US" sz="2800" b="1" dirty="0">
                <a:solidFill>
                  <a:srgbClr val="1F497D"/>
                </a:solidFill>
                <a:latin typeface="Times New Roman" pitchFamily="18" charset="0"/>
              </a:rPr>
              <a:t> ta </a:t>
            </a:r>
          </a:p>
          <a:p>
            <a:pPr algn="just">
              <a:spcBef>
                <a:spcPct val="50000"/>
              </a:spcBef>
              <a:defRPr/>
            </a:pPr>
            <a:r>
              <a:rPr lang="en-US" sz="2800" b="1" dirty="0" err="1">
                <a:solidFill>
                  <a:srgbClr val="1F497D"/>
                </a:solidFill>
                <a:latin typeface="Times New Roman" pitchFamily="18" charset="0"/>
              </a:rPr>
              <a:t>Có</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bão</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tháng</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bảy</a:t>
            </a:r>
            <a:endParaRPr lang="en-US" sz="2800" b="1" dirty="0">
              <a:solidFill>
                <a:srgbClr val="1F497D"/>
              </a:solidFill>
              <a:latin typeface="Times New Roman" pitchFamily="18" charset="0"/>
            </a:endParaRPr>
          </a:p>
          <a:p>
            <a:pPr algn="just">
              <a:spcBef>
                <a:spcPct val="50000"/>
              </a:spcBef>
              <a:defRPr/>
            </a:pPr>
            <a:r>
              <a:rPr lang="en-US" sz="2800" b="1" dirty="0" err="1">
                <a:solidFill>
                  <a:srgbClr val="1F497D"/>
                </a:solidFill>
                <a:latin typeface="Times New Roman" pitchFamily="18" charset="0"/>
              </a:rPr>
              <a:t>Có</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mưa</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tháng</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ba</a:t>
            </a:r>
            <a:endParaRPr lang="en-US" sz="2800" b="1" dirty="0">
              <a:solidFill>
                <a:srgbClr val="1F497D"/>
              </a:solidFill>
              <a:latin typeface="Times New Roman" pitchFamily="18" charset="0"/>
            </a:endParaRPr>
          </a:p>
          <a:p>
            <a:pPr algn="just">
              <a:spcBef>
                <a:spcPct val="50000"/>
              </a:spcBef>
              <a:defRPr/>
            </a:pPr>
            <a:r>
              <a:rPr lang="en-US" sz="2800" b="1" dirty="0" err="1">
                <a:solidFill>
                  <a:srgbClr val="1F497D"/>
                </a:solidFill>
                <a:latin typeface="Times New Roman" pitchFamily="18" charset="0"/>
              </a:rPr>
              <a:t>Giọt</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mồ</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hôi</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sa</a:t>
            </a:r>
            <a:endParaRPr lang="en-US" sz="2800" b="1" dirty="0">
              <a:solidFill>
                <a:srgbClr val="1F497D"/>
              </a:solidFill>
              <a:latin typeface="Times New Roman" pitchFamily="18" charset="0"/>
            </a:endParaRPr>
          </a:p>
          <a:p>
            <a:pPr algn="just">
              <a:spcBef>
                <a:spcPct val="50000"/>
              </a:spcBef>
              <a:defRPr/>
            </a:pPr>
            <a:r>
              <a:rPr lang="en-US" sz="2800" b="1" dirty="0" err="1">
                <a:solidFill>
                  <a:srgbClr val="1F497D"/>
                </a:solidFill>
                <a:latin typeface="Times New Roman" pitchFamily="18" charset="0"/>
              </a:rPr>
              <a:t>Những</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trưa</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tháng</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sáu</a:t>
            </a:r>
            <a:endParaRPr lang="en-US" sz="2800" b="1" dirty="0">
              <a:solidFill>
                <a:srgbClr val="1F497D"/>
              </a:solidFill>
              <a:latin typeface="Times New Roman" pitchFamily="18" charset="0"/>
            </a:endParaRPr>
          </a:p>
          <a:p>
            <a:pPr algn="just">
              <a:spcBef>
                <a:spcPct val="50000"/>
              </a:spcBef>
              <a:defRPr/>
            </a:pPr>
            <a:r>
              <a:rPr lang="en-US" sz="2800" b="1" dirty="0" err="1">
                <a:solidFill>
                  <a:srgbClr val="1F497D"/>
                </a:solidFill>
                <a:latin typeface="Times New Roman" pitchFamily="18" charset="0"/>
              </a:rPr>
              <a:t>Nước</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như</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ai</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nấu</a:t>
            </a:r>
            <a:endParaRPr lang="en-US" sz="2800" b="1" dirty="0">
              <a:solidFill>
                <a:srgbClr val="1F497D"/>
              </a:solidFill>
              <a:latin typeface="Times New Roman" pitchFamily="18" charset="0"/>
            </a:endParaRPr>
          </a:p>
          <a:p>
            <a:pPr algn="just">
              <a:spcBef>
                <a:spcPct val="50000"/>
              </a:spcBef>
              <a:defRPr/>
            </a:pPr>
            <a:r>
              <a:rPr lang="en-US" sz="2800" b="1" dirty="0" err="1">
                <a:solidFill>
                  <a:srgbClr val="1F497D"/>
                </a:solidFill>
                <a:latin typeface="Times New Roman" pitchFamily="18" charset="0"/>
              </a:rPr>
              <a:t>Chết</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cả</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cá</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cờ</a:t>
            </a:r>
            <a:endParaRPr lang="en-US" sz="2800" b="1" dirty="0">
              <a:solidFill>
                <a:srgbClr val="1F497D"/>
              </a:solidFill>
              <a:latin typeface="Times New Roman" pitchFamily="18" charset="0"/>
            </a:endParaRPr>
          </a:p>
          <a:p>
            <a:pPr algn="just">
              <a:spcBef>
                <a:spcPct val="50000"/>
              </a:spcBef>
              <a:defRPr/>
            </a:pPr>
            <a:r>
              <a:rPr lang="en-US" sz="2800" b="1" dirty="0" err="1">
                <a:solidFill>
                  <a:srgbClr val="1F497D"/>
                </a:solidFill>
                <a:latin typeface="Times New Roman" pitchFamily="18" charset="0"/>
              </a:rPr>
              <a:t>Cua</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ngoi</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lên</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bờ</a:t>
            </a:r>
            <a:endParaRPr lang="en-US" sz="2800" b="1" dirty="0">
              <a:solidFill>
                <a:srgbClr val="1F497D"/>
              </a:solidFill>
              <a:latin typeface="Times New Roman" pitchFamily="18" charset="0"/>
            </a:endParaRPr>
          </a:p>
          <a:p>
            <a:pPr algn="just">
              <a:spcBef>
                <a:spcPct val="50000"/>
              </a:spcBef>
              <a:defRPr/>
            </a:pPr>
            <a:r>
              <a:rPr lang="en-US" sz="2800" b="1" dirty="0" err="1">
                <a:solidFill>
                  <a:srgbClr val="1F497D"/>
                </a:solidFill>
                <a:latin typeface="Times New Roman" pitchFamily="18" charset="0"/>
              </a:rPr>
              <a:t>Mẹ</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em</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xuống</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cấy</a:t>
            </a:r>
            <a:r>
              <a:rPr lang="en-US" sz="2800" b="1" dirty="0">
                <a:solidFill>
                  <a:srgbClr val="1F497D"/>
                </a:solidFill>
                <a:latin typeface="Times New Roman" pitchFamily="18" charset="0"/>
              </a:rPr>
              <a:t>...</a:t>
            </a:r>
          </a:p>
        </p:txBody>
      </p:sp>
    </p:spTree>
    <p:extLst>
      <p:ext uri="{BB962C8B-B14F-4D97-AF65-F5344CB8AC3E}">
        <p14:creationId xmlns:p14="http://schemas.microsoft.com/office/powerpoint/2010/main" val="169824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3"/>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3"/>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strVal val="#ppt_w+.3"/>
                                          </p:val>
                                        </p:tav>
                                        <p:tav tm="100000">
                                          <p:val>
                                            <p:strVal val="#ppt_w"/>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animEffect transition="in" filter="fade">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TextBox 2"/>
          <p:cNvSpPr txBox="1"/>
          <p:nvPr/>
        </p:nvSpPr>
        <p:spPr>
          <a:xfrm>
            <a:off x="2057400" y="2266771"/>
            <a:ext cx="5410200" cy="1200329"/>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“HỌC SINH TRÌNH BÀY BÀI VIẾT”</a:t>
            </a:r>
          </a:p>
        </p:txBody>
      </p:sp>
      <p:sp>
        <p:nvSpPr>
          <p:cNvPr id="4" name="Text Box 8"/>
          <p:cNvSpPr txBox="1">
            <a:spLocks noChangeArrowheads="1"/>
          </p:cNvSpPr>
          <p:nvPr/>
        </p:nvSpPr>
        <p:spPr bwMode="auto">
          <a:xfrm>
            <a:off x="685800" y="1905506"/>
            <a:ext cx="8001000" cy="3046988"/>
          </a:xfrm>
          <a:prstGeom prst="rect">
            <a:avLst/>
          </a:prstGeom>
          <a:solidFill>
            <a:schemeClr val="bg1"/>
          </a:solidFill>
          <a:ln>
            <a:noFill/>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3200" b="1" dirty="0" err="1">
                <a:latin typeface="Times New Roman" pitchFamily="18" charset="0"/>
              </a:rPr>
              <a:t>Khi</a:t>
            </a:r>
            <a:r>
              <a:rPr lang="en-US" sz="3200" b="1" dirty="0">
                <a:latin typeface="Times New Roman" pitchFamily="18" charset="0"/>
              </a:rPr>
              <a:t> </a:t>
            </a:r>
            <a:r>
              <a:rPr lang="en-US" sz="3200" b="1" dirty="0" err="1">
                <a:latin typeface="Times New Roman" pitchFamily="18" charset="0"/>
              </a:rPr>
              <a:t>viết</a:t>
            </a:r>
            <a:r>
              <a:rPr lang="en-US" sz="3200" b="1" dirty="0">
                <a:latin typeface="Times New Roman" pitchFamily="18" charset="0"/>
              </a:rPr>
              <a:t> </a:t>
            </a:r>
            <a:r>
              <a:rPr lang="en-US" sz="3200" b="1" dirty="0" err="1">
                <a:latin typeface="Times New Roman" pitchFamily="18" charset="0"/>
              </a:rPr>
              <a:t>đoạn</a:t>
            </a:r>
            <a:r>
              <a:rPr lang="en-US" sz="3200" b="1" dirty="0">
                <a:latin typeface="Times New Roman" pitchFamily="18" charset="0"/>
              </a:rPr>
              <a:t> </a:t>
            </a:r>
            <a:r>
              <a:rPr lang="en-US" sz="3200" b="1" dirty="0" err="1">
                <a:latin typeface="Times New Roman" pitchFamily="18" charset="0"/>
              </a:rPr>
              <a:t>văn</a:t>
            </a:r>
            <a:r>
              <a:rPr lang="en-US" sz="3200" b="1" dirty="0">
                <a:latin typeface="Times New Roman" pitchFamily="18" charset="0"/>
              </a:rPr>
              <a:t>, </a:t>
            </a:r>
            <a:r>
              <a:rPr lang="en-US" sz="3200" b="1" dirty="0" err="1">
                <a:latin typeface="Times New Roman" pitchFamily="18" charset="0"/>
              </a:rPr>
              <a:t>chúng</a:t>
            </a:r>
            <a:r>
              <a:rPr lang="en-US" sz="3200" b="1" dirty="0">
                <a:latin typeface="Times New Roman" pitchFamily="18" charset="0"/>
              </a:rPr>
              <a:t> ta </a:t>
            </a:r>
            <a:r>
              <a:rPr lang="en-US" sz="3200" b="1" dirty="0" err="1">
                <a:latin typeface="Times New Roman" pitchFamily="18" charset="0"/>
              </a:rPr>
              <a:t>có</a:t>
            </a:r>
            <a:r>
              <a:rPr lang="en-US" sz="3200" b="1" dirty="0">
                <a:latin typeface="Times New Roman" pitchFamily="18" charset="0"/>
              </a:rPr>
              <a:t> </a:t>
            </a:r>
            <a:r>
              <a:rPr lang="en-US" sz="3200" b="1" dirty="0" err="1">
                <a:latin typeface="Times New Roman" pitchFamily="18" charset="0"/>
              </a:rPr>
              <a:t>sử</a:t>
            </a:r>
            <a:r>
              <a:rPr lang="en-US" sz="3200" b="1" dirty="0">
                <a:latin typeface="Times New Roman" pitchFamily="18" charset="0"/>
              </a:rPr>
              <a:t> </a:t>
            </a:r>
            <a:r>
              <a:rPr lang="en-US" sz="3200" b="1" dirty="0" err="1">
                <a:latin typeface="Times New Roman" pitchFamily="18" charset="0"/>
              </a:rPr>
              <a:t>dụng</a:t>
            </a:r>
            <a:r>
              <a:rPr lang="en-US" sz="3200" b="1" dirty="0">
                <a:latin typeface="Times New Roman" pitchFamily="18" charset="0"/>
              </a:rPr>
              <a:t> </a:t>
            </a:r>
            <a:r>
              <a:rPr lang="en-US" sz="3200" b="1" dirty="0" err="1">
                <a:latin typeface="Times New Roman" pitchFamily="18" charset="0"/>
              </a:rPr>
              <a:t>danh</a:t>
            </a:r>
            <a:r>
              <a:rPr lang="en-US" sz="3200" b="1" dirty="0">
                <a:latin typeface="Times New Roman" pitchFamily="18" charset="0"/>
              </a:rPr>
              <a:t> </a:t>
            </a:r>
            <a:r>
              <a:rPr lang="en-US" sz="3200" b="1" dirty="0" err="1">
                <a:latin typeface="Times New Roman" pitchFamily="18" charset="0"/>
              </a:rPr>
              <a:t>từ</a:t>
            </a:r>
            <a:r>
              <a:rPr lang="en-US" sz="3200" b="1" dirty="0">
                <a:latin typeface="Times New Roman" pitchFamily="18" charset="0"/>
              </a:rPr>
              <a:t>, </a:t>
            </a:r>
            <a:r>
              <a:rPr lang="en-US" sz="3200" b="1" dirty="0" err="1">
                <a:latin typeface="Times New Roman" pitchFamily="18" charset="0"/>
              </a:rPr>
              <a:t>động</a:t>
            </a:r>
            <a:r>
              <a:rPr lang="en-US" sz="3200" b="1" dirty="0">
                <a:latin typeface="Times New Roman" pitchFamily="18" charset="0"/>
              </a:rPr>
              <a:t> </a:t>
            </a:r>
            <a:r>
              <a:rPr lang="en-US" sz="3200" b="1" dirty="0" err="1">
                <a:latin typeface="Times New Roman" pitchFamily="18" charset="0"/>
              </a:rPr>
              <a:t>từ</a:t>
            </a:r>
            <a:r>
              <a:rPr lang="en-US" sz="3200" b="1" dirty="0">
                <a:latin typeface="Times New Roman" pitchFamily="18" charset="0"/>
              </a:rPr>
              <a:t>, </a:t>
            </a:r>
            <a:r>
              <a:rPr lang="en-US" sz="3200" b="1" dirty="0" err="1">
                <a:latin typeface="Times New Roman" pitchFamily="18" charset="0"/>
              </a:rPr>
              <a:t>quan</a:t>
            </a:r>
            <a:r>
              <a:rPr lang="en-US" sz="3200" b="1" dirty="0">
                <a:latin typeface="Times New Roman" pitchFamily="18" charset="0"/>
              </a:rPr>
              <a:t> </a:t>
            </a:r>
            <a:r>
              <a:rPr lang="en-US" sz="3200" b="1" dirty="0" err="1">
                <a:latin typeface="Times New Roman" pitchFamily="18" charset="0"/>
              </a:rPr>
              <a:t>hệ</a:t>
            </a:r>
            <a:r>
              <a:rPr lang="en-US" sz="3200" b="1" dirty="0">
                <a:latin typeface="Times New Roman" pitchFamily="18" charset="0"/>
              </a:rPr>
              <a:t> </a:t>
            </a:r>
            <a:r>
              <a:rPr lang="en-US" sz="3200" b="1" dirty="0" err="1">
                <a:latin typeface="Times New Roman" pitchFamily="18" charset="0"/>
              </a:rPr>
              <a:t>từ</a:t>
            </a:r>
            <a:r>
              <a:rPr lang="en-US" sz="3200" b="1" dirty="0">
                <a:latin typeface="Times New Roman" pitchFamily="18" charset="0"/>
              </a:rPr>
              <a:t> </a:t>
            </a:r>
            <a:r>
              <a:rPr lang="en-US" sz="3200" b="1" dirty="0" err="1">
                <a:solidFill>
                  <a:srgbClr val="C00000"/>
                </a:solidFill>
                <a:latin typeface="Times New Roman" pitchFamily="18" charset="0"/>
              </a:rPr>
              <a:t>làm</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cho</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đoạn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văn</a:t>
            </a:r>
            <a:r>
              <a:rPr lang="en-US" sz="3200" b="1" dirty="0">
                <a:solidFill>
                  <a:srgbClr val="C00000"/>
                </a:solidFill>
                <a:latin typeface="Times New Roman" pitchFamily="18" charset="0"/>
              </a:rPr>
              <a:t> hay </a:t>
            </a:r>
            <a:r>
              <a:rPr lang="en-US" sz="3200" b="1" dirty="0" err="1">
                <a:solidFill>
                  <a:srgbClr val="C00000"/>
                </a:solidFill>
                <a:latin typeface="Times New Roman" pitchFamily="18" charset="0"/>
              </a:rPr>
              <a:t>hơn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các</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câu</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văn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liên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kết</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với</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nhau</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một</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cách</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hợp</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lí</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đoạn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văn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giàu</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hình</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ảnh</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liên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tưởng</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các</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từ</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ngữ</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mang</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tính</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gợi</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hình</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gợi</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tả</a:t>
            </a:r>
            <a:r>
              <a:rPr lang="en-US" sz="3200" b="1" dirty="0">
                <a:solidFill>
                  <a:srgbClr val="C00000"/>
                </a:solidFill>
                <a:latin typeface="Times New Roman" pitchFamily="18" charset="0"/>
              </a:rPr>
              <a:t>,…. </a:t>
            </a:r>
          </a:p>
        </p:txBody>
      </p:sp>
    </p:spTree>
    <p:extLst>
      <p:ext uri="{BB962C8B-B14F-4D97-AF65-F5344CB8AC3E}">
        <p14:creationId xmlns:p14="http://schemas.microsoft.com/office/powerpoint/2010/main" val="135968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TextBox 3"/>
          <p:cNvSpPr txBox="1"/>
          <p:nvPr/>
        </p:nvSpPr>
        <p:spPr>
          <a:xfrm>
            <a:off x="304800" y="80427"/>
            <a:ext cx="8686800" cy="1077218"/>
          </a:xfrm>
          <a:prstGeom prst="rect">
            <a:avLst/>
          </a:prstGeom>
          <a:noFill/>
        </p:spPr>
        <p:txBody>
          <a:bodyPr wrap="square" rtlCol="0">
            <a:spAutoFit/>
          </a:bodyPr>
          <a:lstStyle/>
          <a:p>
            <a:pPr algn="just"/>
            <a:r>
              <a:rPr lang="en-US" sz="3200" b="1" dirty="0" err="1">
                <a:solidFill>
                  <a:srgbClr val="7030A0"/>
                </a:solidFill>
                <a:latin typeface="Times New Roman" pitchFamily="18" charset="0"/>
                <a:cs typeface="Times New Roman" pitchFamily="18" charset="0"/>
              </a:rPr>
              <a:t>Đọc</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đoạn</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văn</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sau</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chỉ</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ra</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động</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từ</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tính</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từ</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quan</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hệ</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từ</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trong</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các</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từ</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gạch</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dưới</a:t>
            </a:r>
            <a:r>
              <a:rPr lang="en-US" sz="3200" b="1" dirty="0">
                <a:solidFill>
                  <a:srgbClr val="7030A0"/>
                </a:solidFill>
                <a:latin typeface="Times New Roman" pitchFamily="18" charset="0"/>
                <a:cs typeface="Times New Roman" pitchFamily="18" charset="0"/>
              </a:rPr>
              <a:t> in </a:t>
            </a:r>
            <a:r>
              <a:rPr lang="en-US" sz="3200" b="1" dirty="0" err="1">
                <a:solidFill>
                  <a:srgbClr val="7030A0"/>
                </a:solidFill>
                <a:latin typeface="Times New Roman" pitchFamily="18" charset="0"/>
                <a:cs typeface="Times New Roman" pitchFamily="18" charset="0"/>
              </a:rPr>
              <a:t>đậm</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dưới</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đây</a:t>
            </a:r>
            <a:r>
              <a:rPr lang="en-US" sz="3200" b="1" dirty="0">
                <a:solidFill>
                  <a:srgbClr val="7030A0"/>
                </a:solidFill>
                <a:latin typeface="Times New Roman" pitchFamily="18" charset="0"/>
                <a:cs typeface="Times New Roman" pitchFamily="18" charset="0"/>
              </a:rPr>
              <a:t>:</a:t>
            </a:r>
          </a:p>
        </p:txBody>
      </p:sp>
      <p:sp>
        <p:nvSpPr>
          <p:cNvPr id="6" name="TextBox 5"/>
          <p:cNvSpPr txBox="1"/>
          <p:nvPr/>
        </p:nvSpPr>
        <p:spPr>
          <a:xfrm>
            <a:off x="228600" y="1530727"/>
            <a:ext cx="8686800" cy="452431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600">
                <a:solidFill>
                  <a:srgbClr val="002060"/>
                </a:solidFill>
                <a:latin typeface="Times New Roman" pitchFamily="18" charset="0"/>
                <a:cs typeface="Times New Roman" pitchFamily="18" charset="0"/>
              </a:rPr>
              <a:t>	Mật </a:t>
            </a:r>
            <a:r>
              <a:rPr lang="en-US" sz="3600" dirty="0" err="1">
                <a:solidFill>
                  <a:srgbClr val="002060"/>
                </a:solidFill>
                <a:latin typeface="Times New Roman" pitchFamily="18" charset="0"/>
                <a:cs typeface="Times New Roman" pitchFamily="18" charset="0"/>
              </a:rPr>
              <a:t>ong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là</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một</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loài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thuốc</a:t>
            </a:r>
            <a:r>
              <a:rPr lang="en-US" sz="3600"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quý</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Để</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có</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được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mật</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ong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loài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ong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phải</a:t>
            </a:r>
            <a:r>
              <a:rPr lang="en-US" sz="3600"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rong</a:t>
            </a:r>
            <a:r>
              <a:rPr lang="en-US" sz="3600" b="1" u="sng"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ruổi</a:t>
            </a:r>
            <a:r>
              <a:rPr lang="en-US" sz="3600" b="1" u="sng"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trên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khắp</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mọi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miền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để</a:t>
            </a:r>
            <a:r>
              <a:rPr lang="en-US" sz="3600"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tìm</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hoa</a:t>
            </a:r>
            <a:r>
              <a:rPr lang="en-US" sz="3600"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lấy</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mật</a:t>
            </a:r>
            <a:r>
              <a:rPr lang="en-US" sz="3600" dirty="0">
                <a:solidFill>
                  <a:srgbClr val="002060"/>
                </a:solidFill>
                <a:latin typeface="Times New Roman" pitchFamily="18" charset="0"/>
                <a:cs typeface="Times New Roman" pitchFamily="18" charset="0"/>
              </a:rPr>
              <a:t>, </a:t>
            </a:r>
            <a:r>
              <a:rPr lang="en-US" sz="3600" b="1" u="sng" dirty="0">
                <a:solidFill>
                  <a:srgbClr val="002060"/>
                </a:solidFill>
                <a:latin typeface="Times New Roman" pitchFamily="18" charset="0"/>
                <a:cs typeface="Times New Roman" pitchFamily="18" charset="0"/>
              </a:rPr>
              <a:t>dang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đôi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cánh</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dưới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nắng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trời</a:t>
            </a:r>
            <a:r>
              <a:rPr lang="en-US" sz="3600"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oi</a:t>
            </a:r>
            <a:r>
              <a:rPr lang="en-US" sz="3600" b="1" u="sng" dirty="0">
                <a:solidFill>
                  <a:srgbClr val="002060"/>
                </a:solidFill>
                <a:latin typeface="Times New Roman" pitchFamily="18" charset="0"/>
                <a:cs typeface="Times New Roman" pitchFamily="18" charset="0"/>
              </a:rPr>
              <a:t> ả</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cũng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như</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chịu</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đựng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cái</a:t>
            </a:r>
            <a:r>
              <a:rPr lang="en-US" sz="3600"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lạnh</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của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mùa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đông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nơi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nào</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có</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hoa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là</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nơi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ấy</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sẽ</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có</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đôi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cánh</a:t>
            </a:r>
            <a:r>
              <a:rPr lang="en-US" sz="3600"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của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loài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ong</a:t>
            </a:r>
            <a:r>
              <a:rPr lang="en-US" sz="3600" dirty="0">
                <a:solidFill>
                  <a:srgbClr val="002060"/>
                </a:solidFill>
                <a:latin typeface="Times New Roman" pitchFamily="18" charset="0"/>
                <a:cs typeface="Times New Roman" pitchFamily="18" charset="0"/>
              </a:rPr>
              <a:t> bay </a:t>
            </a:r>
            <a:r>
              <a:rPr lang="en-US" sz="3600" dirty="0" err="1">
                <a:solidFill>
                  <a:srgbClr val="002060"/>
                </a:solidFill>
                <a:latin typeface="Times New Roman" pitchFamily="18" charset="0"/>
                <a:cs typeface="Times New Roman" pitchFamily="18" charset="0"/>
              </a:rPr>
              <a:t>đến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kể</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cả</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rừng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hoang</a:t>
            </a:r>
            <a:r>
              <a:rPr lang="en-US" sz="3600"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và</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biển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xa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Nơi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đâu</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loài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ong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cũng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tìm</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ra</a:t>
            </a:r>
            <a:r>
              <a:rPr lang="en-US" sz="3600"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ngọt</a:t>
            </a:r>
            <a:r>
              <a:rPr lang="en-US" sz="3600" b="1" u="sng"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ngào</a:t>
            </a:r>
            <a:r>
              <a:rPr lang="en-US" sz="3600" b="1"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của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vị</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mật</a:t>
            </a:r>
            <a:r>
              <a:rPr lang="en-US" sz="3600" dirty="0">
                <a:solidFill>
                  <a:srgbClr val="002060"/>
                </a:solidFill>
                <a:latin typeface="Times New Roman" pitchFamily="18" charset="0"/>
                <a:cs typeface="Times New Roman" pitchFamily="18" charset="0"/>
              </a:rPr>
              <a:t>.</a:t>
            </a:r>
          </a:p>
        </p:txBody>
      </p:sp>
      <p:sp>
        <p:nvSpPr>
          <p:cNvPr id="2" name="TextBox 1"/>
          <p:cNvSpPr txBox="1"/>
          <p:nvPr/>
        </p:nvSpPr>
        <p:spPr>
          <a:xfrm>
            <a:off x="228600" y="6243935"/>
            <a:ext cx="86106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err="1">
                <a:solidFill>
                  <a:srgbClr val="0070C0"/>
                </a:solidFill>
                <a:latin typeface="Times New Roman" pitchFamily="18" charset="0"/>
                <a:cs typeface="Times New Roman" pitchFamily="18" charset="0"/>
              </a:rPr>
              <a:t>Rong</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ruổi</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đi</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liên</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tục</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trên</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chặng</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đường</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dài</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để</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tìm</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phấn</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hoa</a:t>
            </a:r>
            <a:r>
              <a:rPr lang="en-US" sz="2400" b="1" dirty="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val="378570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22" name="WordArt 2"/>
          <p:cNvSpPr>
            <a:spLocks noChangeArrowheads="1" noChangeShapeType="1" noTextEdit="1"/>
          </p:cNvSpPr>
          <p:nvPr/>
        </p:nvSpPr>
        <p:spPr bwMode="auto">
          <a:xfrm>
            <a:off x="2362200" y="2438400"/>
            <a:ext cx="7696200" cy="3943350"/>
          </a:xfrm>
          <a:prstGeom prst="rect">
            <a:avLst/>
          </a:prstGeom>
        </p:spPr>
        <p:txBody>
          <a:bodyPr spcFirstLastPara="1" wrap="none" fromWordArt="1">
            <a:prstTxWarp prst="textArchUp">
              <a:avLst>
                <a:gd name="adj" fmla="val 10800000"/>
              </a:avLst>
            </a:prstTxWarp>
          </a:bodyPr>
          <a:lstStyle/>
          <a:p>
            <a:pPr algn="ctr"/>
            <a:endParaRPr lang="en-US" b="1" kern="10">
              <a:ln w="12700">
                <a:solidFill>
                  <a:srgbClr val="99336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8900000" algn="ctr" rotWithShape="0">
                  <a:srgbClr val="C0C0C0">
                    <a:alpha val="50000"/>
                  </a:srgbClr>
                </a:outerShdw>
              </a:effectLst>
              <a:latin typeface="Times New Roman"/>
              <a:cs typeface="Times New Roman"/>
            </a:endParaRPr>
          </a:p>
        </p:txBody>
      </p:sp>
      <p:sp>
        <p:nvSpPr>
          <p:cNvPr id="5123" name="WordArt 3"/>
          <p:cNvSpPr>
            <a:spLocks noChangeArrowheads="1" noChangeShapeType="1" noTextEdit="1"/>
          </p:cNvSpPr>
          <p:nvPr/>
        </p:nvSpPr>
        <p:spPr bwMode="auto">
          <a:xfrm>
            <a:off x="2762250" y="3067050"/>
            <a:ext cx="3848100" cy="1047750"/>
          </a:xfrm>
          <a:prstGeom prst="rect">
            <a:avLst/>
          </a:prstGeom>
        </p:spPr>
        <p:txBody>
          <a:bodyPr wrap="none" fromWordArt="1">
            <a:prstTxWarp prst="textCanUp">
              <a:avLst>
                <a:gd name="adj" fmla="val 85713"/>
              </a:avLst>
            </a:prstTxWarp>
          </a:bodyPr>
          <a:lstStyle/>
          <a:p>
            <a:pPr algn="ctr"/>
            <a:r>
              <a:rPr lang="en-US" sz="3600" b="1" kern="10">
                <a:ln w="19050">
                  <a:solidFill>
                    <a:srgbClr val="FFCC00"/>
                  </a:solidFill>
                  <a:round/>
                  <a:headEnd/>
                  <a:tailEnd/>
                </a:ln>
                <a:solidFill>
                  <a:srgbClr val="FFFF00"/>
                </a:solidFill>
                <a:effectLst>
                  <a:outerShdw dist="107763" dir="18900000" algn="ctr" rotWithShape="0">
                    <a:srgbClr val="990000">
                      <a:alpha val="50000"/>
                    </a:srgbClr>
                  </a:outerShdw>
                </a:effectLst>
                <a:latin typeface="Times New Roman"/>
                <a:cs typeface="Times New Roman"/>
              </a:rPr>
              <a:t>Lớp: 5</a:t>
            </a:r>
          </a:p>
        </p:txBody>
      </p:sp>
      <p:sp>
        <p:nvSpPr>
          <p:cNvPr id="5125" name="WordArt 5"/>
          <p:cNvSpPr>
            <a:spLocks noChangeArrowheads="1" noChangeShapeType="1" noTextEdit="1"/>
          </p:cNvSpPr>
          <p:nvPr/>
        </p:nvSpPr>
        <p:spPr bwMode="auto">
          <a:xfrm>
            <a:off x="1676400" y="1695450"/>
            <a:ext cx="6324600" cy="1047750"/>
          </a:xfrm>
          <a:prstGeom prst="rect">
            <a:avLst/>
          </a:prstGeom>
        </p:spPr>
        <p:txBody>
          <a:bodyPr wrap="none" fromWordArt="1">
            <a:prstTxWarp prst="textPlain">
              <a:avLst>
                <a:gd name="adj" fmla="val 50000"/>
              </a:avLst>
            </a:prstTxWarp>
          </a:bodyPr>
          <a:lstStyle/>
          <a:p>
            <a:pPr algn="ctr"/>
            <a:r>
              <a:rPr lang="en-US" sz="3600" kern="10" dirty="0" err="1">
                <a:ln w="19050">
                  <a:solidFill>
                    <a:srgbClr val="00B050"/>
                  </a:solidFill>
                  <a:prstDash val="sysDot"/>
                  <a:round/>
                  <a:headEnd/>
                  <a:tailEnd/>
                </a:ln>
                <a:solidFill>
                  <a:srgbClr val="00B050"/>
                </a:solidFill>
                <a:latin typeface="Times New Roman"/>
                <a:cs typeface="Times New Roman"/>
              </a:rPr>
              <a:t>Phân</a:t>
            </a:r>
            <a:r>
              <a:rPr lang="en-US" sz="3600" kern="10" dirty="0">
                <a:ln w="19050">
                  <a:solidFill>
                    <a:srgbClr val="00B050"/>
                  </a:solidFill>
                  <a:prstDash val="sysDot"/>
                  <a:round/>
                  <a:headEnd/>
                  <a:tailEnd/>
                </a:ln>
                <a:solidFill>
                  <a:srgbClr val="00B050"/>
                </a:solidFill>
                <a:latin typeface="Times New Roman"/>
                <a:cs typeface="Times New Roman"/>
              </a:rPr>
              <a:t> </a:t>
            </a:r>
            <a:r>
              <a:rPr lang="en-US" sz="3600" kern="10" dirty="0" err="1">
                <a:ln w="19050">
                  <a:solidFill>
                    <a:srgbClr val="00B050"/>
                  </a:solidFill>
                  <a:prstDash val="sysDot"/>
                  <a:round/>
                  <a:headEnd/>
                  <a:tailEnd/>
                </a:ln>
                <a:solidFill>
                  <a:srgbClr val="00B050"/>
                </a:solidFill>
                <a:latin typeface="Times New Roman"/>
                <a:cs typeface="Times New Roman"/>
              </a:rPr>
              <a:t>môn</a:t>
            </a:r>
            <a:r>
              <a:rPr lang="en-US" sz="3600" kern="10" dirty="0">
                <a:ln w="19050">
                  <a:solidFill>
                    <a:srgbClr val="00B050"/>
                  </a:solidFill>
                  <a:prstDash val="sysDot"/>
                  <a:round/>
                  <a:headEnd/>
                  <a:tailEnd/>
                </a:ln>
                <a:solidFill>
                  <a:srgbClr val="00B050"/>
                </a:solidFill>
                <a:latin typeface="Times New Roman"/>
                <a:cs typeface="Times New Roman"/>
              </a:rPr>
              <a:t>: </a:t>
            </a:r>
            <a:r>
              <a:rPr lang="en-US" sz="3600" kern="10" dirty="0" err="1">
                <a:ln w="19050">
                  <a:solidFill>
                    <a:srgbClr val="00B050"/>
                  </a:solidFill>
                  <a:prstDash val="sysDot"/>
                  <a:round/>
                  <a:headEnd/>
                  <a:tailEnd/>
                </a:ln>
                <a:solidFill>
                  <a:srgbClr val="00B050"/>
                </a:solidFill>
                <a:latin typeface="Times New Roman"/>
                <a:cs typeface="Times New Roman"/>
              </a:rPr>
              <a:t>Luyện</a:t>
            </a:r>
            <a:r>
              <a:rPr lang="en-US" sz="3600" kern="10" dirty="0">
                <a:ln w="19050">
                  <a:solidFill>
                    <a:srgbClr val="00B050"/>
                  </a:solidFill>
                  <a:prstDash val="sysDot"/>
                  <a:round/>
                  <a:headEnd/>
                  <a:tailEnd/>
                </a:ln>
                <a:solidFill>
                  <a:srgbClr val="00B050"/>
                </a:solidFill>
                <a:latin typeface="Times New Roman"/>
                <a:cs typeface="Times New Roman"/>
              </a:rPr>
              <a:t> </a:t>
            </a:r>
            <a:r>
              <a:rPr lang="en-US" sz="3600" kern="10" dirty="0" err="1">
                <a:ln w="19050">
                  <a:solidFill>
                    <a:srgbClr val="00B050"/>
                  </a:solidFill>
                  <a:prstDash val="sysDot"/>
                  <a:round/>
                  <a:headEnd/>
                  <a:tailEnd/>
                </a:ln>
                <a:solidFill>
                  <a:srgbClr val="00B050"/>
                </a:solidFill>
                <a:latin typeface="Times New Roman"/>
                <a:cs typeface="Times New Roman"/>
              </a:rPr>
              <a:t>từ</a:t>
            </a:r>
            <a:r>
              <a:rPr lang="en-US" sz="3600" kern="10" dirty="0">
                <a:ln w="19050">
                  <a:solidFill>
                    <a:srgbClr val="00B050"/>
                  </a:solidFill>
                  <a:prstDash val="sysDot"/>
                  <a:round/>
                  <a:headEnd/>
                  <a:tailEnd/>
                </a:ln>
                <a:solidFill>
                  <a:srgbClr val="00B050"/>
                </a:solidFill>
                <a:latin typeface="Times New Roman"/>
                <a:cs typeface="Times New Roman"/>
              </a:rPr>
              <a:t> </a:t>
            </a:r>
            <a:r>
              <a:rPr lang="en-US" sz="3600" kern="10" dirty="0" err="1">
                <a:ln w="19050">
                  <a:solidFill>
                    <a:srgbClr val="00B050"/>
                  </a:solidFill>
                  <a:prstDash val="sysDot"/>
                  <a:round/>
                  <a:headEnd/>
                  <a:tailEnd/>
                </a:ln>
                <a:solidFill>
                  <a:srgbClr val="00B050"/>
                </a:solidFill>
                <a:latin typeface="Times New Roman"/>
                <a:cs typeface="Times New Roman"/>
              </a:rPr>
              <a:t>và</a:t>
            </a:r>
            <a:r>
              <a:rPr lang="en-US" sz="3600" kern="10" dirty="0">
                <a:ln w="19050">
                  <a:solidFill>
                    <a:srgbClr val="00B050"/>
                  </a:solidFill>
                  <a:prstDash val="sysDot"/>
                  <a:round/>
                  <a:headEnd/>
                  <a:tailEnd/>
                </a:ln>
                <a:solidFill>
                  <a:srgbClr val="00B050"/>
                </a:solidFill>
                <a:latin typeface="Times New Roman"/>
                <a:cs typeface="Times New Roman"/>
              </a:rPr>
              <a:t> </a:t>
            </a:r>
            <a:r>
              <a:rPr lang="en-US" sz="3600" kern="10" dirty="0" err="1">
                <a:ln w="19050">
                  <a:solidFill>
                    <a:srgbClr val="00B050"/>
                  </a:solidFill>
                  <a:prstDash val="sysDot"/>
                  <a:round/>
                  <a:headEnd/>
                  <a:tailEnd/>
                </a:ln>
                <a:solidFill>
                  <a:srgbClr val="00B050"/>
                </a:solidFill>
                <a:latin typeface="Times New Roman"/>
                <a:cs typeface="Times New Roman"/>
              </a:rPr>
              <a:t>câu</a:t>
            </a:r>
            <a:endParaRPr lang="en-US" sz="3600" kern="10" dirty="0">
              <a:ln w="19050">
                <a:solidFill>
                  <a:srgbClr val="00B050"/>
                </a:solidFill>
                <a:prstDash val="sysDot"/>
                <a:round/>
                <a:headEnd/>
                <a:tailEnd/>
              </a:ln>
              <a:solidFill>
                <a:srgbClr val="00B050"/>
              </a:solidFill>
              <a:latin typeface="Times New Roman"/>
              <a:cs typeface="Times New Roman"/>
            </a:endParaRPr>
          </a:p>
        </p:txBody>
      </p:sp>
    </p:spTree>
    <p:extLst>
      <p:ext uri="{BB962C8B-B14F-4D97-AF65-F5344CB8AC3E}">
        <p14:creationId xmlns:p14="http://schemas.microsoft.com/office/powerpoint/2010/main" val="3820239444"/>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31286869"/>
              </p:ext>
            </p:extLst>
          </p:nvPr>
        </p:nvGraphicFramePr>
        <p:xfrm>
          <a:off x="228600" y="1508760"/>
          <a:ext cx="8610598" cy="3489960"/>
        </p:xfrm>
        <a:graphic>
          <a:graphicData uri="http://schemas.openxmlformats.org/drawingml/2006/table">
            <a:tbl>
              <a:tblPr firstRow="1" bandRow="1">
                <a:tableStyleId>{F5AB1C69-6EDB-4FF4-983F-18BD219EF322}</a:tableStyleId>
              </a:tblPr>
              <a:tblGrid>
                <a:gridCol w="2818014">
                  <a:extLst>
                    <a:ext uri="{9D8B030D-6E8A-4147-A177-3AD203B41FA5}">
                      <a16:colId xmlns:a16="http://schemas.microsoft.com/office/drawing/2014/main" val="20000"/>
                    </a:ext>
                  </a:extLst>
                </a:gridCol>
                <a:gridCol w="2896292">
                  <a:extLst>
                    <a:ext uri="{9D8B030D-6E8A-4147-A177-3AD203B41FA5}">
                      <a16:colId xmlns:a16="http://schemas.microsoft.com/office/drawing/2014/main" val="20001"/>
                    </a:ext>
                  </a:extLst>
                </a:gridCol>
                <a:gridCol w="2896292">
                  <a:extLst>
                    <a:ext uri="{9D8B030D-6E8A-4147-A177-3AD203B41FA5}">
                      <a16:colId xmlns:a16="http://schemas.microsoft.com/office/drawing/2014/main" val="20002"/>
                    </a:ext>
                  </a:extLst>
                </a:gridCol>
              </a:tblGrid>
              <a:tr h="929640">
                <a:tc gridSpan="3">
                  <a:txBody>
                    <a:bodyPr/>
                    <a:lstStyle/>
                    <a:p>
                      <a:pPr algn="ctr"/>
                      <a:r>
                        <a:rPr lang="en-US" sz="4400" dirty="0">
                          <a:solidFill>
                            <a:srgbClr val="FFFF00"/>
                          </a:solidFill>
                          <a:latin typeface="Times New Roman" panose="02020603050405020304" pitchFamily="18" charset="0"/>
                          <a:cs typeface="Times New Roman" panose="02020603050405020304" pitchFamily="18" charset="0"/>
                        </a:rPr>
                        <a:t>KẾT</a:t>
                      </a:r>
                      <a:r>
                        <a:rPr lang="en-US" sz="4400" baseline="0" dirty="0">
                          <a:solidFill>
                            <a:srgbClr val="FFFF00"/>
                          </a:solidFill>
                          <a:latin typeface="Times New Roman" panose="02020603050405020304" pitchFamily="18" charset="0"/>
                          <a:cs typeface="Times New Roman" panose="02020603050405020304" pitchFamily="18" charset="0"/>
                        </a:rPr>
                        <a:t> QUẢ</a:t>
                      </a:r>
                      <a:endParaRPr lang="en-US" sz="4400" b="1" dirty="0">
                        <a:solidFill>
                          <a:srgbClr val="FFFF00"/>
                        </a:solidFill>
                        <a:latin typeface="Times New Roman" pitchFamily="18" charset="0"/>
                        <a:cs typeface="Times New Roman" pitchFamily="18"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sz="3600" dirty="0" err="1">
                          <a:solidFill>
                            <a:srgbClr val="002060"/>
                          </a:solidFill>
                          <a:latin typeface="Times New Roman" panose="02020603050405020304" pitchFamily="18" charset="0"/>
                          <a:cs typeface="Times New Roman" panose="02020603050405020304" pitchFamily="18" charset="0"/>
                        </a:rPr>
                        <a:t>Động</a:t>
                      </a:r>
                      <a:r>
                        <a:rPr lang="en-US" sz="3600" baseline="0" dirty="0">
                          <a:solidFill>
                            <a:srgbClr val="002060"/>
                          </a:solidFill>
                          <a:latin typeface="Times New Roman" panose="02020603050405020304" pitchFamily="18" charset="0"/>
                          <a:cs typeface="Times New Roman" panose="02020603050405020304" pitchFamily="18" charset="0"/>
                        </a:rPr>
                        <a:t> </a:t>
                      </a:r>
                      <a:r>
                        <a:rPr lang="en-US" sz="3600" baseline="0" dirty="0" err="1">
                          <a:solidFill>
                            <a:srgbClr val="002060"/>
                          </a:solidFill>
                          <a:latin typeface="Times New Roman" panose="02020603050405020304" pitchFamily="18" charset="0"/>
                          <a:cs typeface="Times New Roman" panose="02020603050405020304" pitchFamily="18" charset="0"/>
                        </a:rPr>
                        <a:t>từ</a:t>
                      </a:r>
                      <a:endParaRPr lang="en-US" sz="3600" b="1" dirty="0">
                        <a:solidFill>
                          <a:srgbClr val="002060"/>
                        </a:solidFill>
                        <a:latin typeface="Times New Roman" pitchFamily="18" charset="0"/>
                        <a:cs typeface="Times New Roman" pitchFamily="18" charset="0"/>
                      </a:endParaRPr>
                    </a:p>
                  </a:txBody>
                  <a:tcPr anchor="ctr"/>
                </a:tc>
                <a:tc>
                  <a:txBody>
                    <a:bodyPr/>
                    <a:lstStyle/>
                    <a:p>
                      <a:pPr algn="ctr"/>
                      <a:r>
                        <a:rPr lang="en-US" sz="3600" dirty="0" err="1">
                          <a:solidFill>
                            <a:srgbClr val="002060"/>
                          </a:solidFill>
                          <a:latin typeface="Times New Roman" panose="02020603050405020304" pitchFamily="18" charset="0"/>
                          <a:cs typeface="Times New Roman" panose="02020603050405020304" pitchFamily="18" charset="0"/>
                        </a:rPr>
                        <a:t>Tính</a:t>
                      </a:r>
                      <a:r>
                        <a:rPr lang="en-US" sz="3600" baseline="0" dirty="0">
                          <a:solidFill>
                            <a:srgbClr val="002060"/>
                          </a:solidFill>
                          <a:latin typeface="Times New Roman" panose="02020603050405020304" pitchFamily="18" charset="0"/>
                          <a:cs typeface="Times New Roman" panose="02020603050405020304" pitchFamily="18" charset="0"/>
                        </a:rPr>
                        <a:t> </a:t>
                      </a:r>
                      <a:r>
                        <a:rPr lang="en-US" sz="3600" baseline="0" dirty="0" err="1">
                          <a:solidFill>
                            <a:srgbClr val="002060"/>
                          </a:solidFill>
                          <a:latin typeface="Times New Roman" panose="02020603050405020304" pitchFamily="18" charset="0"/>
                          <a:cs typeface="Times New Roman" panose="02020603050405020304" pitchFamily="18" charset="0"/>
                        </a:rPr>
                        <a:t>từ</a:t>
                      </a:r>
                      <a:endParaRPr lang="en-US" sz="3600" b="1" dirty="0">
                        <a:solidFill>
                          <a:srgbClr val="002060"/>
                        </a:solidFill>
                        <a:latin typeface="Times New Roman" pitchFamily="18" charset="0"/>
                        <a:cs typeface="Times New Roman" pitchFamily="18" charset="0"/>
                      </a:endParaRPr>
                    </a:p>
                  </a:txBody>
                  <a:tcPr anchor="ctr"/>
                </a:tc>
                <a:tc>
                  <a:txBody>
                    <a:bodyPr/>
                    <a:lstStyle/>
                    <a:p>
                      <a:pPr algn="ctr"/>
                      <a:r>
                        <a:rPr lang="en-US" sz="3600" dirty="0" err="1">
                          <a:solidFill>
                            <a:srgbClr val="002060"/>
                          </a:solidFill>
                          <a:latin typeface="Times New Roman" panose="02020603050405020304" pitchFamily="18" charset="0"/>
                          <a:cs typeface="Times New Roman" panose="02020603050405020304" pitchFamily="18" charset="0"/>
                        </a:rPr>
                        <a:t>Quan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hệ</a:t>
                      </a:r>
                      <a:r>
                        <a:rPr lang="en-US" sz="3600" baseline="0" dirty="0">
                          <a:solidFill>
                            <a:srgbClr val="002060"/>
                          </a:solidFill>
                          <a:latin typeface="Times New Roman" panose="02020603050405020304" pitchFamily="18" charset="0"/>
                          <a:cs typeface="Times New Roman" panose="02020603050405020304" pitchFamily="18" charset="0"/>
                        </a:rPr>
                        <a:t> </a:t>
                      </a:r>
                      <a:r>
                        <a:rPr lang="en-US" sz="3600" baseline="0" dirty="0" err="1">
                          <a:solidFill>
                            <a:srgbClr val="002060"/>
                          </a:solidFill>
                          <a:latin typeface="Times New Roman" panose="02020603050405020304" pitchFamily="18" charset="0"/>
                          <a:cs typeface="Times New Roman" panose="02020603050405020304" pitchFamily="18" charset="0"/>
                        </a:rPr>
                        <a:t>từ</a:t>
                      </a:r>
                      <a:endParaRPr lang="en-US" sz="3600" b="1" dirty="0">
                        <a:solidFill>
                          <a:srgbClr val="002060"/>
                        </a:solidFill>
                        <a:latin typeface="Times New Roman" pitchFamily="18" charset="0"/>
                        <a:cs typeface="Times New Roman" pitchFamily="18" charset="0"/>
                      </a:endParaRPr>
                    </a:p>
                  </a:txBody>
                  <a:tcPr anchor="ctr"/>
                </a:tc>
                <a:extLst>
                  <a:ext uri="{0D108BD9-81ED-4DB2-BD59-A6C34878D82A}">
                    <a16:rowId xmlns:a16="http://schemas.microsoft.com/office/drawing/2014/main" val="10001"/>
                  </a:ext>
                </a:extLst>
              </a:tr>
              <a:tr h="370840">
                <a:tc>
                  <a:txBody>
                    <a:bodyPr/>
                    <a:lstStyle/>
                    <a:p>
                      <a:r>
                        <a:rPr lang="en-US" sz="4000" dirty="0" err="1">
                          <a:solidFill>
                            <a:srgbClr val="002060"/>
                          </a:solidFill>
                          <a:latin typeface="Times New Roman" panose="02020603050405020304" pitchFamily="18" charset="0"/>
                          <a:cs typeface="Times New Roman" panose="02020603050405020304" pitchFamily="18" charset="0"/>
                        </a:rPr>
                        <a:t>rong</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ruổi</a:t>
                      </a:r>
                      <a:r>
                        <a:rPr lang="en-US" sz="4000" dirty="0">
                          <a:solidFill>
                            <a:srgbClr val="002060"/>
                          </a:solidFill>
                          <a:latin typeface="Times New Roman" panose="02020603050405020304" pitchFamily="18" charset="0"/>
                          <a:cs typeface="Times New Roman" panose="02020603050405020304" pitchFamily="18" charset="0"/>
                        </a:rPr>
                        <a:t>,</a:t>
                      </a:r>
                      <a:r>
                        <a:rPr lang="en-US" sz="4000" baseline="0" dirty="0">
                          <a:solidFill>
                            <a:srgbClr val="002060"/>
                          </a:solidFill>
                          <a:latin typeface="Times New Roman" panose="02020603050405020304" pitchFamily="18" charset="0"/>
                          <a:cs typeface="Times New Roman" panose="02020603050405020304" pitchFamily="18" charset="0"/>
                        </a:rPr>
                        <a:t> </a:t>
                      </a:r>
                      <a:r>
                        <a:rPr lang="en-US" sz="4000" baseline="0" dirty="0" err="1">
                          <a:solidFill>
                            <a:srgbClr val="002060"/>
                          </a:solidFill>
                          <a:latin typeface="Times New Roman" panose="02020603050405020304" pitchFamily="18" charset="0"/>
                          <a:cs typeface="Times New Roman" panose="02020603050405020304" pitchFamily="18" charset="0"/>
                        </a:rPr>
                        <a:t>tìm</a:t>
                      </a:r>
                      <a:r>
                        <a:rPr lang="en-US" sz="4000" baseline="0" dirty="0">
                          <a:solidFill>
                            <a:srgbClr val="002060"/>
                          </a:solidFill>
                          <a:latin typeface="Times New Roman" panose="02020603050405020304" pitchFamily="18" charset="0"/>
                          <a:cs typeface="Times New Roman" panose="02020603050405020304" pitchFamily="18" charset="0"/>
                        </a:rPr>
                        <a:t>, </a:t>
                      </a:r>
                      <a:r>
                        <a:rPr lang="en-US" sz="4000" baseline="0" dirty="0" err="1">
                          <a:solidFill>
                            <a:srgbClr val="002060"/>
                          </a:solidFill>
                          <a:latin typeface="Times New Roman" panose="02020603050405020304" pitchFamily="18" charset="0"/>
                          <a:cs typeface="Times New Roman" panose="02020603050405020304" pitchFamily="18" charset="0"/>
                        </a:rPr>
                        <a:t>lấy</a:t>
                      </a:r>
                      <a:r>
                        <a:rPr lang="en-US" sz="4000" baseline="0" dirty="0">
                          <a:solidFill>
                            <a:srgbClr val="002060"/>
                          </a:solidFill>
                          <a:latin typeface="Times New Roman" panose="02020603050405020304" pitchFamily="18" charset="0"/>
                          <a:cs typeface="Times New Roman" panose="02020603050405020304" pitchFamily="18" charset="0"/>
                        </a:rPr>
                        <a:t>, dang</a:t>
                      </a:r>
                      <a:endParaRPr lang="en-US" sz="4000" b="1" dirty="0">
                        <a:solidFill>
                          <a:srgbClr val="002060"/>
                        </a:solidFill>
                        <a:latin typeface="Times New Roman" pitchFamily="18" charset="0"/>
                        <a:cs typeface="Times New Roman" pitchFamily="18" charset="0"/>
                      </a:endParaRPr>
                    </a:p>
                  </a:txBody>
                  <a:tcPr/>
                </a:tc>
                <a:tc>
                  <a:txBody>
                    <a:bodyPr/>
                    <a:lstStyle/>
                    <a:p>
                      <a:r>
                        <a:rPr lang="en-US" sz="4000" dirty="0" err="1">
                          <a:solidFill>
                            <a:srgbClr val="002060"/>
                          </a:solidFill>
                          <a:latin typeface="Times New Roman" panose="02020603050405020304" pitchFamily="18" charset="0"/>
                          <a:cs typeface="Times New Roman" panose="02020603050405020304" pitchFamily="18" charset="0"/>
                        </a:rPr>
                        <a:t>quý</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lạnh</a:t>
                      </a:r>
                      <a:r>
                        <a:rPr lang="en-US" sz="4000" dirty="0">
                          <a:solidFill>
                            <a:srgbClr val="002060"/>
                          </a:solidFill>
                          <a:latin typeface="Times New Roman" panose="02020603050405020304" pitchFamily="18" charset="0"/>
                          <a:cs typeface="Times New Roman" panose="02020603050405020304" pitchFamily="18" charset="0"/>
                        </a:rPr>
                        <a:t>,</a:t>
                      </a:r>
                      <a:r>
                        <a:rPr lang="en-US" sz="4000" baseline="0" dirty="0">
                          <a:solidFill>
                            <a:srgbClr val="002060"/>
                          </a:solidFill>
                          <a:latin typeface="Times New Roman" panose="02020603050405020304" pitchFamily="18" charset="0"/>
                          <a:cs typeface="Times New Roman" panose="02020603050405020304" pitchFamily="18" charset="0"/>
                        </a:rPr>
                        <a:t> </a:t>
                      </a:r>
                      <a:r>
                        <a:rPr lang="en-US" sz="4000" baseline="0" dirty="0" err="1">
                          <a:solidFill>
                            <a:srgbClr val="002060"/>
                          </a:solidFill>
                          <a:latin typeface="Times New Roman" panose="02020603050405020304" pitchFamily="18" charset="0"/>
                          <a:cs typeface="Times New Roman" panose="02020603050405020304" pitchFamily="18" charset="0"/>
                        </a:rPr>
                        <a:t>oi</a:t>
                      </a:r>
                      <a:r>
                        <a:rPr lang="en-US" sz="4000" baseline="0" dirty="0">
                          <a:solidFill>
                            <a:srgbClr val="002060"/>
                          </a:solidFill>
                          <a:latin typeface="Times New Roman" panose="02020603050405020304" pitchFamily="18" charset="0"/>
                          <a:cs typeface="Times New Roman" panose="02020603050405020304" pitchFamily="18" charset="0"/>
                        </a:rPr>
                        <a:t> ả, </a:t>
                      </a:r>
                      <a:r>
                        <a:rPr lang="en-US" sz="4000" baseline="0" dirty="0" err="1">
                          <a:solidFill>
                            <a:srgbClr val="002060"/>
                          </a:solidFill>
                          <a:latin typeface="Times New Roman" panose="02020603050405020304" pitchFamily="18" charset="0"/>
                          <a:cs typeface="Times New Roman" panose="02020603050405020304" pitchFamily="18" charset="0"/>
                        </a:rPr>
                        <a:t>ngọt</a:t>
                      </a:r>
                      <a:r>
                        <a:rPr lang="en-US" sz="4000" baseline="0" dirty="0">
                          <a:solidFill>
                            <a:srgbClr val="002060"/>
                          </a:solidFill>
                          <a:latin typeface="Times New Roman" panose="02020603050405020304" pitchFamily="18" charset="0"/>
                          <a:cs typeface="Times New Roman" panose="02020603050405020304" pitchFamily="18" charset="0"/>
                        </a:rPr>
                        <a:t> </a:t>
                      </a:r>
                      <a:r>
                        <a:rPr lang="en-US" sz="4000" baseline="0" dirty="0" err="1">
                          <a:solidFill>
                            <a:srgbClr val="002060"/>
                          </a:solidFill>
                          <a:latin typeface="Times New Roman" panose="02020603050405020304" pitchFamily="18" charset="0"/>
                          <a:cs typeface="Times New Roman" panose="02020603050405020304" pitchFamily="18" charset="0"/>
                        </a:rPr>
                        <a:t>ngào</a:t>
                      </a:r>
                      <a:endParaRPr lang="en-US" sz="4000" b="1" dirty="0">
                        <a:solidFill>
                          <a:srgbClr val="002060"/>
                        </a:solidFill>
                        <a:latin typeface="Times New Roman" pitchFamily="18" charset="0"/>
                        <a:cs typeface="Times New Roman" pitchFamily="18" charset="0"/>
                      </a:endParaRPr>
                    </a:p>
                  </a:txBody>
                  <a:tcPr/>
                </a:tc>
                <a:tc>
                  <a:txBody>
                    <a:bodyPr/>
                    <a:lstStyle/>
                    <a:p>
                      <a:r>
                        <a:rPr lang="en-US" sz="4000" dirty="0" err="1">
                          <a:solidFill>
                            <a:srgbClr val="002060"/>
                          </a:solidFill>
                          <a:latin typeface="Times New Roman" panose="02020603050405020304" pitchFamily="18" charset="0"/>
                          <a:cs typeface="Times New Roman" panose="02020603050405020304" pitchFamily="18" charset="0"/>
                        </a:rPr>
                        <a:t>và</a:t>
                      </a:r>
                      <a:r>
                        <a:rPr lang="en-US" sz="4000" dirty="0">
                          <a:solidFill>
                            <a:srgbClr val="002060"/>
                          </a:solidFill>
                          <a:latin typeface="Times New Roman" panose="02020603050405020304" pitchFamily="18" charset="0"/>
                          <a:cs typeface="Times New Roman" panose="02020603050405020304" pitchFamily="18" charset="0"/>
                        </a:rPr>
                        <a:t>,</a:t>
                      </a:r>
                      <a:r>
                        <a:rPr lang="en-US" sz="4000" baseline="0" dirty="0">
                          <a:solidFill>
                            <a:srgbClr val="002060"/>
                          </a:solidFill>
                          <a:latin typeface="Times New Roman" panose="02020603050405020304" pitchFamily="18" charset="0"/>
                          <a:cs typeface="Times New Roman" panose="02020603050405020304" pitchFamily="18" charset="0"/>
                        </a:rPr>
                        <a:t> </a:t>
                      </a:r>
                      <a:r>
                        <a:rPr lang="en-US" sz="4000" baseline="0" dirty="0" err="1">
                          <a:solidFill>
                            <a:srgbClr val="002060"/>
                          </a:solidFill>
                          <a:latin typeface="Times New Roman" panose="02020603050405020304" pitchFamily="18" charset="0"/>
                          <a:cs typeface="Times New Roman" panose="02020603050405020304" pitchFamily="18" charset="0"/>
                        </a:rPr>
                        <a:t>của</a:t>
                      </a:r>
                      <a:endParaRPr lang="en-US" sz="4000" b="1" dirty="0">
                        <a:solidFill>
                          <a:srgbClr val="002060"/>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1435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5B36C60-5E1C-4A34-99C2-7FBA2154643A}"/>
              </a:ext>
            </a:extLst>
          </p:cNvPr>
          <p:cNvSpPr txBox="1">
            <a:spLocks/>
          </p:cNvSpPr>
          <p:nvPr/>
        </p:nvSpPr>
        <p:spPr>
          <a:xfrm>
            <a:off x="1295400" y="1219200"/>
            <a:ext cx="6324600" cy="830997"/>
          </a:xfrm>
          <a:prstGeom prst="rect">
            <a:avLst/>
          </a:prstGeom>
          <a:noFill/>
        </p:spPr>
        <p:txBody>
          <a:bodyPr wrap="square" rtlCol="0">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stStyle>
          <a:p>
            <a:pPr algn="ctr"/>
            <a:r>
              <a:rPr lang="en-US" altLang="vi-VN" sz="48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Vận</a:t>
            </a:r>
            <a:r>
              <a:rPr lang="en-US" altLang="vi-VN" sz="48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altLang="vi-VN" sz="48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dụng</a:t>
            </a:r>
            <a:r>
              <a:rPr lang="en-US" altLang="vi-VN" sz="48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altLang="vi-VN" sz="48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trải</a:t>
            </a:r>
            <a:r>
              <a:rPr lang="en-US" altLang="vi-VN" sz="48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altLang="vi-VN" sz="48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nghiệm</a:t>
            </a:r>
            <a:endParaRPr lang="en-US" altLang="vi-VN" sz="48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A11FE64C-4B50-409D-B59F-8555154D13F6}"/>
              </a:ext>
            </a:extLst>
          </p:cNvPr>
          <p:cNvSpPr txBox="1">
            <a:spLocks/>
          </p:cNvSpPr>
          <p:nvPr/>
        </p:nvSpPr>
        <p:spPr bwMode="auto">
          <a:xfrm>
            <a:off x="533400" y="2732544"/>
            <a:ext cx="8077200" cy="2677656"/>
          </a:xfrm>
          <a:prstGeom prst="rect">
            <a:avLst/>
          </a:prstGeom>
          <a:noFill/>
        </p:spPr>
        <p:txBody>
          <a:bodyPr wrap="square" rtlCol="0">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stStyle>
          <a:p>
            <a:pPr algn="just">
              <a:lnSpc>
                <a:spcPct val="150000"/>
              </a:lnSpc>
            </a:pPr>
            <a:r>
              <a:rPr lang="pt-BR" altLang="vi-VN" sz="2800">
                <a:solidFill>
                  <a:srgbClr val="002060"/>
                </a:solidFill>
                <a:latin typeface="Times New Roman" panose="02020603050405020304" pitchFamily="18" charset="0"/>
                <a:cs typeface="Times New Roman" panose="02020603050405020304" pitchFamily="18" charset="0"/>
              </a:rPr>
              <a:t>- Viết đoạn văn tả mẹ đang làm việc. Trong đoạn văn có sử dụng các từ loại đã học.</a:t>
            </a:r>
          </a:p>
          <a:p>
            <a:pPr algn="just">
              <a:lnSpc>
                <a:spcPct val="150000"/>
              </a:lnSpc>
            </a:pPr>
            <a:r>
              <a:rPr lang="pt-BR" altLang="vi-VN" sz="2800">
                <a:solidFill>
                  <a:srgbClr val="002060"/>
                </a:solidFill>
                <a:latin typeface="Times New Roman" panose="02020603050405020304" pitchFamily="18" charset="0"/>
                <a:cs typeface="Times New Roman" panose="02020603050405020304" pitchFamily="18" charset="0"/>
              </a:rPr>
              <a:t>- Chuẩn bị bài sau: MRVT: Hạnh phúc</a:t>
            </a:r>
          </a:p>
          <a:p>
            <a:pPr algn="just">
              <a:lnSpc>
                <a:spcPct val="150000"/>
              </a:lnSpc>
            </a:pPr>
            <a:endParaRPr lang="en-US" altLang="vi-VN"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564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23" name="WordArt 3"/>
          <p:cNvSpPr>
            <a:spLocks noChangeArrowheads="1" noChangeShapeType="1" noTextEdit="1"/>
          </p:cNvSpPr>
          <p:nvPr/>
        </p:nvSpPr>
        <p:spPr bwMode="auto">
          <a:xfrm>
            <a:off x="2286000" y="1828800"/>
            <a:ext cx="4381500" cy="1447800"/>
          </a:xfrm>
          <a:prstGeom prst="rect">
            <a:avLst/>
          </a:prstGeom>
        </p:spPr>
        <p:txBody>
          <a:bodyPr wrap="none" fromWordArt="1">
            <a:prstTxWarp prst="textCanUp">
              <a:avLst>
                <a:gd name="adj" fmla="val 85713"/>
              </a:avLst>
            </a:prstTxWarp>
          </a:bodyPr>
          <a:lstStyle/>
          <a:p>
            <a:pPr algn="ctr"/>
            <a:r>
              <a:rPr lang="en-US" sz="3600" b="1" kern="10">
                <a:ln w="19050">
                  <a:solidFill>
                    <a:srgbClr val="FF0000"/>
                  </a:solidFill>
                  <a:round/>
                  <a:headEnd/>
                  <a:tailEnd/>
                </a:ln>
                <a:solidFill>
                  <a:srgbClr val="FF0000"/>
                </a:solidFill>
                <a:effectLst>
                  <a:outerShdw dist="107763" dir="18900000" algn="ctr" rotWithShape="0">
                    <a:srgbClr val="990000">
                      <a:alpha val="50000"/>
                    </a:srgbClr>
                  </a:outerShdw>
                </a:effectLst>
                <a:latin typeface="Times New Roman"/>
                <a:cs typeface="Times New Roman"/>
              </a:rPr>
              <a:t>Khởi động</a:t>
            </a:r>
          </a:p>
        </p:txBody>
      </p:sp>
    </p:spTree>
    <p:extLst>
      <p:ext uri="{BB962C8B-B14F-4D97-AF65-F5344CB8AC3E}">
        <p14:creationId xmlns:p14="http://schemas.microsoft.com/office/powerpoint/2010/main" val="253009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0">
            <a:alphaModFix amt="96000"/>
            <a:lum/>
          </a:blip>
          <a:srcRect/>
          <a:stretch>
            <a:fillRect l="-10000" r="-10000"/>
          </a:stretch>
        </a:blip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84077" y="-23416"/>
            <a:ext cx="2946994"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94929" y="3584278"/>
            <a:ext cx="8154143"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605F6AC-8356-4661-B6A4-309609CF4CCF}"/>
              </a:ext>
            </a:extLst>
          </p:cNvPr>
          <p:cNvSpPr txBox="1"/>
          <p:nvPr/>
        </p:nvSpPr>
        <p:spPr>
          <a:xfrm>
            <a:off x="1023192" y="3798568"/>
            <a:ext cx="7037773" cy="646331"/>
          </a:xfrm>
          <a:prstGeom prst="rect">
            <a:avLst/>
          </a:prstGeom>
          <a:noFill/>
        </p:spPr>
        <p:txBody>
          <a:bodyPr wrap="square" rtlCol="0">
            <a:spAutoFit/>
          </a:bodyPr>
          <a:lstStyle/>
          <a:p>
            <a:r>
              <a:rPr lang="en-US" sz="3600" b="1">
                <a:solidFill>
                  <a:schemeClr val="bg1"/>
                </a:solidFill>
              </a:rPr>
              <a:t>Câu hỏi 1: Danh từ là: </a:t>
            </a:r>
          </a:p>
        </p:txBody>
      </p:sp>
      <p:sp>
        <p:nvSpPr>
          <p:cNvPr id="15" name="bang a">
            <a:extLst>
              <a:ext uri="{FF2B5EF4-FFF2-40B4-BE49-F238E27FC236}">
                <a16:creationId xmlns:a16="http://schemas.microsoft.com/office/drawing/2014/main" id="{D0E6AFB4-275F-4728-9A13-27E00F9EA3A2}"/>
              </a:ext>
            </a:extLst>
          </p:cNvPr>
          <p:cNvSpPr/>
          <p:nvPr/>
        </p:nvSpPr>
        <p:spPr>
          <a:xfrm flipH="1">
            <a:off x="604749" y="4953000"/>
            <a:ext cx="3937330" cy="74647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bang c">
            <a:extLst>
              <a:ext uri="{FF2B5EF4-FFF2-40B4-BE49-F238E27FC236}">
                <a16:creationId xmlns:a16="http://schemas.microsoft.com/office/drawing/2014/main" id="{CA2E0476-BE10-4768-BE1B-A9C0072703C2}"/>
              </a:ext>
            </a:extLst>
          </p:cNvPr>
          <p:cNvSpPr/>
          <p:nvPr/>
        </p:nvSpPr>
        <p:spPr>
          <a:xfrm flipH="1">
            <a:off x="604749" y="5958224"/>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p an a">
            <a:extLst>
              <a:ext uri="{FF2B5EF4-FFF2-40B4-BE49-F238E27FC236}">
                <a16:creationId xmlns:a16="http://schemas.microsoft.com/office/drawing/2014/main" id="{9897B1B9-EB78-41AF-AC33-1E8F7714B11F}"/>
              </a:ext>
            </a:extLst>
          </p:cNvPr>
          <p:cNvSpPr txBox="1"/>
          <p:nvPr/>
        </p:nvSpPr>
        <p:spPr>
          <a:xfrm>
            <a:off x="494929" y="4953000"/>
            <a:ext cx="4229471" cy="707886"/>
          </a:xfrm>
          <a:prstGeom prst="rect">
            <a:avLst/>
          </a:prstGeom>
          <a:noFill/>
        </p:spPr>
        <p:txBody>
          <a:bodyPr wrap="square" rtlCol="0">
            <a:spAutoFit/>
          </a:bodyPr>
          <a:lstStyle/>
          <a:p>
            <a:pPr algn="ctr">
              <a:buClr>
                <a:schemeClr val="bg1"/>
              </a:buClr>
            </a:pPr>
            <a:r>
              <a:rPr lang="en-US" sz="2000">
                <a:solidFill>
                  <a:srgbClr val="FFC000"/>
                </a:solidFill>
                <a:ea typeface="Tahoma" panose="020B0604030504040204" pitchFamily="34" charset="0"/>
                <a:cs typeface="Tahoma" panose="020B0604030504040204" pitchFamily="34" charset="0"/>
              </a:rPr>
              <a:t>  A. </a:t>
            </a:r>
            <a:r>
              <a:rPr lang="en-US" sz="2000">
                <a:solidFill>
                  <a:srgbClr val="FFC000"/>
                </a:solidFill>
              </a:rPr>
              <a:t>Những từ chỉ sự vật (người, vật,    hiện tượng, khái niệm, hoặc đơn vị) </a:t>
            </a:r>
            <a:endParaRPr lang="en-US" sz="2000">
              <a:solidFill>
                <a:srgbClr val="FFC000"/>
              </a:solidFill>
              <a:ea typeface="Tahoma" panose="020B0604030504040204" pitchFamily="34" charset="0"/>
              <a:cs typeface="Tahoma" panose="020B0604030504040204" pitchFamily="34" charset="0"/>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829507" y="6060425"/>
            <a:ext cx="3487814" cy="400110"/>
          </a:xfrm>
          <a:prstGeom prst="rect">
            <a:avLst/>
          </a:prstGeom>
          <a:noFill/>
        </p:spPr>
        <p:txBody>
          <a:bodyPr wrap="square" rtlCol="0">
            <a:spAutoFit/>
          </a:bodyPr>
          <a:lstStyle/>
          <a:p>
            <a:pPr>
              <a:buClr>
                <a:schemeClr val="bg1"/>
              </a:buClr>
            </a:pPr>
            <a:r>
              <a:rPr lang="en-US" sz="2000">
                <a:solidFill>
                  <a:srgbClr val="FFC000"/>
                </a:solidFill>
                <a:ea typeface="Tahoma" panose="020B0604030504040204" pitchFamily="34" charset="0"/>
                <a:cs typeface="Tahoma" panose="020B0604030504040204" pitchFamily="34" charset="0"/>
              </a:rPr>
              <a:t>C. </a:t>
            </a:r>
            <a:r>
              <a:rPr lang="en-US" sz="2000">
                <a:solidFill>
                  <a:srgbClr val="FFC000"/>
                </a:solidFill>
              </a:rPr>
              <a:t>Những từ chỉ tính chất. </a:t>
            </a:r>
            <a:endParaRPr lang="en-US" sz="2000">
              <a:solidFill>
                <a:srgbClr val="FFC000"/>
              </a:solidFill>
              <a:ea typeface="Tahoma" panose="020B0604030504040204" pitchFamily="34" charset="0"/>
              <a:cs typeface="Tahoma" panose="020B0604030504040204" pitchFamily="34" charset="0"/>
            </a:endParaRPr>
          </a:p>
        </p:txBody>
      </p:sp>
      <p:sp>
        <p:nvSpPr>
          <p:cNvPr id="31" name="bang b">
            <a:extLst>
              <a:ext uri="{FF2B5EF4-FFF2-40B4-BE49-F238E27FC236}">
                <a16:creationId xmlns:a16="http://schemas.microsoft.com/office/drawing/2014/main" id="{8DD63B39-09F3-4F04-83CD-408FC7619A90}"/>
              </a:ext>
            </a:extLst>
          </p:cNvPr>
          <p:cNvSpPr/>
          <p:nvPr/>
        </p:nvSpPr>
        <p:spPr>
          <a:xfrm flipH="1">
            <a:off x="4601922" y="4953000"/>
            <a:ext cx="3937330" cy="7414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ang d">
            <a:extLst>
              <a:ext uri="{FF2B5EF4-FFF2-40B4-BE49-F238E27FC236}">
                <a16:creationId xmlns:a16="http://schemas.microsoft.com/office/drawing/2014/main" id="{A6F11D1C-4D08-4BAF-9A3D-4AC673B9036B}"/>
              </a:ext>
            </a:extLst>
          </p:cNvPr>
          <p:cNvSpPr/>
          <p:nvPr/>
        </p:nvSpPr>
        <p:spPr>
          <a:xfrm flipH="1">
            <a:off x="4601922" y="5958224"/>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p an b">
            <a:extLst>
              <a:ext uri="{FF2B5EF4-FFF2-40B4-BE49-F238E27FC236}">
                <a16:creationId xmlns:a16="http://schemas.microsoft.com/office/drawing/2014/main" id="{9B5DABB8-849A-4D2D-930C-9CA07BFC5BDE}"/>
              </a:ext>
            </a:extLst>
          </p:cNvPr>
          <p:cNvSpPr txBox="1"/>
          <p:nvPr/>
        </p:nvSpPr>
        <p:spPr>
          <a:xfrm>
            <a:off x="4860891" y="4953000"/>
            <a:ext cx="3487814" cy="707886"/>
          </a:xfrm>
          <a:prstGeom prst="rect">
            <a:avLst/>
          </a:prstGeom>
          <a:noFill/>
        </p:spPr>
        <p:txBody>
          <a:bodyPr wrap="square" rtlCol="0">
            <a:spAutoFit/>
          </a:bodyPr>
          <a:lstStyle/>
          <a:p>
            <a:pPr>
              <a:buClr>
                <a:schemeClr val="bg1"/>
              </a:buClr>
            </a:pPr>
            <a:r>
              <a:rPr lang="en-US" sz="2000">
                <a:solidFill>
                  <a:srgbClr val="FFC000"/>
                </a:solidFill>
                <a:ea typeface="Tahoma" panose="020B0604030504040204" pitchFamily="34" charset="0"/>
                <a:cs typeface="Tahoma" panose="020B0604030504040204" pitchFamily="34" charset="0"/>
              </a:rPr>
              <a:t>B. </a:t>
            </a:r>
            <a:r>
              <a:rPr lang="en-US" sz="2000">
                <a:solidFill>
                  <a:srgbClr val="FFC000"/>
                </a:solidFill>
              </a:rPr>
              <a:t>Những từ chỉ hoạt động, trạng thái. </a:t>
            </a:r>
            <a:endParaRPr lang="en-US" sz="2000">
              <a:solidFill>
                <a:srgbClr val="FFC000"/>
              </a:solidFill>
              <a:ea typeface="Tahoma" panose="020B0604030504040204" pitchFamily="34" charset="0"/>
              <a:cs typeface="Tahoma" panose="020B0604030504040204" pitchFamily="34" charset="0"/>
            </a:endParaRPr>
          </a:p>
        </p:txBody>
      </p:sp>
      <p:sp>
        <p:nvSpPr>
          <p:cNvPr id="34" name="dap an d">
            <a:extLst>
              <a:ext uri="{FF2B5EF4-FFF2-40B4-BE49-F238E27FC236}">
                <a16:creationId xmlns:a16="http://schemas.microsoft.com/office/drawing/2014/main" id="{42A746A3-96B8-42A5-8EFA-A104DB6B2F69}"/>
              </a:ext>
            </a:extLst>
          </p:cNvPr>
          <p:cNvSpPr txBox="1"/>
          <p:nvPr/>
        </p:nvSpPr>
        <p:spPr>
          <a:xfrm>
            <a:off x="4894186" y="5943600"/>
            <a:ext cx="3487814" cy="707886"/>
          </a:xfrm>
          <a:prstGeom prst="rect">
            <a:avLst/>
          </a:prstGeom>
          <a:noFill/>
        </p:spPr>
        <p:txBody>
          <a:bodyPr wrap="square" rtlCol="0">
            <a:spAutoFit/>
          </a:bodyPr>
          <a:lstStyle/>
          <a:p>
            <a:pPr>
              <a:buClr>
                <a:schemeClr val="bg1"/>
              </a:buClr>
            </a:pPr>
            <a:r>
              <a:rPr lang="en-US" sz="2000">
                <a:solidFill>
                  <a:srgbClr val="FFC000"/>
                </a:solidFill>
                <a:ea typeface="Tahoma" panose="020B0604030504040204" pitchFamily="34" charset="0"/>
                <a:cs typeface="Tahoma" panose="020B0604030504040204" pitchFamily="34" charset="0"/>
              </a:rPr>
              <a:t>D. </a:t>
            </a:r>
            <a:r>
              <a:rPr lang="en-US" sz="2000">
                <a:solidFill>
                  <a:srgbClr val="FFC000"/>
                </a:solidFill>
              </a:rPr>
              <a:t>Những từ chỉ người,hoạt động, trạng thái</a:t>
            </a:r>
            <a:r>
              <a:rPr lang="en-US" sz="2000">
                <a:solidFill>
                  <a:srgbClr val="FFC000"/>
                </a:solidFill>
                <a:ea typeface="Tahoma" panose="020B0604030504040204" pitchFamily="34" charset="0"/>
                <a:cs typeface="Tahoma" panose="020B0604030504040204" pitchFamily="34" charset="0"/>
              </a:rPr>
              <a:t> </a:t>
            </a: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144001" y="863860"/>
            <a:ext cx="365522"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144001" y="1478694"/>
            <a:ext cx="365522"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9152179" y="2074156"/>
            <a:ext cx="365522"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9152179" y="2630412"/>
            <a:ext cx="365522" cy="487363"/>
          </a:xfrm>
          <a:prstGeom prst="rect">
            <a:avLst/>
          </a:prstGeom>
        </p:spPr>
      </p:pic>
    </p:spTree>
    <p:extLst>
      <p:ext uri="{BB962C8B-B14F-4D97-AF65-F5344CB8AC3E}">
        <p14:creationId xmlns:p14="http://schemas.microsoft.com/office/powerpoint/2010/main" val="145825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0">
            <a:alphaModFix amt="96000"/>
            <a:lum/>
          </a:blip>
          <a:srcRect/>
          <a:stretch>
            <a:fillRect l="-10000" r="-10000"/>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4294F01-75A2-47C6-8975-F699C21E23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16182" y="-22417"/>
            <a:ext cx="3251794" cy="3421325"/>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94929" y="3584278"/>
            <a:ext cx="8154143"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023192" y="3841126"/>
            <a:ext cx="7037773" cy="646331"/>
          </a:xfrm>
          <a:prstGeom prst="rect">
            <a:avLst/>
          </a:prstGeom>
          <a:noFill/>
        </p:spPr>
        <p:txBody>
          <a:bodyPr wrap="square" rtlCol="0">
            <a:spAutoFit/>
          </a:bodyPr>
          <a:lstStyle/>
          <a:p>
            <a:pPr lvl="0">
              <a:defRPr/>
            </a:pPr>
            <a:r>
              <a:rPr kumimoji="0" lang="en-US" sz="3600" b="1" i="0" u="none" strike="noStrike" kern="1200" cap="none" spc="0" normalizeH="0" baseline="0" noProof="0">
                <a:ln>
                  <a:noFill/>
                </a:ln>
                <a:solidFill>
                  <a:prstClr val="white"/>
                </a:solidFill>
                <a:effectLst/>
                <a:uLnTx/>
                <a:uFillTx/>
                <a:latin typeface="Calibri" panose="020F0502020204030204"/>
              </a:rPr>
              <a:t>Câu hỏi 2:</a:t>
            </a:r>
            <a:r>
              <a:rPr lang="en-US" sz="3600" b="1">
                <a:solidFill>
                  <a:srgbClr val="FF3300"/>
                </a:solidFill>
              </a:rPr>
              <a:t> </a:t>
            </a:r>
            <a:r>
              <a:rPr lang="en-US" sz="3600" b="1">
                <a:solidFill>
                  <a:schemeClr val="bg1">
                    <a:lumMod val="95000"/>
                  </a:schemeClr>
                </a:solidFill>
              </a:rPr>
              <a:t>Danh từ chung là từ chỉ: </a:t>
            </a:r>
            <a:endParaRPr kumimoji="0" lang="en-US" sz="3600" b="1" i="0" u="none" strike="noStrike" kern="1200" cap="none" spc="0" normalizeH="0" baseline="0" noProof="0">
              <a:ln>
                <a:noFill/>
              </a:ln>
              <a:solidFill>
                <a:schemeClr val="bg1">
                  <a:lumMod val="95000"/>
                </a:schemeClr>
              </a:solidFill>
              <a:effectLst/>
              <a:uLnTx/>
              <a:uFillTx/>
              <a:latin typeface="Calibri" panose="020F0502020204030204"/>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4601922" y="5100583"/>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604749" y="5958224"/>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4826679" y="5202784"/>
            <a:ext cx="3487814" cy="400110"/>
          </a:xfrm>
          <a:prstGeom prst="rect">
            <a:avLst/>
          </a:prstGeom>
          <a:noFill/>
        </p:spPr>
        <p:txBody>
          <a:bodyPr wrap="square" rtlCol="0">
            <a:spAutoFit/>
          </a:bodyPr>
          <a:lstStyle/>
          <a:p>
            <a:pPr lvl="0">
              <a:buClr>
                <a:schemeClr val="bg1"/>
              </a:buClr>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B. </a:t>
            </a:r>
            <a:r>
              <a:rPr lang="en-US" sz="2000">
                <a:solidFill>
                  <a:srgbClr val="FFC000"/>
                </a:solidFill>
              </a:rPr>
              <a:t>Tên của một loại sự vật. </a:t>
            </a:r>
            <a:endPar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829507" y="6060425"/>
            <a:ext cx="3487814" cy="400110"/>
          </a:xfrm>
          <a:prstGeom prst="rect">
            <a:avLst/>
          </a:prstGeom>
          <a:noFill/>
        </p:spPr>
        <p:txBody>
          <a:bodyPr wrap="square" rtlCol="0">
            <a:spAutoFit/>
          </a:bodyPr>
          <a:lstStyle/>
          <a:p>
            <a:pPr lvl="0">
              <a:buClr>
                <a:schemeClr val="bg1"/>
              </a:buClr>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lang="en-US" sz="2000">
                <a:solidFill>
                  <a:srgbClr val="FFC000"/>
                </a:solidFill>
              </a:rPr>
              <a:t>Cả A và B đều đúng </a:t>
            </a:r>
            <a:endPar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04749" y="5094961"/>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4601922" y="5958224"/>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829507" y="5197162"/>
            <a:ext cx="3487814" cy="400110"/>
          </a:xfrm>
          <a:prstGeom prst="rect">
            <a:avLst/>
          </a:prstGeom>
          <a:noFill/>
        </p:spPr>
        <p:txBody>
          <a:bodyPr wrap="square" rtlCol="0">
            <a:spAutoFit/>
          </a:bodyPr>
          <a:lstStyle/>
          <a:p>
            <a:pPr lvl="0">
              <a:buClr>
                <a:schemeClr val="bg1"/>
              </a:buClr>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lang="en-US" sz="2000">
                <a:solidFill>
                  <a:srgbClr val="FFC000"/>
                </a:solidFill>
              </a:rPr>
              <a:t>Tên riêng của một sự vật</a:t>
            </a:r>
            <a:r>
              <a:rPr lang="en-US" sz="2000">
                <a:solidFill>
                  <a:srgbClr val="0000FF"/>
                </a:solidFill>
              </a:rPr>
              <a:t>.</a:t>
            </a: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4826679" y="6060425"/>
            <a:ext cx="3487814" cy="400110"/>
          </a:xfrm>
          <a:prstGeom prst="rect">
            <a:avLst/>
          </a:prstGeom>
          <a:noFill/>
        </p:spPr>
        <p:txBody>
          <a:bodyPr wrap="square" rtlCol="0">
            <a:spAutoFit/>
          </a:bodyPr>
          <a:lstStyle/>
          <a:p>
            <a:pPr lvl="0">
              <a:buClr>
                <a:schemeClr val="bg1"/>
              </a:buClr>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lang="en-US" sz="2000">
                <a:solidFill>
                  <a:srgbClr val="FFC000"/>
                </a:solidFill>
              </a:rPr>
              <a:t>Cả A và B đều sai</a:t>
            </a:r>
            <a:endPar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144001" y="863860"/>
            <a:ext cx="365522"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144001" y="1478694"/>
            <a:ext cx="365522"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9152179" y="2074156"/>
            <a:ext cx="365522"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9152179" y="2630412"/>
            <a:ext cx="365522" cy="487363"/>
          </a:xfrm>
          <a:prstGeom prst="rect">
            <a:avLst/>
          </a:prstGeom>
        </p:spPr>
      </p:pic>
    </p:spTree>
    <p:extLst>
      <p:ext uri="{BB962C8B-B14F-4D97-AF65-F5344CB8AC3E}">
        <p14:creationId xmlns:p14="http://schemas.microsoft.com/office/powerpoint/2010/main" val="206850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0">
            <a:alphaModFix amt="96000"/>
            <a:lum/>
          </a:blip>
          <a:srcRect/>
          <a:stretch>
            <a:fillRect l="-10000" r="-10000"/>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1563" y="-49894"/>
            <a:ext cx="260103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506938" y="3352800"/>
            <a:ext cx="8154143"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038688" y="3616547"/>
            <a:ext cx="70377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libri" panose="020F0502020204030204"/>
              </a:rPr>
              <a:t>Câu hỏi 3 : </a:t>
            </a:r>
            <a:r>
              <a:rPr lang="en-US" sz="3600" b="1">
                <a:solidFill>
                  <a:prstClr val="white"/>
                </a:solidFill>
                <a:latin typeface="Calibri" panose="020F0502020204030204"/>
              </a:rPr>
              <a:t>Đại từ là:</a:t>
            </a:r>
            <a:endParaRPr kumimoji="0" lang="en-US" sz="3600" b="1" i="0" u="none" strike="noStrike" kern="1200" cap="none" spc="0" normalizeH="0" baseline="0" noProof="0">
              <a:ln>
                <a:noFill/>
              </a:ln>
              <a:solidFill>
                <a:prstClr val="white"/>
              </a:solidFill>
              <a:effectLst/>
              <a:uLnTx/>
              <a:uFillTx/>
              <a:latin typeface="Calibri" panose="020F0502020204030204"/>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152399" y="5597272"/>
            <a:ext cx="4388387" cy="126072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4601922" y="4704179"/>
            <a:ext cx="4313478" cy="7993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329345" y="5609272"/>
            <a:ext cx="4085611" cy="1477328"/>
          </a:xfrm>
          <a:prstGeom prst="rect">
            <a:avLst/>
          </a:prstGeom>
          <a:noFill/>
        </p:spPr>
        <p:txBody>
          <a:bodyPr wrap="square" rtlCol="0">
            <a:spAutoFit/>
          </a:bodyPr>
          <a:lstStyle/>
          <a:p>
            <a:pPr>
              <a:buClr>
                <a:schemeClr val="bg1"/>
              </a:buClr>
              <a:defRPr/>
            </a:pPr>
            <a:r>
              <a:rPr kumimoji="0" lang="en-US"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lang="en-US">
                <a:solidFill>
                  <a:srgbClr val="FFC000"/>
                </a:solidFill>
                <a:ea typeface="Tahoma" panose="020B0604030504040204" pitchFamily="34" charset="0"/>
                <a:cs typeface="Tahoma" panose="020B0604030504040204" pitchFamily="34" charset="0"/>
              </a:rPr>
              <a:t>Từ dùng để xưng hô hay để thay thế danh từ, động từ, tính từ (hoặc cụm danh từ, cụm động từ, cụm tính từ) trong câu cho khỏi lặp lại các từ ngữ ấy.</a:t>
            </a:r>
          </a:p>
          <a:p>
            <a:pPr marL="342900" lvl="0" indent="-342900">
              <a:buClr>
                <a:schemeClr val="bg1"/>
              </a:buClr>
              <a:buFont typeface="Wingdings" panose="05000000000000000000" pitchFamily="2" charset="2"/>
              <a:buChar char="w"/>
              <a:defRPr/>
            </a:pPr>
            <a:endParaRPr kumimoji="0" lang="en-US" b="0" i="0" u="none" strike="noStrike" kern="1200" cap="none" spc="0" normalizeH="0" baseline="0" noProof="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4829789" y="4795644"/>
            <a:ext cx="3487814" cy="70788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chemeClr val="bg1"/>
              </a:buClr>
              <a:buSzTx/>
              <a:tabLst/>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B. Từ</a:t>
            </a:r>
            <a:r>
              <a:rPr kumimoji="0" lang="en-US" sz="2000" b="0" i="0" u="none" strike="noStrike" kern="1200" cap="none" spc="0" normalizeH="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 dùng để thay thế danh từ, động từ, tính từ</a:t>
            </a:r>
            <a:endPar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329345" y="4704179"/>
            <a:ext cx="4254665" cy="7993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4724400" y="5597272"/>
            <a:ext cx="4267200" cy="126072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595895" y="4894468"/>
            <a:ext cx="3487814" cy="40011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chemeClr val="bg1"/>
              </a:buClr>
              <a:buSzTx/>
              <a:tabLst/>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Từ</a:t>
            </a:r>
            <a:r>
              <a:rPr kumimoji="0" lang="en-US" sz="2000" b="0" i="0" u="none" strike="noStrike" kern="1200" cap="none" spc="0" normalizeH="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 dùng để xưng hô</a:t>
            </a:r>
            <a:r>
              <a:rPr kumimoji="0" lang="en-US" sz="2000" b="0" i="0" u="none" strike="noStrike" kern="1200" cap="none" spc="0" normalizeH="0" noProof="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a:t>
            </a: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4876800" y="5609272"/>
            <a:ext cx="4085611" cy="1477328"/>
          </a:xfrm>
          <a:prstGeom prst="rect">
            <a:avLst/>
          </a:prstGeom>
          <a:noFill/>
        </p:spPr>
        <p:txBody>
          <a:bodyPr wrap="square" rtlCol="0">
            <a:spAutoFit/>
          </a:bodyPr>
          <a:lstStyle/>
          <a:p>
            <a:pPr>
              <a:buClr>
                <a:schemeClr val="bg1"/>
              </a:buClr>
              <a:defRPr/>
            </a:pPr>
            <a:r>
              <a:rPr kumimoji="0" lang="en-US"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a:t>
            </a:r>
            <a:r>
              <a:rPr lang="en-US">
                <a:solidFill>
                  <a:srgbClr val="FFC000"/>
                </a:solidFill>
                <a:ea typeface="Tahoma" panose="020B0604030504040204" pitchFamily="34" charset="0"/>
                <a:cs typeface="Tahoma" panose="020B0604030504040204" pitchFamily="34" charset="0"/>
              </a:rPr>
              <a:t> Từ dùng để thay thế danh từ, động từ, tính từ (hoặc cụm danh từ, cụm động từ, cụm tính từ) trong câu cho khỏi lặp lại các từ ngữ ấy.</a:t>
            </a:r>
          </a:p>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 </a:t>
            </a:r>
            <a:endParaRPr kumimoji="0" lang="en-US" b="0" i="0" u="none" strike="noStrike" kern="1200" cap="none" spc="0" normalizeH="0" baseline="0" noProof="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144001" y="863860"/>
            <a:ext cx="365522"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144001" y="1478694"/>
            <a:ext cx="365522"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9152179" y="2074156"/>
            <a:ext cx="365522"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9152179" y="2630412"/>
            <a:ext cx="365522" cy="487363"/>
          </a:xfrm>
          <a:prstGeom prst="rect">
            <a:avLst/>
          </a:prstGeom>
        </p:spPr>
      </p:pic>
    </p:spTree>
    <p:extLst>
      <p:ext uri="{BB962C8B-B14F-4D97-AF65-F5344CB8AC3E}">
        <p14:creationId xmlns:p14="http://schemas.microsoft.com/office/powerpoint/2010/main" val="269641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0">
            <a:alphaModFix amt="96000"/>
            <a:lum/>
          </a:blip>
          <a:srcRect/>
          <a:stretch>
            <a:fillRect l="-10000" r="-10000"/>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9C01B56-DA3A-41A9-AE57-D9F13F2E19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54282" y="-20724"/>
            <a:ext cx="3175594"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94929" y="3584278"/>
            <a:ext cx="8154143"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990600" y="3875782"/>
            <a:ext cx="7037773" cy="1077218"/>
          </a:xfrm>
          <a:prstGeom prst="rect">
            <a:avLst/>
          </a:prstGeom>
          <a:noFill/>
        </p:spPr>
        <p:txBody>
          <a:bodyPr wrap="square" rtlCol="0">
            <a:spAutoFit/>
          </a:bodyPr>
          <a:lstStyle/>
          <a:p>
            <a:pPr>
              <a:defRPr/>
            </a:pPr>
            <a:r>
              <a:rPr kumimoji="0" lang="en-US" sz="3200" b="1" i="0" u="none" strike="noStrike" kern="1200" cap="none" spc="0" normalizeH="0" baseline="0" noProof="0">
                <a:ln>
                  <a:noFill/>
                </a:ln>
                <a:solidFill>
                  <a:prstClr val="white"/>
                </a:solidFill>
                <a:effectLst/>
                <a:uLnTx/>
                <a:uFillTx/>
                <a:latin typeface="Calibri" panose="020F0502020204030204"/>
              </a:rPr>
              <a:t>Câu hỏi 4:</a:t>
            </a:r>
            <a:r>
              <a:rPr lang="en-US" sz="3200" b="1">
                <a:solidFill>
                  <a:srgbClr val="FF0066"/>
                </a:solidFill>
              </a:rPr>
              <a:t> </a:t>
            </a:r>
            <a:r>
              <a:rPr lang="en-US" sz="3200" b="1">
                <a:solidFill>
                  <a:schemeClr val="bg1">
                    <a:lumMod val="95000"/>
                  </a:schemeClr>
                </a:solidFill>
              </a:rPr>
              <a:t>Đại từ xưng hô là:</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panose="020F0502020204030204"/>
            </a:endParaRPr>
          </a:p>
        </p:txBody>
      </p:sp>
      <p:sp>
        <p:nvSpPr>
          <p:cNvPr id="15" name="bang d">
            <a:extLst>
              <a:ext uri="{FF2B5EF4-FFF2-40B4-BE49-F238E27FC236}">
                <a16:creationId xmlns:a16="http://schemas.microsoft.com/office/drawing/2014/main" id="{D0E6AFB4-275F-4728-9A13-27E00F9EA3A2}"/>
              </a:ext>
            </a:extLst>
          </p:cNvPr>
          <p:cNvSpPr/>
          <p:nvPr/>
        </p:nvSpPr>
        <p:spPr>
          <a:xfrm flipH="1">
            <a:off x="4601921" y="5818135"/>
            <a:ext cx="4237278" cy="781587"/>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4601921" y="4992759"/>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d">
            <a:extLst>
              <a:ext uri="{FF2B5EF4-FFF2-40B4-BE49-F238E27FC236}">
                <a16:creationId xmlns:a16="http://schemas.microsoft.com/office/drawing/2014/main" id="{9897B1B9-EB78-41AF-AC33-1E8F7714B11F}"/>
              </a:ext>
            </a:extLst>
          </p:cNvPr>
          <p:cNvSpPr txBox="1"/>
          <p:nvPr/>
        </p:nvSpPr>
        <p:spPr>
          <a:xfrm>
            <a:off x="4712070" y="5906869"/>
            <a:ext cx="4127129" cy="646331"/>
          </a:xfrm>
          <a:prstGeom prst="rect">
            <a:avLst/>
          </a:prstGeom>
          <a:noFill/>
        </p:spPr>
        <p:txBody>
          <a:bodyPr wrap="square" rtlCol="0">
            <a:spAutoFit/>
          </a:bodyPr>
          <a:lstStyle/>
          <a:p>
            <a:pPr>
              <a:defRPr/>
            </a:pPr>
            <a:r>
              <a:rPr kumimoji="0" lang="en-US"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lang="en-US" noProof="0">
                <a:solidFill>
                  <a:srgbClr val="FFC000"/>
                </a:solidFill>
              </a:rPr>
              <a:t>T</a:t>
            </a:r>
            <a:r>
              <a:rPr lang="en-US">
                <a:solidFill>
                  <a:srgbClr val="FFC000"/>
                </a:solidFill>
              </a:rPr>
              <a:t>ừ được người nói dùng để tự chỉ mình hay chỉ người khác khi giao tiếp.</a:t>
            </a:r>
          </a:p>
        </p:txBody>
      </p:sp>
      <p:sp>
        <p:nvSpPr>
          <p:cNvPr id="27" name="cau hoi b">
            <a:extLst>
              <a:ext uri="{FF2B5EF4-FFF2-40B4-BE49-F238E27FC236}">
                <a16:creationId xmlns:a16="http://schemas.microsoft.com/office/drawing/2014/main" id="{D96707EC-5A82-4050-B897-6DBAB63AC957}"/>
              </a:ext>
            </a:extLst>
          </p:cNvPr>
          <p:cNvSpPr txBox="1"/>
          <p:nvPr/>
        </p:nvSpPr>
        <p:spPr>
          <a:xfrm>
            <a:off x="4707934" y="5020270"/>
            <a:ext cx="3978866" cy="923330"/>
          </a:xfrm>
          <a:prstGeom prst="rect">
            <a:avLst/>
          </a:prstGeom>
          <a:noFill/>
        </p:spPr>
        <p:txBody>
          <a:bodyPr wrap="square" rtlCol="0">
            <a:spAutoFit/>
          </a:bodyPr>
          <a:lstStyle/>
          <a:p>
            <a:pPr>
              <a:buClr>
                <a:schemeClr val="bg1"/>
              </a:buClr>
              <a:defRPr/>
            </a:pPr>
            <a:r>
              <a:rPr kumimoji="0" lang="en-US"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B. </a:t>
            </a:r>
            <a:r>
              <a:rPr lang="en-US">
                <a:solidFill>
                  <a:srgbClr val="FFC000"/>
                </a:solidFill>
              </a:rPr>
              <a:t>Từ được người nói dùng để tự chỉ mình khi giao tiếp.</a:t>
            </a:r>
          </a:p>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b="0" i="0" u="none" strike="noStrike" kern="1200" cap="none" spc="0" normalizeH="0" baseline="0" noProof="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04749" y="4992759"/>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c">
            <a:extLst>
              <a:ext uri="{FF2B5EF4-FFF2-40B4-BE49-F238E27FC236}">
                <a16:creationId xmlns:a16="http://schemas.microsoft.com/office/drawing/2014/main" id="{A6F11D1C-4D08-4BAF-9A3D-4AC673B9036B}"/>
              </a:ext>
            </a:extLst>
          </p:cNvPr>
          <p:cNvSpPr/>
          <p:nvPr/>
        </p:nvSpPr>
        <p:spPr>
          <a:xfrm flipH="1">
            <a:off x="604749" y="5758168"/>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685693" y="5020270"/>
            <a:ext cx="4038707" cy="923330"/>
          </a:xfrm>
          <a:prstGeom prst="rect">
            <a:avLst/>
          </a:prstGeom>
          <a:noFill/>
        </p:spPr>
        <p:txBody>
          <a:bodyPr wrap="square" rtlCol="0">
            <a:spAutoFit/>
          </a:bodyPr>
          <a:lstStyle/>
          <a:p>
            <a:pPr>
              <a:buClr>
                <a:schemeClr val="bg1"/>
              </a:buClr>
              <a:defRPr/>
            </a:pPr>
            <a:r>
              <a:rPr kumimoji="0" lang="en-US"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lang="en-US">
                <a:solidFill>
                  <a:srgbClr val="FFC000"/>
                </a:solidFill>
              </a:rPr>
              <a:t>Từ được người nói dùng để chỉ người khác khi giao tiếp.</a:t>
            </a:r>
          </a:p>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b="0" i="0" u="none" strike="noStrike" kern="1200" cap="none" spc="0" normalizeH="0" baseline="0" noProof="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c">
            <a:extLst>
              <a:ext uri="{FF2B5EF4-FFF2-40B4-BE49-F238E27FC236}">
                <a16:creationId xmlns:a16="http://schemas.microsoft.com/office/drawing/2014/main" id="{42A746A3-96B8-42A5-8EFA-A104DB6B2F69}"/>
              </a:ext>
            </a:extLst>
          </p:cNvPr>
          <p:cNvSpPr txBox="1"/>
          <p:nvPr/>
        </p:nvSpPr>
        <p:spPr>
          <a:xfrm>
            <a:off x="568510" y="5871192"/>
            <a:ext cx="3871773" cy="40011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chemeClr val="bg1"/>
              </a:buClr>
              <a:buSzTx/>
              <a:tabLst/>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Từ</a:t>
            </a:r>
            <a:r>
              <a:rPr kumimoji="0" lang="en-US" sz="2000" b="0" i="0" u="none" strike="noStrike" kern="1200" cap="none" spc="0" normalizeH="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 được dùng trong giao tiếp</a:t>
            </a:r>
            <a:endPar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144001" y="863860"/>
            <a:ext cx="365522"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144001" y="1478694"/>
            <a:ext cx="365522"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9152179" y="2074156"/>
            <a:ext cx="365522"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9152179" y="2630412"/>
            <a:ext cx="365522" cy="487363"/>
          </a:xfrm>
          <a:prstGeom prst="rect">
            <a:avLst/>
          </a:prstGeom>
        </p:spPr>
      </p:pic>
    </p:spTree>
    <p:extLst>
      <p:ext uri="{BB962C8B-B14F-4D97-AF65-F5344CB8AC3E}">
        <p14:creationId xmlns:p14="http://schemas.microsoft.com/office/powerpoint/2010/main" val="404136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49ED48A1-DD12-4E7E-A358-1AD4EE062C7A}"/>
              </a:ext>
            </a:extLst>
          </p:cNvPr>
          <p:cNvSpPr txBox="1"/>
          <p:nvPr/>
        </p:nvSpPr>
        <p:spPr>
          <a:xfrm>
            <a:off x="1295400" y="1828800"/>
            <a:ext cx="6705600" cy="2175596"/>
          </a:xfrm>
          <a:prstGeom prst="rect">
            <a:avLst/>
          </a:prstGeom>
          <a:noFill/>
        </p:spPr>
        <p:txBody>
          <a:bodyPr wrap="square" rtlCol="0">
            <a:spAutoFit/>
          </a:bodyPr>
          <a:lstStyle/>
          <a:p>
            <a:pPr algn="ctr">
              <a:lnSpc>
                <a:spcPct val="150000"/>
              </a:lnSpc>
            </a:pPr>
            <a:r>
              <a:rPr lang="en-GB" sz="4800" b="1"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LUYỆN TỪ </a:t>
            </a:r>
            <a:r>
              <a:rPr lang="en-GB" sz="4800" b="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VÀ CÂU</a:t>
            </a:r>
          </a:p>
          <a:p>
            <a:pPr algn="ctr">
              <a:lnSpc>
                <a:spcPct val="150000"/>
              </a:lnSpc>
            </a:pPr>
            <a:r>
              <a:rPr lang="en-GB" sz="4800" b="1">
                <a:solidFill>
                  <a:srgbClr val="00B05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ÔN TẬP VỀ TỪ LOẠI</a:t>
            </a:r>
            <a:endParaRPr lang="en-US" sz="4800" b="1" dirty="0">
              <a:solidFill>
                <a:srgbClr val="00B05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2098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15000"/>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56F2D77-CF29-4AA7-80B7-09AB154B0912}"/>
              </a:ext>
            </a:extLst>
          </p:cNvPr>
          <p:cNvSpPr txBox="1">
            <a:spLocks/>
          </p:cNvSpPr>
          <p:nvPr/>
        </p:nvSpPr>
        <p:spPr>
          <a:xfrm>
            <a:off x="1580354" y="640998"/>
            <a:ext cx="6858000" cy="9740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YÊU CẦU CẦN ĐẠT</a:t>
            </a:r>
            <a:endParaRPr lang="en-US" sz="4000" b="1"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3" name="Khối Hình cung 2">
            <a:extLst>
              <a:ext uri="{FF2B5EF4-FFF2-40B4-BE49-F238E27FC236}">
                <a16:creationId xmlns:a16="http://schemas.microsoft.com/office/drawing/2014/main" id="{E8CE7079-EA13-470E-B12D-471545F202E9}"/>
              </a:ext>
            </a:extLst>
          </p:cNvPr>
          <p:cNvSpPr/>
          <p:nvPr/>
        </p:nvSpPr>
        <p:spPr>
          <a:xfrm>
            <a:off x="-4191000" y="1000954"/>
            <a:ext cx="6688464" cy="5312518"/>
          </a:xfrm>
          <a:prstGeom prst="blockArc">
            <a:avLst>
              <a:gd name="adj1" fmla="val 19391225"/>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4" name="Hình tự do: Hình 3">
            <a:extLst>
              <a:ext uri="{FF2B5EF4-FFF2-40B4-BE49-F238E27FC236}">
                <a16:creationId xmlns:a16="http://schemas.microsoft.com/office/drawing/2014/main" id="{E1A4C637-F8CD-4E13-B868-760CB86878BB}"/>
              </a:ext>
            </a:extLst>
          </p:cNvPr>
          <p:cNvSpPr/>
          <p:nvPr/>
        </p:nvSpPr>
        <p:spPr>
          <a:xfrm>
            <a:off x="1917691" y="2046037"/>
            <a:ext cx="5833330" cy="1266265"/>
          </a:xfrm>
          <a:custGeom>
            <a:avLst/>
            <a:gdLst>
              <a:gd name="connsiteX0" fmla="*/ 0 w 5833330"/>
              <a:gd name="connsiteY0" fmla="*/ 0 h 1548004"/>
              <a:gd name="connsiteX1" fmla="*/ 5833330 w 5833330"/>
              <a:gd name="connsiteY1" fmla="*/ 0 h 1548004"/>
              <a:gd name="connsiteX2" fmla="*/ 5833330 w 5833330"/>
              <a:gd name="connsiteY2" fmla="*/ 1548004 h 1548004"/>
              <a:gd name="connsiteX3" fmla="*/ 0 w 5833330"/>
              <a:gd name="connsiteY3" fmla="*/ 1548004 h 1548004"/>
              <a:gd name="connsiteX4" fmla="*/ 0 w 5833330"/>
              <a:gd name="connsiteY4" fmla="*/ 0 h 1548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3330" h="1548004">
                <a:moveTo>
                  <a:pt x="0" y="0"/>
                </a:moveTo>
                <a:lnTo>
                  <a:pt x="5833330" y="0"/>
                </a:lnTo>
                <a:lnTo>
                  <a:pt x="5833330" y="1548004"/>
                </a:lnTo>
                <a:lnTo>
                  <a:pt x="0" y="1548004"/>
                </a:lnTo>
                <a:lnTo>
                  <a:pt x="0" y="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228729"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a:solidFill>
                  <a:srgbClr val="002060"/>
                </a:solidFill>
                <a:latin typeface="Times New Roman" panose="02020603050405020304" pitchFamily="18" charset="0"/>
                <a:cs typeface="Times New Roman" panose="02020603050405020304" pitchFamily="18" charset="0"/>
              </a:rPr>
              <a:t>Hệ thống hóa những kiến thức đã học về động từ, tính từ, quan hệ từ.</a:t>
            </a:r>
            <a:endParaRPr lang="en-US" sz="2800" kern="1200" dirty="0">
              <a:solidFill>
                <a:srgbClr val="002060"/>
              </a:solidFill>
              <a:latin typeface="Times New Roman" panose="02020603050405020304" pitchFamily="18" charset="0"/>
              <a:cs typeface="Times New Roman" panose="02020603050405020304" pitchFamily="18" charset="0"/>
            </a:endParaRPr>
          </a:p>
        </p:txBody>
      </p:sp>
      <p:sp>
        <p:nvSpPr>
          <p:cNvPr id="5" name="Hình Bầu dục 4">
            <a:extLst>
              <a:ext uri="{FF2B5EF4-FFF2-40B4-BE49-F238E27FC236}">
                <a16:creationId xmlns:a16="http://schemas.microsoft.com/office/drawing/2014/main" id="{0E64C7C5-CF71-455B-87A2-ED99B4557B3A}"/>
              </a:ext>
            </a:extLst>
          </p:cNvPr>
          <p:cNvSpPr/>
          <p:nvPr/>
        </p:nvSpPr>
        <p:spPr>
          <a:xfrm>
            <a:off x="1545483" y="1981200"/>
            <a:ext cx="1360638" cy="137077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4400">
                <a:latin typeface="Times New Roman" panose="02020603050405020304" pitchFamily="18" charset="0"/>
                <a:cs typeface="Times New Roman" panose="02020603050405020304" pitchFamily="18" charset="0"/>
              </a:rPr>
              <a:t>1</a:t>
            </a:r>
          </a:p>
        </p:txBody>
      </p:sp>
      <p:sp>
        <p:nvSpPr>
          <p:cNvPr id="6" name="Hình tự do: Hình 5">
            <a:extLst>
              <a:ext uri="{FF2B5EF4-FFF2-40B4-BE49-F238E27FC236}">
                <a16:creationId xmlns:a16="http://schemas.microsoft.com/office/drawing/2014/main" id="{17324A96-F3EC-4BAC-83E9-93D1B1107049}"/>
              </a:ext>
            </a:extLst>
          </p:cNvPr>
          <p:cNvSpPr/>
          <p:nvPr/>
        </p:nvSpPr>
        <p:spPr>
          <a:xfrm>
            <a:off x="1936741" y="4165491"/>
            <a:ext cx="5833330" cy="1266265"/>
          </a:xfrm>
          <a:custGeom>
            <a:avLst/>
            <a:gdLst>
              <a:gd name="connsiteX0" fmla="*/ 0 w 5833330"/>
              <a:gd name="connsiteY0" fmla="*/ 0 h 1548004"/>
              <a:gd name="connsiteX1" fmla="*/ 5833330 w 5833330"/>
              <a:gd name="connsiteY1" fmla="*/ 0 h 1548004"/>
              <a:gd name="connsiteX2" fmla="*/ 5833330 w 5833330"/>
              <a:gd name="connsiteY2" fmla="*/ 1548004 h 1548004"/>
              <a:gd name="connsiteX3" fmla="*/ 0 w 5833330"/>
              <a:gd name="connsiteY3" fmla="*/ 1548004 h 1548004"/>
              <a:gd name="connsiteX4" fmla="*/ 0 w 5833330"/>
              <a:gd name="connsiteY4" fmla="*/ 0 h 1548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3330" h="1548004">
                <a:moveTo>
                  <a:pt x="0" y="0"/>
                </a:moveTo>
                <a:lnTo>
                  <a:pt x="5833330" y="0"/>
                </a:lnTo>
                <a:lnTo>
                  <a:pt x="5833330" y="1548004"/>
                </a:lnTo>
                <a:lnTo>
                  <a:pt x="0" y="1548004"/>
                </a:lnTo>
                <a:lnTo>
                  <a:pt x="0" y="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228729"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a:solidFill>
                  <a:srgbClr val="002060"/>
                </a:solidFill>
                <a:latin typeface="Times New Roman" panose="02020603050405020304" pitchFamily="18" charset="0"/>
                <a:cs typeface="Times New Roman" panose="02020603050405020304" pitchFamily="18" charset="0"/>
              </a:rPr>
              <a:t>Biết sử dụng những kiến thức đã học để viết một đoạn văn ngắn.</a:t>
            </a:r>
            <a:endParaRPr lang="en-US" sz="2800" kern="1200" dirty="0">
              <a:solidFill>
                <a:srgbClr val="002060"/>
              </a:solidFill>
              <a:latin typeface="Times New Roman" panose="02020603050405020304" pitchFamily="18" charset="0"/>
              <a:cs typeface="Times New Roman" panose="02020603050405020304" pitchFamily="18" charset="0"/>
            </a:endParaRPr>
          </a:p>
        </p:txBody>
      </p:sp>
      <p:sp>
        <p:nvSpPr>
          <p:cNvPr id="10" name="Hộp Văn bản 9">
            <a:extLst>
              <a:ext uri="{FF2B5EF4-FFF2-40B4-BE49-F238E27FC236}">
                <a16:creationId xmlns:a16="http://schemas.microsoft.com/office/drawing/2014/main" id="{F8F97314-CE73-4A96-B30F-92F1D64F94B5}"/>
              </a:ext>
            </a:extLst>
          </p:cNvPr>
          <p:cNvSpPr txBox="1"/>
          <p:nvPr/>
        </p:nvSpPr>
        <p:spPr>
          <a:xfrm>
            <a:off x="-3233097" y="5436981"/>
            <a:ext cx="301686" cy="369332"/>
          </a:xfrm>
          <a:prstGeom prst="rect">
            <a:avLst/>
          </a:prstGeom>
          <a:noFill/>
        </p:spPr>
        <p:txBody>
          <a:bodyPr wrap="none" rtlCol="0">
            <a:spAutoFit/>
          </a:bodyPr>
          <a:lstStyle/>
          <a:p>
            <a:r>
              <a:rPr lang="en-US"/>
              <a:t>2</a:t>
            </a:r>
          </a:p>
        </p:txBody>
      </p:sp>
      <p:sp>
        <p:nvSpPr>
          <p:cNvPr id="19" name="Hình Bầu dục 18">
            <a:extLst>
              <a:ext uri="{FF2B5EF4-FFF2-40B4-BE49-F238E27FC236}">
                <a16:creationId xmlns:a16="http://schemas.microsoft.com/office/drawing/2014/main" id="{B3354766-FB81-44A4-BB45-63556FC6BFF2}"/>
              </a:ext>
            </a:extLst>
          </p:cNvPr>
          <p:cNvSpPr/>
          <p:nvPr/>
        </p:nvSpPr>
        <p:spPr>
          <a:xfrm>
            <a:off x="1517837" y="4144125"/>
            <a:ext cx="1360638" cy="137077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4400">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252017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TotalTime>
  <Words>1333</Words>
  <Application>Microsoft Office PowerPoint</Application>
  <PresentationFormat>On-screen Show (4:3)</PresentationFormat>
  <Paragraphs>104</Paragraphs>
  <Slides>21</Slides>
  <Notes>4</Notes>
  <HiddenSlides>0</HiddenSlides>
  <MMClips>16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linhdang</dc:creator>
  <cp:lastModifiedBy>Swift3</cp:lastModifiedBy>
  <cp:revision>125</cp:revision>
  <dcterms:created xsi:type="dcterms:W3CDTF">2019-11-18T07:28:43Z</dcterms:created>
  <dcterms:modified xsi:type="dcterms:W3CDTF">2021-12-03T03:41:52Z</dcterms:modified>
</cp:coreProperties>
</file>