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375" r:id="rId2"/>
    <p:sldId id="377" r:id="rId3"/>
    <p:sldId id="391" r:id="rId4"/>
    <p:sldId id="394" r:id="rId5"/>
    <p:sldId id="397" r:id="rId6"/>
    <p:sldId id="395" r:id="rId7"/>
    <p:sldId id="392" r:id="rId8"/>
    <p:sldId id="389" r:id="rId9"/>
    <p:sldId id="393" r:id="rId10"/>
    <p:sldId id="396" r:id="rId11"/>
    <p:sldId id="354"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Tahoma" panose="020B0604030504040204" pitchFamily="34" charset="0"/>
      <p:regular r:id="rId18"/>
      <p:bold r:id="rId19"/>
    </p:embeddedFont>
    <p:embeddedFont>
      <p:font typeface="UTM Avo" panose="02040603050506020204" pitchFamily="18" charset="0"/>
      <p:regular r:id="rId20"/>
      <p:bold r:id="rId21"/>
      <p:italic r:id="rId22"/>
      <p:boldItalic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1">
          <p15:clr>
            <a:srgbClr val="A4A3A4"/>
          </p15:clr>
        </p15:guide>
        <p15:guide id="2" pos="37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250"/>
    <a:srgbClr val="FFFFFF"/>
    <a:srgbClr val="FFC346"/>
    <a:srgbClr val="50BFEC"/>
    <a:srgbClr val="FDDC19"/>
    <a:srgbClr val="0D2B01"/>
    <a:srgbClr val="F5AD4B"/>
    <a:srgbClr val="CE8E36"/>
    <a:srgbClr val="76DAED"/>
    <a:srgbClr val="FFB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79" d="100"/>
          <a:sy n="79" d="100"/>
        </p:scale>
        <p:origin x="840" y="67"/>
      </p:cViewPr>
      <p:guideLst>
        <p:guide orient="horz" pos="2221"/>
        <p:guide pos="376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2023/4/7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2023/4/7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slideLayout" Target="../slideLayouts/slideLayout1.xml"/><Relationship Id="rId10" Type="http://schemas.openxmlformats.org/officeDocument/2006/relationships/image" Target="../media/image11.png"/><Relationship Id="rId4" Type="http://schemas.openxmlformats.org/officeDocument/2006/relationships/tags" Target="../tags/tag6.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slideLayout" Target="../slideLayouts/slideLayout1.xml"/><Relationship Id="rId10" Type="http://schemas.openxmlformats.org/officeDocument/2006/relationships/image" Target="../media/image11.png"/><Relationship Id="rId4" Type="http://schemas.openxmlformats.org/officeDocument/2006/relationships/tags" Target="../tags/tag10.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3.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slideLayout" Target="../slideLayouts/slideLayout1.xml"/><Relationship Id="rId10" Type="http://schemas.openxmlformats.org/officeDocument/2006/relationships/image" Target="../media/image5.png"/><Relationship Id="rId4" Type="http://schemas.openxmlformats.org/officeDocument/2006/relationships/tags" Target="../tags/tag1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7.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slideLayout" Target="../slideLayouts/slideLayout1.xml"/><Relationship Id="rId10" Type="http://schemas.openxmlformats.org/officeDocument/2006/relationships/image" Target="../media/image11.png"/><Relationship Id="rId4" Type="http://schemas.openxmlformats.org/officeDocument/2006/relationships/tags" Target="../tags/tag18.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1.xml"/><Relationship Id="rId7" Type="http://schemas.openxmlformats.org/officeDocument/2006/relationships/image" Target="../media/image8.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slideLayout" Target="../slideLayouts/slideLayout1.xml"/><Relationship Id="rId10" Type="http://schemas.openxmlformats.org/officeDocument/2006/relationships/image" Target="../media/image5.png"/><Relationship Id="rId4" Type="http://schemas.openxmlformats.org/officeDocument/2006/relationships/tags" Target="../tags/tag22.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5.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slideLayout" Target="../slideLayouts/slideLayout1.xml"/><Relationship Id="rId10" Type="http://schemas.openxmlformats.org/officeDocument/2006/relationships/image" Target="../media/image11.png"/><Relationship Id="rId4" Type="http://schemas.openxmlformats.org/officeDocument/2006/relationships/tags" Target="../tags/tag26.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9.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slideLayout" Target="../slideLayouts/slideLayout1.xml"/><Relationship Id="rId10" Type="http://schemas.openxmlformats.org/officeDocument/2006/relationships/image" Target="../media/image11.png"/><Relationship Id="rId4" Type="http://schemas.openxmlformats.org/officeDocument/2006/relationships/tags" Target="../tags/tag30.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pic>
        <p:nvPicPr>
          <p:cNvPr id="10" name="图片 9" descr="组 1"/>
          <p:cNvPicPr>
            <a:picLocks noChangeAspect="1"/>
          </p:cNvPicPr>
          <p:nvPr/>
        </p:nvPicPr>
        <p:blipFill>
          <a:blip r:embed="rId4"/>
          <a:stretch>
            <a:fillRect/>
          </a:stretch>
        </p:blipFill>
        <p:spPr>
          <a:xfrm>
            <a:off x="303213" y="389255"/>
            <a:ext cx="11585575" cy="6079490"/>
          </a:xfrm>
          <a:prstGeom prst="rect">
            <a:avLst/>
          </a:prstGeom>
        </p:spPr>
      </p:pic>
      <p:pic>
        <p:nvPicPr>
          <p:cNvPr id="86" name="图片 85" descr="图层 79 副本"/>
          <p:cNvPicPr>
            <a:picLocks noChangeAspect="1"/>
          </p:cNvPicPr>
          <p:nvPr>
            <p:custDataLst>
              <p:tags r:id="rId1"/>
            </p:custDataLst>
          </p:nvPr>
        </p:nvPicPr>
        <p:blipFill>
          <a:blip r:embed="rId5"/>
          <a:stretch>
            <a:fillRect/>
          </a:stretch>
        </p:blipFill>
        <p:spPr>
          <a:xfrm flipV="1">
            <a:off x="7873365" y="0"/>
            <a:ext cx="4342765" cy="2937510"/>
          </a:xfrm>
          <a:prstGeom prst="rect">
            <a:avLst/>
          </a:prstGeom>
        </p:spPr>
      </p:pic>
      <p:grpSp>
        <p:nvGrpSpPr>
          <p:cNvPr id="70" name="组合 69"/>
          <p:cNvGrpSpPr/>
          <p:nvPr/>
        </p:nvGrpSpPr>
        <p:grpSpPr>
          <a:xfrm>
            <a:off x="-1607185" y="-52070"/>
            <a:ext cx="15059660" cy="6910070"/>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84" name="图片 83" descr="图层 79 副本"/>
          <p:cNvPicPr>
            <a:picLocks noChangeAspect="1"/>
          </p:cNvPicPr>
          <p:nvPr>
            <p:custDataLst>
              <p:tags r:id="rId2"/>
            </p:custDataLst>
          </p:nvPr>
        </p:nvPicPr>
        <p:blipFill>
          <a:blip r:embed="rId5"/>
          <a:stretch>
            <a:fillRect/>
          </a:stretch>
        </p:blipFill>
        <p:spPr>
          <a:xfrm flipH="1">
            <a:off x="-5080" y="3920490"/>
            <a:ext cx="4342765" cy="2937510"/>
          </a:xfrm>
          <a:prstGeom prst="rect">
            <a:avLst/>
          </a:prstGeom>
        </p:spPr>
      </p:pic>
      <p:pic>
        <p:nvPicPr>
          <p:cNvPr id="2" name="图片 1" descr="矢量智能对象-1"/>
          <p:cNvPicPr>
            <a:picLocks noChangeAspect="1"/>
          </p:cNvPicPr>
          <p:nvPr/>
        </p:nvPicPr>
        <p:blipFill>
          <a:blip r:embed="rId6"/>
          <a:stretch>
            <a:fillRect/>
          </a:stretch>
        </p:blipFill>
        <p:spPr>
          <a:xfrm>
            <a:off x="-8890" y="1552575"/>
            <a:ext cx="2967355" cy="5736590"/>
          </a:xfrm>
          <a:prstGeom prst="rect">
            <a:avLst/>
          </a:prstGeom>
        </p:spPr>
      </p:pic>
      <p:pic>
        <p:nvPicPr>
          <p:cNvPr id="47" name="图片 46" descr="D:\资料\PPT\1.12\矢量智能对象.png矢量智能对象"/>
          <p:cNvPicPr>
            <a:picLocks noChangeAspect="1"/>
          </p:cNvPicPr>
          <p:nvPr/>
        </p:nvPicPr>
        <p:blipFill>
          <a:blip r:embed="rId7"/>
          <a:srcRect/>
          <a:stretch>
            <a:fillRect/>
          </a:stretch>
        </p:blipFill>
        <p:spPr>
          <a:xfrm>
            <a:off x="9221766" y="1722120"/>
            <a:ext cx="2977515" cy="6054725"/>
          </a:xfrm>
          <a:prstGeom prst="rect">
            <a:avLst/>
          </a:prstGeom>
        </p:spPr>
      </p:pic>
      <p:pic>
        <p:nvPicPr>
          <p:cNvPr id="3" name="图片 2" descr="矢量智能对象"/>
          <p:cNvPicPr>
            <a:picLocks noChangeAspect="1"/>
          </p:cNvPicPr>
          <p:nvPr/>
        </p:nvPicPr>
        <p:blipFill>
          <a:blip r:embed="rId8"/>
          <a:stretch>
            <a:fillRect/>
          </a:stretch>
        </p:blipFill>
        <p:spPr>
          <a:xfrm>
            <a:off x="9017635" y="4919345"/>
            <a:ext cx="1273810" cy="732155"/>
          </a:xfrm>
          <a:prstGeom prst="rect">
            <a:avLst/>
          </a:prstGeom>
        </p:spPr>
      </p:pic>
      <p:pic>
        <p:nvPicPr>
          <p:cNvPr id="4" name="图片 3" descr="矢量智能对象-5"/>
          <p:cNvPicPr>
            <a:picLocks noChangeAspect="1"/>
          </p:cNvPicPr>
          <p:nvPr/>
        </p:nvPicPr>
        <p:blipFill>
          <a:blip r:embed="rId9"/>
          <a:stretch>
            <a:fillRect/>
          </a:stretch>
        </p:blipFill>
        <p:spPr>
          <a:xfrm>
            <a:off x="1870075" y="1634490"/>
            <a:ext cx="688340" cy="393700"/>
          </a:xfrm>
          <a:prstGeom prst="rect">
            <a:avLst/>
          </a:prstGeom>
        </p:spPr>
      </p:pic>
      <p:pic>
        <p:nvPicPr>
          <p:cNvPr id="85" name="图片 84" descr="矢量智能对象-4"/>
          <p:cNvPicPr>
            <a:picLocks noChangeAspect="1"/>
          </p:cNvPicPr>
          <p:nvPr/>
        </p:nvPicPr>
        <p:blipFill>
          <a:blip r:embed="rId10"/>
          <a:stretch>
            <a:fillRect/>
          </a:stretch>
        </p:blipFill>
        <p:spPr>
          <a:xfrm>
            <a:off x="9643954" y="1592586"/>
            <a:ext cx="694055" cy="838200"/>
          </a:xfrm>
          <a:prstGeom prst="rect">
            <a:avLst/>
          </a:prstGeom>
        </p:spPr>
      </p:pic>
      <p:pic>
        <p:nvPicPr>
          <p:cNvPr id="5" name="图片 4" descr="矢量智能对象"/>
          <p:cNvPicPr>
            <a:picLocks noChangeAspect="1"/>
          </p:cNvPicPr>
          <p:nvPr/>
        </p:nvPicPr>
        <p:blipFill>
          <a:blip r:embed="rId8"/>
          <a:stretch>
            <a:fillRect/>
          </a:stretch>
        </p:blipFill>
        <p:spPr>
          <a:xfrm rot="8340000">
            <a:off x="2785110" y="5408930"/>
            <a:ext cx="1273810" cy="732155"/>
          </a:xfrm>
          <a:prstGeom prst="rect">
            <a:avLst/>
          </a:prstGeom>
        </p:spPr>
      </p:pic>
      <p:grpSp>
        <p:nvGrpSpPr>
          <p:cNvPr id="106" name="组合 105"/>
          <p:cNvGrpSpPr/>
          <p:nvPr/>
        </p:nvGrpSpPr>
        <p:grpSpPr>
          <a:xfrm>
            <a:off x="744855" y="78740"/>
            <a:ext cx="1452245" cy="1750060"/>
            <a:chOff x="2680" y="947"/>
            <a:chExt cx="2287" cy="2756"/>
          </a:xfrm>
        </p:grpSpPr>
        <p:pic>
          <p:nvPicPr>
            <p:cNvPr id="102" name="图片 101" descr="图层 2"/>
            <p:cNvPicPr>
              <a:picLocks noChangeAspect="1"/>
            </p:cNvPicPr>
            <p:nvPr/>
          </p:nvPicPr>
          <p:blipFill>
            <a:blip r:embed="rId11"/>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12"/>
            <a:stretch>
              <a:fillRect/>
            </a:stretch>
          </p:blipFill>
          <p:spPr>
            <a:xfrm>
              <a:off x="2680" y="2171"/>
              <a:ext cx="846" cy="1533"/>
            </a:xfrm>
            <a:prstGeom prst="rect">
              <a:avLst/>
            </a:prstGeom>
          </p:spPr>
        </p:pic>
      </p:grpSp>
      <p:grpSp>
        <p:nvGrpSpPr>
          <p:cNvPr id="39" name="组合 38"/>
          <p:cNvGrpSpPr/>
          <p:nvPr/>
        </p:nvGrpSpPr>
        <p:grpSpPr>
          <a:xfrm>
            <a:off x="9852660" y="5133975"/>
            <a:ext cx="1452245" cy="1750060"/>
            <a:chOff x="2680" y="947"/>
            <a:chExt cx="2287" cy="2756"/>
          </a:xfrm>
        </p:grpSpPr>
        <p:pic>
          <p:nvPicPr>
            <p:cNvPr id="40" name="图片 39" descr="图层 2"/>
            <p:cNvPicPr>
              <a:picLocks noChangeAspect="1"/>
            </p:cNvPicPr>
            <p:nvPr/>
          </p:nvPicPr>
          <p:blipFill>
            <a:blip r:embed="rId11"/>
            <a:stretch>
              <a:fillRect/>
            </a:stretch>
          </p:blipFill>
          <p:spPr>
            <a:xfrm>
              <a:off x="3855" y="947"/>
              <a:ext cx="1113" cy="2020"/>
            </a:xfrm>
            <a:prstGeom prst="rect">
              <a:avLst/>
            </a:prstGeom>
          </p:spPr>
        </p:pic>
        <p:pic>
          <p:nvPicPr>
            <p:cNvPr id="44" name="图片 43" descr="图层 2"/>
            <p:cNvPicPr>
              <a:picLocks noChangeAspect="1"/>
            </p:cNvPicPr>
            <p:nvPr/>
          </p:nvPicPr>
          <p:blipFill>
            <a:blip r:embed="rId12"/>
            <a:stretch>
              <a:fillRect/>
            </a:stretch>
          </p:blipFill>
          <p:spPr>
            <a:xfrm>
              <a:off x="2680" y="2171"/>
              <a:ext cx="846" cy="1533"/>
            </a:xfrm>
            <a:prstGeom prst="rect">
              <a:avLst/>
            </a:prstGeom>
          </p:spPr>
        </p:pic>
      </p:grpSp>
      <p:sp>
        <p:nvSpPr>
          <p:cNvPr id="7" name="TextBox 6">
            <a:extLst>
              <a:ext uri="{FF2B5EF4-FFF2-40B4-BE49-F238E27FC236}">
                <a16:creationId xmlns:a16="http://schemas.microsoft.com/office/drawing/2014/main" id="{E26C5FAF-628B-425B-A63A-B3EA7C6C33F5}"/>
              </a:ext>
            </a:extLst>
          </p:cNvPr>
          <p:cNvSpPr txBox="1"/>
          <p:nvPr/>
        </p:nvSpPr>
        <p:spPr>
          <a:xfrm>
            <a:off x="1542734" y="1070226"/>
            <a:ext cx="8101220" cy="83099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UTM Avo" panose="02040603050506020204" pitchFamily="18" charset="0"/>
              </a:rPr>
              <a:t>PHÒNG GIÁO DỤC VÀ ĐÀO TẠO QUẬN LONG BIÊN</a:t>
            </a:r>
          </a:p>
          <a:p>
            <a:pPr algn="ctr"/>
            <a:r>
              <a:rPr lang="en-US" sz="2400" dirty="0">
                <a:solidFill>
                  <a:schemeClr val="bg1"/>
                </a:solidFill>
                <a:effectLst>
                  <a:outerShdw blurRad="38100" dist="38100" dir="2700000" algn="tl">
                    <a:srgbClr val="000000">
                      <a:alpha val="43137"/>
                    </a:srgbClr>
                  </a:outerShdw>
                </a:effectLst>
                <a:latin typeface="UTM Avo" panose="02040603050506020204" pitchFamily="18" charset="0"/>
              </a:rPr>
              <a:t>TRƯỜNG TIỂU HỌC PHÚC LỢI</a:t>
            </a:r>
          </a:p>
        </p:txBody>
      </p:sp>
      <p:sp>
        <p:nvSpPr>
          <p:cNvPr id="8" name="TextBox 7">
            <a:extLst>
              <a:ext uri="{FF2B5EF4-FFF2-40B4-BE49-F238E27FC236}">
                <a16:creationId xmlns:a16="http://schemas.microsoft.com/office/drawing/2014/main" id="{A65F95AD-9CFD-BB7F-F78A-109AAAB291C9}"/>
              </a:ext>
            </a:extLst>
          </p:cNvPr>
          <p:cNvSpPr txBox="1"/>
          <p:nvPr/>
        </p:nvSpPr>
        <p:spPr>
          <a:xfrm>
            <a:off x="2981547" y="2621897"/>
            <a:ext cx="6138154" cy="1754326"/>
          </a:xfrm>
          <a:prstGeom prst="rect">
            <a:avLst/>
          </a:prstGeom>
          <a:noFill/>
        </p:spPr>
        <p:txBody>
          <a:bodyPr wrap="square" rtlCol="0">
            <a:spAutoFit/>
          </a:bodyPr>
          <a:lstStyle>
            <a:defPPr>
              <a:defRPr lang="zh-CN"/>
            </a:defPPr>
            <a:lvl1pPr algn="ctr">
              <a:defRPr sz="2400">
                <a:solidFill>
                  <a:schemeClr val="bg1"/>
                </a:solidFill>
                <a:effectLst>
                  <a:outerShdw blurRad="38100" dist="38100" dir="2700000" algn="tl">
                    <a:srgbClr val="000000">
                      <a:alpha val="43137"/>
                    </a:srgbClr>
                  </a:outerShdw>
                </a:effectLst>
                <a:latin typeface="UTM Avo" panose="02040603050506020204" pitchFamily="18" charset="0"/>
              </a:defRPr>
            </a:lvl1pPr>
          </a:lstStyle>
          <a:p>
            <a:r>
              <a:rPr lang="en-US" sz="3600" dirty="0" err="1"/>
              <a:t>Đạo</a:t>
            </a:r>
            <a:r>
              <a:rPr lang="en-US" sz="3600" dirty="0"/>
              <a:t> </a:t>
            </a:r>
            <a:r>
              <a:rPr lang="en-US" sz="3600" dirty="0" err="1"/>
              <a:t>đức</a:t>
            </a:r>
            <a:r>
              <a:rPr lang="en-US" sz="3600" dirty="0"/>
              <a:t> </a:t>
            </a:r>
          </a:p>
          <a:p>
            <a:r>
              <a:rPr lang="en-US" sz="3600" dirty="0"/>
              <a:t>PHÒNG TRÁNH BỊ XÂM HẠI ( </a:t>
            </a:r>
            <a:r>
              <a:rPr lang="en-US" sz="3600" dirty="0" err="1"/>
              <a:t>TiếT</a:t>
            </a:r>
            <a:r>
              <a:rPr lang="en-US" sz="3600" dirty="0"/>
              <a:t> 1)</a:t>
            </a:r>
          </a:p>
        </p:txBody>
      </p:sp>
      <p:sp>
        <p:nvSpPr>
          <p:cNvPr id="9" name="TextBox 8">
            <a:extLst>
              <a:ext uri="{FF2B5EF4-FFF2-40B4-BE49-F238E27FC236}">
                <a16:creationId xmlns:a16="http://schemas.microsoft.com/office/drawing/2014/main" id="{B8A8A677-0373-EE9F-9278-8D37444B9146}"/>
              </a:ext>
            </a:extLst>
          </p:cNvPr>
          <p:cNvSpPr txBox="1"/>
          <p:nvPr/>
        </p:nvSpPr>
        <p:spPr>
          <a:xfrm>
            <a:off x="5120139" y="5676572"/>
            <a:ext cx="3847588" cy="461665"/>
          </a:xfrm>
          <a:prstGeom prst="rect">
            <a:avLst/>
          </a:prstGeom>
          <a:noFill/>
        </p:spPr>
        <p:txBody>
          <a:bodyPr wrap="square" rtlCol="0">
            <a:spAutoFit/>
          </a:bodyPr>
          <a:lstStyle>
            <a:defPPr>
              <a:defRPr lang="zh-CN"/>
            </a:defPPr>
            <a:lvl1pPr algn="ctr">
              <a:defRPr sz="2400">
                <a:solidFill>
                  <a:schemeClr val="bg1"/>
                </a:solidFill>
                <a:effectLst>
                  <a:outerShdw blurRad="38100" dist="38100" dir="2700000" algn="tl">
                    <a:srgbClr val="000000">
                      <a:alpha val="43137"/>
                    </a:srgbClr>
                  </a:outerShdw>
                </a:effectLst>
                <a:latin typeface="UTM Avo" panose="02040603050506020204" pitchFamily="18" charset="0"/>
              </a:defRPr>
            </a:lvl1pPr>
          </a:lstStyle>
          <a:p>
            <a:r>
              <a:rPr lang="en-US" i="1" dirty="0" err="1"/>
              <a:t>Năm</a:t>
            </a:r>
            <a:r>
              <a:rPr lang="en-US" i="1" dirty="0"/>
              <a:t> </a:t>
            </a:r>
            <a:r>
              <a:rPr lang="en-US" i="1" dirty="0" err="1"/>
              <a:t>học</a:t>
            </a:r>
            <a:r>
              <a:rPr lang="en-US" i="1" dirty="0"/>
              <a:t> 2022 - 2023</a:t>
            </a:r>
          </a:p>
        </p:txBody>
      </p:sp>
      <p:pic>
        <p:nvPicPr>
          <p:cNvPr id="17" name="Picture 16" descr="Logo&#10;&#10;Description automatically generated">
            <a:extLst>
              <a:ext uri="{FF2B5EF4-FFF2-40B4-BE49-F238E27FC236}">
                <a16:creationId xmlns:a16="http://schemas.microsoft.com/office/drawing/2014/main" id="{35368807-EEB6-768F-65E1-F28C63727A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73096" y="83256"/>
            <a:ext cx="1232849" cy="1232849"/>
          </a:xfrm>
          <a:prstGeom prst="rect">
            <a:avLst/>
          </a:prstGeom>
        </p:spPr>
      </p:pic>
    </p:spTree>
    <p:extLst>
      <p:ext uri="{BB962C8B-B14F-4D97-AF65-F5344CB8AC3E}">
        <p14:creationId xmlns:p14="http://schemas.microsoft.com/office/powerpoint/2010/main" val="117021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15" name="组合 14"/>
          <p:cNvGrpSpPr/>
          <p:nvPr/>
        </p:nvGrpSpPr>
        <p:grpSpPr>
          <a:xfrm>
            <a:off x="0" y="-42863"/>
            <a:ext cx="12192000" cy="6943725"/>
            <a:chOff x="0" y="-82"/>
            <a:chExt cx="19200" cy="10935"/>
          </a:xfrm>
        </p:grpSpPr>
        <p:grpSp>
          <p:nvGrpSpPr>
            <p:cNvPr id="70" name="组合 69"/>
            <p:cNvGrpSpPr/>
            <p:nvPr/>
          </p:nvGrpSpPr>
          <p:grpSpPr>
            <a:xfrm>
              <a:off x="0" y="-82"/>
              <a:ext cx="19200" cy="10935"/>
              <a:chOff x="-2531" y="-82"/>
              <a:chExt cx="23716" cy="10935"/>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45" name="组合 44"/>
              <p:cNvGrpSpPr/>
              <p:nvPr/>
            </p:nvGrpSpPr>
            <p:grpSpPr>
              <a:xfrm flipV="1">
                <a:off x="-2531" y="9765"/>
                <a:ext cx="23716" cy="1088"/>
                <a:chOff x="-1607127" y="-86935"/>
                <a:chExt cx="15059887" cy="691322"/>
              </a:xfrm>
              <a:solidFill>
                <a:schemeClr val="bg1"/>
              </a:solidFill>
            </p:grpSpPr>
            <p:sp>
              <p:nvSpPr>
                <p:cNvPr id="46" name="Freeform 6"/>
                <p:cNvSpPr/>
                <p:nvPr/>
              </p:nvSpPr>
              <p:spPr bwMode="auto">
                <a:xfrm rot="10800000">
                  <a:off x="-1607127" y="-8693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69" name="Freeform 6"/>
                <p:cNvSpPr/>
                <p:nvPr/>
              </p:nvSpPr>
              <p:spPr bwMode="auto">
                <a:xfrm rot="10800000" flipH="1">
                  <a:off x="5902034" y="-86702"/>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grpSp>
          <p:nvGrpSpPr>
            <p:cNvPr id="9" name="组合 8"/>
            <p:cNvGrpSpPr/>
            <p:nvPr/>
          </p:nvGrpSpPr>
          <p:grpSpPr>
            <a:xfrm>
              <a:off x="478" y="559"/>
              <a:ext cx="18245" cy="9574"/>
              <a:chOff x="478" y="613"/>
              <a:chExt cx="18245" cy="9574"/>
            </a:xfrm>
          </p:grpSpPr>
          <p:pic>
            <p:nvPicPr>
              <p:cNvPr id="10" name="图片 9" descr="组 1"/>
              <p:cNvPicPr>
                <a:picLocks noChangeAspect="1"/>
              </p:cNvPicPr>
              <p:nvPr/>
            </p:nvPicPr>
            <p:blipFill>
              <a:blip r:embed="rId2"/>
              <a:stretch>
                <a:fillRect/>
              </a:stretch>
            </p:blipFill>
            <p:spPr>
              <a:xfrm>
                <a:off x="478" y="613"/>
                <a:ext cx="18245" cy="9574"/>
              </a:xfrm>
              <a:prstGeom prst="rect">
                <a:avLst/>
              </a:prstGeom>
            </p:spPr>
          </p:pic>
          <p:sp>
            <p:nvSpPr>
              <p:cNvPr id="8" name="圆角矩形 7"/>
              <p:cNvSpPr/>
              <p:nvPr/>
            </p:nvSpPr>
            <p:spPr>
              <a:xfrm>
                <a:off x="741" y="778"/>
                <a:ext cx="17719" cy="9244"/>
              </a:xfrm>
              <a:prstGeom prst="roundRect">
                <a:avLst>
                  <a:gd name="adj" fmla="val 1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grpSp>
      <p:sp>
        <p:nvSpPr>
          <p:cNvPr id="2" name="TextBox 1">
            <a:extLst>
              <a:ext uri="{FF2B5EF4-FFF2-40B4-BE49-F238E27FC236}">
                <a16:creationId xmlns:a16="http://schemas.microsoft.com/office/drawing/2014/main" id="{9D632E35-FD4B-3A9B-3072-5CB5CA143433}"/>
              </a:ext>
            </a:extLst>
          </p:cNvPr>
          <p:cNvSpPr txBox="1"/>
          <p:nvPr/>
        </p:nvSpPr>
        <p:spPr>
          <a:xfrm>
            <a:off x="843188" y="842228"/>
            <a:ext cx="10539273" cy="5262979"/>
          </a:xfrm>
          <a:prstGeom prst="rect">
            <a:avLst/>
          </a:prstGeom>
          <a:noFill/>
        </p:spPr>
        <p:txBody>
          <a:bodyPr wrap="square">
            <a:spAutoFit/>
          </a:bodyPr>
          <a:lstStyle/>
          <a:p>
            <a:r>
              <a:rPr lang="en-US" sz="2800" b="1" dirty="0">
                <a:solidFill>
                  <a:srgbClr val="002060"/>
                </a:solidFill>
              </a:rPr>
              <a:t>- </a:t>
            </a:r>
            <a:r>
              <a:rPr lang="vi-VN" sz="2800" b="1" dirty="0">
                <a:solidFill>
                  <a:srgbClr val="002060"/>
                </a:solidFill>
              </a:rPr>
              <a:t>Về mặt thể chất</a:t>
            </a:r>
            <a:r>
              <a:rPr lang="en-US" sz="2800" b="1" dirty="0">
                <a:solidFill>
                  <a:srgbClr val="002060"/>
                </a:solidFill>
              </a:rPr>
              <a:t>: </a:t>
            </a:r>
          </a:p>
          <a:p>
            <a:r>
              <a:rPr lang="en-US" sz="2800" dirty="0">
                <a:solidFill>
                  <a:srgbClr val="002060"/>
                </a:solidFill>
              </a:rPr>
              <a:t>+ T</a:t>
            </a:r>
            <a:r>
              <a:rPr lang="vi-VN" sz="2800" dirty="0">
                <a:solidFill>
                  <a:srgbClr val="002060"/>
                </a:solidFill>
              </a:rPr>
              <a:t>rẻ em bị xâm hại tình dục có thể chịu tổn thương thể xác kéo dài do các bệnh như HIV/AIDS, viêm gan, lậu, giang mai và những bệnh lây lan qua đường tình dục khác… </a:t>
            </a:r>
            <a:endParaRPr lang="en-US" sz="2800" dirty="0">
              <a:solidFill>
                <a:srgbClr val="002060"/>
              </a:solidFill>
            </a:endParaRPr>
          </a:p>
          <a:p>
            <a:r>
              <a:rPr lang="en-US" sz="2800" b="1" dirty="0">
                <a:solidFill>
                  <a:srgbClr val="002060"/>
                </a:solidFill>
              </a:rPr>
              <a:t>- </a:t>
            </a:r>
            <a:r>
              <a:rPr lang="vi-VN" sz="2800" b="1" dirty="0">
                <a:solidFill>
                  <a:srgbClr val="002060"/>
                </a:solidFill>
              </a:rPr>
              <a:t>Về mặt tâm lý</a:t>
            </a:r>
            <a:r>
              <a:rPr lang="en-US" sz="2800" b="1" dirty="0">
                <a:solidFill>
                  <a:srgbClr val="002060"/>
                </a:solidFill>
              </a:rPr>
              <a:t>:</a:t>
            </a:r>
            <a:r>
              <a:rPr lang="vi-VN" sz="2800" b="1" dirty="0">
                <a:solidFill>
                  <a:srgbClr val="002060"/>
                </a:solidFill>
              </a:rPr>
              <a:t> </a:t>
            </a:r>
            <a:r>
              <a:rPr lang="vi-VN" sz="2800" dirty="0">
                <a:solidFill>
                  <a:srgbClr val="002060"/>
                </a:solidFill>
              </a:rPr>
              <a:t>trẻ em bị xâm hại tình dục thường sẽ cảm thấy tội lỗi, sợ hãi, xấu xa, thất bại… đặc biệt, nếu không được điều trị tâm lý kịp thời sau khi bị xâm hại thì rất dễ bị ám ảnh lâu dài và khi lớn lên có thể trở thành người đi xâm hại tình dục trẻ em khác. </a:t>
            </a:r>
            <a:endParaRPr lang="en-US" sz="2800" dirty="0">
              <a:solidFill>
                <a:srgbClr val="002060"/>
              </a:solidFill>
            </a:endParaRPr>
          </a:p>
          <a:p>
            <a:r>
              <a:rPr lang="en-US" sz="2800" dirty="0">
                <a:solidFill>
                  <a:srgbClr val="002060"/>
                </a:solidFill>
              </a:rPr>
              <a:t>- </a:t>
            </a:r>
            <a:r>
              <a:rPr lang="vi-VN" sz="2800" dirty="0">
                <a:solidFill>
                  <a:srgbClr val="002060"/>
                </a:solidFill>
              </a:rPr>
              <a:t>Ngoài ra trẻ bị xâm hại tình dục khi còn nhỏ, lớn lên có thể gặp vấn đề về giới tính của mình, nhiều đứa trẻ bị trầm cảm, rối loạn nhân cách…</a:t>
            </a:r>
          </a:p>
        </p:txBody>
      </p:sp>
    </p:spTree>
    <p:extLst>
      <p:ext uri="{BB962C8B-B14F-4D97-AF65-F5344CB8AC3E}">
        <p14:creationId xmlns:p14="http://schemas.microsoft.com/office/powerpoint/2010/main" val="1606495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pic>
        <p:nvPicPr>
          <p:cNvPr id="10" name="图片 9" descr="组 1"/>
          <p:cNvPicPr>
            <a:picLocks noChangeAspect="1"/>
          </p:cNvPicPr>
          <p:nvPr/>
        </p:nvPicPr>
        <p:blipFill>
          <a:blip r:embed="rId4"/>
          <a:stretch>
            <a:fillRect/>
          </a:stretch>
        </p:blipFill>
        <p:spPr>
          <a:xfrm>
            <a:off x="303213" y="389255"/>
            <a:ext cx="11585575" cy="6079490"/>
          </a:xfrm>
          <a:prstGeom prst="rect">
            <a:avLst/>
          </a:prstGeom>
        </p:spPr>
      </p:pic>
      <p:pic>
        <p:nvPicPr>
          <p:cNvPr id="6" name="Picture 5">
            <a:extLst>
              <a:ext uri="{FF2B5EF4-FFF2-40B4-BE49-F238E27FC236}">
                <a16:creationId xmlns:a16="http://schemas.microsoft.com/office/drawing/2014/main" id="{361C1307-A2D1-4450-8A49-A6E950E635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5266" y="901124"/>
            <a:ext cx="7761468" cy="5055752"/>
          </a:xfrm>
          <a:prstGeom prst="rect">
            <a:avLst/>
          </a:prstGeom>
        </p:spPr>
      </p:pic>
      <p:grpSp>
        <p:nvGrpSpPr>
          <p:cNvPr id="70" name="组合 69"/>
          <p:cNvGrpSpPr/>
          <p:nvPr/>
        </p:nvGrpSpPr>
        <p:grpSpPr>
          <a:xfrm>
            <a:off x="-1607185" y="-52070"/>
            <a:ext cx="15059660" cy="6910070"/>
            <a:chOff x="-2531" y="-82"/>
            <a:chExt cx="23716" cy="10882"/>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5" name="组合 44"/>
            <p:cNvGrpSpPr/>
            <p:nvPr/>
          </p:nvGrpSpPr>
          <p:grpSpPr>
            <a:xfrm flipV="1">
              <a:off x="-2531" y="9712"/>
              <a:ext cx="23716" cy="1088"/>
              <a:chOff x="-1607127" y="-51755"/>
              <a:chExt cx="15059887" cy="691091"/>
            </a:xfrm>
            <a:solidFill>
              <a:schemeClr val="bg1"/>
            </a:solidFill>
          </p:grpSpPr>
          <p:sp>
            <p:nvSpPr>
              <p:cNvPr id="4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pic>
        <p:nvPicPr>
          <p:cNvPr id="84" name="图片 83" descr="图层 79 副本"/>
          <p:cNvPicPr>
            <a:picLocks noChangeAspect="1"/>
          </p:cNvPicPr>
          <p:nvPr>
            <p:custDataLst>
              <p:tags r:id="rId1"/>
            </p:custDataLst>
          </p:nvPr>
        </p:nvPicPr>
        <p:blipFill>
          <a:blip r:embed="rId6"/>
          <a:stretch>
            <a:fillRect/>
          </a:stretch>
        </p:blipFill>
        <p:spPr>
          <a:xfrm flipH="1">
            <a:off x="-5080" y="3920490"/>
            <a:ext cx="4342765" cy="2937510"/>
          </a:xfrm>
          <a:prstGeom prst="rect">
            <a:avLst/>
          </a:prstGeom>
        </p:spPr>
      </p:pic>
      <p:pic>
        <p:nvPicPr>
          <p:cNvPr id="86" name="图片 85" descr="图层 79 副本"/>
          <p:cNvPicPr>
            <a:picLocks noChangeAspect="1"/>
          </p:cNvPicPr>
          <p:nvPr>
            <p:custDataLst>
              <p:tags r:id="rId2"/>
            </p:custDataLst>
          </p:nvPr>
        </p:nvPicPr>
        <p:blipFill>
          <a:blip r:embed="rId6"/>
          <a:stretch>
            <a:fillRect/>
          </a:stretch>
        </p:blipFill>
        <p:spPr>
          <a:xfrm flipV="1">
            <a:off x="7873365" y="0"/>
            <a:ext cx="4342765" cy="2937510"/>
          </a:xfrm>
          <a:prstGeom prst="rect">
            <a:avLst/>
          </a:prstGeom>
        </p:spPr>
      </p:pic>
      <p:pic>
        <p:nvPicPr>
          <p:cNvPr id="3" name="图片 2" descr="矢量智能对象"/>
          <p:cNvPicPr>
            <a:picLocks noChangeAspect="1"/>
          </p:cNvPicPr>
          <p:nvPr/>
        </p:nvPicPr>
        <p:blipFill>
          <a:blip r:embed="rId7"/>
          <a:stretch>
            <a:fillRect/>
          </a:stretch>
        </p:blipFill>
        <p:spPr>
          <a:xfrm>
            <a:off x="9017635" y="4919345"/>
            <a:ext cx="1273810" cy="732155"/>
          </a:xfrm>
          <a:prstGeom prst="rect">
            <a:avLst/>
          </a:prstGeom>
        </p:spPr>
      </p:pic>
      <p:pic>
        <p:nvPicPr>
          <p:cNvPr id="4" name="图片 3" descr="矢量智能对象-5"/>
          <p:cNvPicPr>
            <a:picLocks noChangeAspect="1"/>
          </p:cNvPicPr>
          <p:nvPr/>
        </p:nvPicPr>
        <p:blipFill>
          <a:blip r:embed="rId8"/>
          <a:stretch>
            <a:fillRect/>
          </a:stretch>
        </p:blipFill>
        <p:spPr>
          <a:xfrm>
            <a:off x="1870075" y="1634490"/>
            <a:ext cx="688340" cy="393700"/>
          </a:xfrm>
          <a:prstGeom prst="rect">
            <a:avLst/>
          </a:prstGeom>
        </p:spPr>
      </p:pic>
      <p:pic>
        <p:nvPicPr>
          <p:cNvPr id="85" name="图片 84" descr="矢量智能对象-4"/>
          <p:cNvPicPr>
            <a:picLocks noChangeAspect="1"/>
          </p:cNvPicPr>
          <p:nvPr/>
        </p:nvPicPr>
        <p:blipFill>
          <a:blip r:embed="rId9"/>
          <a:stretch>
            <a:fillRect/>
          </a:stretch>
        </p:blipFill>
        <p:spPr>
          <a:xfrm>
            <a:off x="3643630" y="683895"/>
            <a:ext cx="694055" cy="838200"/>
          </a:xfrm>
          <a:prstGeom prst="rect">
            <a:avLst/>
          </a:prstGeom>
        </p:spPr>
      </p:pic>
      <p:pic>
        <p:nvPicPr>
          <p:cNvPr id="5" name="图片 4" descr="矢量智能对象"/>
          <p:cNvPicPr>
            <a:picLocks noChangeAspect="1"/>
          </p:cNvPicPr>
          <p:nvPr/>
        </p:nvPicPr>
        <p:blipFill>
          <a:blip r:embed="rId7"/>
          <a:stretch>
            <a:fillRect/>
          </a:stretch>
        </p:blipFill>
        <p:spPr>
          <a:xfrm rot="8340000">
            <a:off x="2785110" y="5408930"/>
            <a:ext cx="1273810" cy="732155"/>
          </a:xfrm>
          <a:prstGeom prst="rect">
            <a:avLst/>
          </a:prstGeom>
        </p:spPr>
      </p:pic>
      <p:grpSp>
        <p:nvGrpSpPr>
          <p:cNvPr id="106" name="组合 105"/>
          <p:cNvGrpSpPr/>
          <p:nvPr/>
        </p:nvGrpSpPr>
        <p:grpSpPr>
          <a:xfrm>
            <a:off x="744855" y="78740"/>
            <a:ext cx="1452245" cy="1750060"/>
            <a:chOff x="2680" y="947"/>
            <a:chExt cx="2287" cy="2756"/>
          </a:xfrm>
        </p:grpSpPr>
        <p:pic>
          <p:nvPicPr>
            <p:cNvPr id="102" name="图片 101" descr="图层 2"/>
            <p:cNvPicPr>
              <a:picLocks noChangeAspect="1"/>
            </p:cNvPicPr>
            <p:nvPr/>
          </p:nvPicPr>
          <p:blipFill>
            <a:blip r:embed="rId10"/>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11"/>
            <a:stretch>
              <a:fillRect/>
            </a:stretch>
          </p:blipFill>
          <p:spPr>
            <a:xfrm>
              <a:off x="2680" y="2171"/>
              <a:ext cx="846" cy="1533"/>
            </a:xfrm>
            <a:prstGeom prst="rect">
              <a:avLst/>
            </a:prstGeom>
          </p:spPr>
        </p:pic>
      </p:grpSp>
      <p:grpSp>
        <p:nvGrpSpPr>
          <p:cNvPr id="39" name="组合 38"/>
          <p:cNvGrpSpPr/>
          <p:nvPr/>
        </p:nvGrpSpPr>
        <p:grpSpPr>
          <a:xfrm>
            <a:off x="9852660" y="5133975"/>
            <a:ext cx="1452245" cy="1750060"/>
            <a:chOff x="2680" y="947"/>
            <a:chExt cx="2287" cy="2756"/>
          </a:xfrm>
        </p:grpSpPr>
        <p:pic>
          <p:nvPicPr>
            <p:cNvPr id="40" name="图片 39" descr="图层 2"/>
            <p:cNvPicPr>
              <a:picLocks noChangeAspect="1"/>
            </p:cNvPicPr>
            <p:nvPr/>
          </p:nvPicPr>
          <p:blipFill>
            <a:blip r:embed="rId10"/>
            <a:stretch>
              <a:fillRect/>
            </a:stretch>
          </p:blipFill>
          <p:spPr>
            <a:xfrm>
              <a:off x="3855" y="947"/>
              <a:ext cx="1113" cy="2020"/>
            </a:xfrm>
            <a:prstGeom prst="rect">
              <a:avLst/>
            </a:prstGeom>
          </p:spPr>
        </p:pic>
        <p:pic>
          <p:nvPicPr>
            <p:cNvPr id="44" name="图片 43" descr="图层 2"/>
            <p:cNvPicPr>
              <a:picLocks noChangeAspect="1"/>
            </p:cNvPicPr>
            <p:nvPr/>
          </p:nvPicPr>
          <p:blipFill>
            <a:blip r:embed="rId11"/>
            <a:stretch>
              <a:fillRect/>
            </a:stretch>
          </p:blipFill>
          <p:spPr>
            <a:xfrm>
              <a:off x="2680" y="2171"/>
              <a:ext cx="846" cy="1533"/>
            </a:xfrm>
            <a:prstGeom prst="rect">
              <a:avLst/>
            </a:prstGeom>
          </p:spPr>
        </p:pic>
      </p:grpSp>
      <p:pic>
        <p:nvPicPr>
          <p:cNvPr id="8" name="图片 7" descr="矢量智能对象-1"/>
          <p:cNvPicPr>
            <a:picLocks noChangeAspect="1"/>
          </p:cNvPicPr>
          <p:nvPr/>
        </p:nvPicPr>
        <p:blipFill>
          <a:blip r:embed="rId12"/>
          <a:stretch>
            <a:fillRect/>
          </a:stretch>
        </p:blipFill>
        <p:spPr>
          <a:xfrm>
            <a:off x="-8890" y="1552575"/>
            <a:ext cx="2967355" cy="5736590"/>
          </a:xfrm>
          <a:prstGeom prst="rect">
            <a:avLst/>
          </a:prstGeom>
        </p:spPr>
      </p:pic>
      <p:pic>
        <p:nvPicPr>
          <p:cNvPr id="9" name="图片 8" descr="D:\资料\PPT\1.12\矢量智能对象.png矢量智能对象"/>
          <p:cNvPicPr>
            <a:picLocks noChangeAspect="1"/>
          </p:cNvPicPr>
          <p:nvPr/>
        </p:nvPicPr>
        <p:blipFill>
          <a:blip r:embed="rId13"/>
          <a:srcRect/>
          <a:stretch>
            <a:fillRect/>
          </a:stretch>
        </p:blipFill>
        <p:spPr>
          <a:xfrm>
            <a:off x="9214485" y="1206500"/>
            <a:ext cx="2977515" cy="60547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65" name="组合 164"/>
          <p:cNvGrpSpPr/>
          <p:nvPr/>
        </p:nvGrpSpPr>
        <p:grpSpPr>
          <a:xfrm>
            <a:off x="1263015" y="-481330"/>
            <a:ext cx="9665970" cy="6485890"/>
            <a:chOff x="1989" y="-27"/>
            <a:chExt cx="15222" cy="10214"/>
          </a:xfrm>
        </p:grpSpPr>
        <p:pic>
          <p:nvPicPr>
            <p:cNvPr id="10" name="图片 9" descr="组 1"/>
            <p:cNvPicPr>
              <a:picLocks noChangeAspect="1"/>
            </p:cNvPicPr>
            <p:nvPr/>
          </p:nvPicPr>
          <p:blipFill>
            <a:blip r:embed="rId7"/>
            <a:stretch>
              <a:fillRect/>
            </a:stretch>
          </p:blipFill>
          <p:spPr>
            <a:xfrm>
              <a:off x="1989" y="2199"/>
              <a:ext cx="15222" cy="7988"/>
            </a:xfrm>
            <a:prstGeom prst="rect">
              <a:avLst/>
            </a:prstGeom>
          </p:spPr>
        </p:pic>
        <p:grpSp>
          <p:nvGrpSpPr>
            <p:cNvPr id="15" name="组合 14"/>
            <p:cNvGrpSpPr/>
            <p:nvPr/>
          </p:nvGrpSpPr>
          <p:grpSpPr>
            <a:xfrm>
              <a:off x="7070" y="-27"/>
              <a:ext cx="5061" cy="2226"/>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8"/>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9"/>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10"/>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1"/>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1"/>
          <a:stretch>
            <a:fillRect/>
          </a:stretch>
        </p:blipFill>
        <p:spPr>
          <a:xfrm rot="6469449">
            <a:off x="3386952" y="5338390"/>
            <a:ext cx="1273810" cy="732155"/>
          </a:xfrm>
          <a:prstGeom prst="rect">
            <a:avLst/>
          </a:prstGeom>
        </p:spPr>
      </p:pic>
      <p:pic>
        <p:nvPicPr>
          <p:cNvPr id="62" name="图片 61" descr="矢量智能对象-5"/>
          <p:cNvPicPr>
            <a:picLocks noChangeAspect="1"/>
          </p:cNvPicPr>
          <p:nvPr/>
        </p:nvPicPr>
        <p:blipFill>
          <a:blip r:embed="rId12"/>
          <a:stretch>
            <a:fillRect/>
          </a:stretch>
        </p:blipFill>
        <p:spPr>
          <a:xfrm>
            <a:off x="1546225" y="5305425"/>
            <a:ext cx="688340" cy="393700"/>
          </a:xfrm>
          <a:prstGeom prst="rect">
            <a:avLst/>
          </a:prstGeom>
        </p:spPr>
      </p:pic>
      <p:sp>
        <p:nvSpPr>
          <p:cNvPr id="4" name="Oval Callout 5">
            <a:extLst>
              <a:ext uri="{FF2B5EF4-FFF2-40B4-BE49-F238E27FC236}">
                <a16:creationId xmlns:a16="http://schemas.microsoft.com/office/drawing/2014/main" id="{524238A4-7B73-6C95-9FDC-79BBDADEADFF}"/>
              </a:ext>
            </a:extLst>
          </p:cNvPr>
          <p:cNvSpPr/>
          <p:nvPr/>
        </p:nvSpPr>
        <p:spPr>
          <a:xfrm>
            <a:off x="1800225" y="2066767"/>
            <a:ext cx="8412162" cy="2224086"/>
          </a:xfrm>
          <a:prstGeom prst="rect">
            <a:avLst/>
          </a:prstGeom>
          <a:no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buAutoNum type="arabicPeriod"/>
            </a:pPr>
            <a:r>
              <a:rPr lang="en-US" sz="4000" b="1" dirty="0" err="1">
                <a:ln>
                  <a:solidFill>
                    <a:srgbClr val="FFFF00"/>
                  </a:solidFill>
                </a:ln>
                <a:solidFill>
                  <a:schemeClr val="bg1"/>
                </a:solidFill>
                <a:latin typeface="Tahoma" panose="020B0604030504040204" charset="0"/>
                <a:cs typeface="Tahoma" panose="020B0604030504040204" charset="0"/>
              </a:rPr>
              <a:t>Tìm</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hiểu</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khái</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niệm</a:t>
            </a:r>
            <a:endParaRPr lang="en-US" sz="4000" b="1" dirty="0">
              <a:ln>
                <a:solidFill>
                  <a:srgbClr val="FFFF00"/>
                </a:solidFill>
              </a:ln>
              <a:solidFill>
                <a:schemeClr val="bg1"/>
              </a:solidFill>
              <a:latin typeface="Tahoma" panose="020B0604030504040204" charset="0"/>
              <a:cs typeface="Tahoma" panose="020B0604030504040204" charset="0"/>
            </a:endParaRPr>
          </a:p>
        </p:txBody>
      </p:sp>
    </p:spTree>
    <p:extLst>
      <p:ext uri="{BB962C8B-B14F-4D97-AF65-F5344CB8AC3E}">
        <p14:creationId xmlns:p14="http://schemas.microsoft.com/office/powerpoint/2010/main" val="240953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anim calcmode="lin" valueType="num">
                                      <p:cBhvr>
                                        <p:cTn id="8" dur="1000" fill="hold"/>
                                        <p:tgtEl>
                                          <p:spTgt spid="165"/>
                                        </p:tgtEl>
                                        <p:attrNameLst>
                                          <p:attrName>ppt_x</p:attrName>
                                        </p:attrNameLst>
                                      </p:cBhvr>
                                      <p:tavLst>
                                        <p:tav tm="0">
                                          <p:val>
                                            <p:strVal val="#ppt_x"/>
                                          </p:val>
                                        </p:tav>
                                        <p:tav tm="100000">
                                          <p:val>
                                            <p:strVal val="#ppt_x"/>
                                          </p:val>
                                        </p:tav>
                                      </p:tavLst>
                                    </p:anim>
                                    <p:anim calcmode="lin" valueType="num">
                                      <p:cBhvr>
                                        <p:cTn id="9" dur="1000" fill="hold"/>
                                        <p:tgtEl>
                                          <p:spTgt spid="16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circle(in)">
                                      <p:cBhvr>
                                        <p:cTn id="12" dur="2000"/>
                                        <p:tgtEl>
                                          <p:spTgt spid="174"/>
                                        </p:tgtEl>
                                      </p:cBhvr>
                                    </p:animEffect>
                                  </p:childTnLst>
                                </p:cTn>
                              </p:par>
                              <p:par>
                                <p:cTn id="13" presetID="47"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anim calcmode="lin" valueType="num">
                                      <p:cBhvr>
                                        <p:cTn id="16" dur="1000" fill="hold"/>
                                        <p:tgtEl>
                                          <p:spTgt spid="106"/>
                                        </p:tgtEl>
                                        <p:attrNameLst>
                                          <p:attrName>ppt_x</p:attrName>
                                        </p:attrNameLst>
                                      </p:cBhvr>
                                      <p:tavLst>
                                        <p:tav tm="0">
                                          <p:val>
                                            <p:strVal val="#ppt_x"/>
                                          </p:val>
                                        </p:tav>
                                        <p:tav tm="100000">
                                          <p:val>
                                            <p:strVal val="#ppt_x"/>
                                          </p:val>
                                        </p:tav>
                                      </p:tavLst>
                                    </p:anim>
                                    <p:anim calcmode="lin" valueType="num">
                                      <p:cBhvr>
                                        <p:cTn id="17" dur="1000" fill="hold"/>
                                        <p:tgtEl>
                                          <p:spTgt spid="10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1000"/>
                                        <p:tgtEl>
                                          <p:spTgt spid="104"/>
                                        </p:tgtEl>
                                      </p:cBhvr>
                                    </p:animEffect>
                                    <p:anim calcmode="lin" valueType="num">
                                      <p:cBhvr>
                                        <p:cTn id="21" dur="1000" fill="hold"/>
                                        <p:tgtEl>
                                          <p:spTgt spid="104"/>
                                        </p:tgtEl>
                                        <p:attrNameLst>
                                          <p:attrName>ppt_x</p:attrName>
                                        </p:attrNameLst>
                                      </p:cBhvr>
                                      <p:tavLst>
                                        <p:tav tm="0">
                                          <p:val>
                                            <p:strVal val="#ppt_x"/>
                                          </p:val>
                                        </p:tav>
                                        <p:tav tm="100000">
                                          <p:val>
                                            <p:strVal val="#ppt_x"/>
                                          </p:val>
                                        </p:tav>
                                      </p:tavLst>
                                    </p:anim>
                                    <p:anim calcmode="lin" valueType="num">
                                      <p:cBhvr>
                                        <p:cTn id="22" dur="1000" fill="hold"/>
                                        <p:tgtEl>
                                          <p:spTgt spid="104"/>
                                        </p:tgtEl>
                                        <p:attrNameLst>
                                          <p:attrName>ppt_y</p:attrName>
                                        </p:attrNameLst>
                                      </p:cBhvr>
                                      <p:tavLst>
                                        <p:tav tm="0">
                                          <p:val>
                                            <p:strVal val="#ppt_y-.1"/>
                                          </p:val>
                                        </p:tav>
                                        <p:tav tm="100000">
                                          <p:val>
                                            <p:strVal val="#ppt_y"/>
                                          </p:val>
                                        </p:tav>
                                      </p:tavLst>
                                    </p:anim>
                                  </p:childTnLst>
                                </p:cTn>
                              </p:par>
                              <p:par>
                                <p:cTn id="23" presetID="9"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dissolve">
                                      <p:cBhvr>
                                        <p:cTn id="25" dur="500"/>
                                        <p:tgtEl>
                                          <p:spTgt spid="70"/>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 calcmode="lin" valueType="num">
                                      <p:cBhvr>
                                        <p:cTn id="30" dur="500" fill="hold"/>
                                        <p:tgtEl>
                                          <p:spTgt spid="60"/>
                                        </p:tgtEl>
                                        <p:attrNameLst>
                                          <p:attrName>style.rotation</p:attrName>
                                        </p:attrNameLst>
                                      </p:cBhvr>
                                      <p:tavLst>
                                        <p:tav tm="0">
                                          <p:val>
                                            <p:fltVal val="360"/>
                                          </p:val>
                                        </p:tav>
                                        <p:tav tm="100000">
                                          <p:val>
                                            <p:fltVal val="0"/>
                                          </p:val>
                                        </p:tav>
                                      </p:tavLst>
                                    </p:anim>
                                    <p:animEffect transition="in" filter="fade">
                                      <p:cBhvr>
                                        <p:cTn id="31" dur="500"/>
                                        <p:tgtEl>
                                          <p:spTgt spid="60"/>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 calcmode="lin" valueType="num">
                                      <p:cBhvr>
                                        <p:cTn id="36" dur="500" fill="hold"/>
                                        <p:tgtEl>
                                          <p:spTgt spid="61"/>
                                        </p:tgtEl>
                                        <p:attrNameLst>
                                          <p:attrName>style.rotation</p:attrName>
                                        </p:attrNameLst>
                                      </p:cBhvr>
                                      <p:tavLst>
                                        <p:tav tm="0">
                                          <p:val>
                                            <p:fltVal val="360"/>
                                          </p:val>
                                        </p:tav>
                                        <p:tav tm="100000">
                                          <p:val>
                                            <p:fltVal val="0"/>
                                          </p:val>
                                        </p:tav>
                                      </p:tavLst>
                                    </p:anim>
                                    <p:animEffect transition="in" filter="fade">
                                      <p:cBhvr>
                                        <p:cTn id="37" dur="500"/>
                                        <p:tgtEl>
                                          <p:spTgt spid="61"/>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 calcmode="lin" valueType="num">
                                      <p:cBhvr>
                                        <p:cTn id="42" dur="500" fill="hold"/>
                                        <p:tgtEl>
                                          <p:spTgt spid="62"/>
                                        </p:tgtEl>
                                        <p:attrNameLst>
                                          <p:attrName>style.rotation</p:attrName>
                                        </p:attrNameLst>
                                      </p:cBhvr>
                                      <p:tavLst>
                                        <p:tav tm="0">
                                          <p:val>
                                            <p:fltVal val="360"/>
                                          </p:val>
                                        </p:tav>
                                        <p:tav tm="100000">
                                          <p:val>
                                            <p:fltVal val="0"/>
                                          </p:val>
                                        </p:tav>
                                      </p:tavLst>
                                    </p:anim>
                                    <p:animEffect transition="in" filter="fade">
                                      <p:cBhvr>
                                        <p:cTn id="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65" name="组合 164"/>
          <p:cNvGrpSpPr/>
          <p:nvPr/>
        </p:nvGrpSpPr>
        <p:grpSpPr>
          <a:xfrm>
            <a:off x="1263015" y="-481330"/>
            <a:ext cx="9665970" cy="6485890"/>
            <a:chOff x="1989" y="-27"/>
            <a:chExt cx="15222" cy="10214"/>
          </a:xfrm>
        </p:grpSpPr>
        <p:pic>
          <p:nvPicPr>
            <p:cNvPr id="10" name="图片 9" descr="组 1"/>
            <p:cNvPicPr>
              <a:picLocks noChangeAspect="1"/>
            </p:cNvPicPr>
            <p:nvPr/>
          </p:nvPicPr>
          <p:blipFill>
            <a:blip r:embed="rId7"/>
            <a:stretch>
              <a:fillRect/>
            </a:stretch>
          </p:blipFill>
          <p:spPr>
            <a:xfrm>
              <a:off x="1989" y="2199"/>
              <a:ext cx="15222" cy="7988"/>
            </a:xfrm>
            <a:prstGeom prst="rect">
              <a:avLst/>
            </a:prstGeom>
          </p:spPr>
        </p:pic>
        <p:grpSp>
          <p:nvGrpSpPr>
            <p:cNvPr id="15" name="组合 14"/>
            <p:cNvGrpSpPr/>
            <p:nvPr/>
          </p:nvGrpSpPr>
          <p:grpSpPr>
            <a:xfrm>
              <a:off x="7070" y="-27"/>
              <a:ext cx="5061" cy="2226"/>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8"/>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9"/>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10"/>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1"/>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1"/>
          <a:stretch>
            <a:fillRect/>
          </a:stretch>
        </p:blipFill>
        <p:spPr>
          <a:xfrm rot="6469449">
            <a:off x="3386952" y="5338390"/>
            <a:ext cx="1273810" cy="732155"/>
          </a:xfrm>
          <a:prstGeom prst="rect">
            <a:avLst/>
          </a:prstGeom>
        </p:spPr>
      </p:pic>
      <p:pic>
        <p:nvPicPr>
          <p:cNvPr id="62" name="图片 61" descr="矢量智能对象-5"/>
          <p:cNvPicPr>
            <a:picLocks noChangeAspect="1"/>
          </p:cNvPicPr>
          <p:nvPr/>
        </p:nvPicPr>
        <p:blipFill>
          <a:blip r:embed="rId12"/>
          <a:stretch>
            <a:fillRect/>
          </a:stretch>
        </p:blipFill>
        <p:spPr>
          <a:xfrm>
            <a:off x="1546225" y="5305425"/>
            <a:ext cx="688340" cy="393700"/>
          </a:xfrm>
          <a:prstGeom prst="rect">
            <a:avLst/>
          </a:prstGeom>
        </p:spPr>
      </p:pic>
      <p:sp>
        <p:nvSpPr>
          <p:cNvPr id="4" name="Oval Callout 5">
            <a:extLst>
              <a:ext uri="{FF2B5EF4-FFF2-40B4-BE49-F238E27FC236}">
                <a16:creationId xmlns:a16="http://schemas.microsoft.com/office/drawing/2014/main" id="{524238A4-7B73-6C95-9FDC-79BBDADEADFF}"/>
              </a:ext>
            </a:extLst>
          </p:cNvPr>
          <p:cNvSpPr/>
          <p:nvPr/>
        </p:nvSpPr>
        <p:spPr>
          <a:xfrm>
            <a:off x="1694815" y="2451094"/>
            <a:ext cx="8412162" cy="881807"/>
          </a:xfrm>
          <a:prstGeom prst="rect">
            <a:avLst/>
          </a:prstGeom>
          <a:no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800" b="1" dirty="0" err="1">
                <a:ln>
                  <a:solidFill>
                    <a:srgbClr val="FFFF00"/>
                  </a:solidFill>
                </a:ln>
                <a:solidFill>
                  <a:schemeClr val="bg1"/>
                </a:solidFill>
                <a:latin typeface="Tahoma" panose="020B0604030504040204" charset="0"/>
                <a:cs typeface="Tahoma" panose="020B0604030504040204" charset="0"/>
              </a:rPr>
              <a:t>Thế</a:t>
            </a:r>
            <a:r>
              <a:rPr lang="en-US" sz="4800" b="1" dirty="0">
                <a:ln>
                  <a:solidFill>
                    <a:srgbClr val="FFFF00"/>
                  </a:solidFill>
                </a:ln>
                <a:solidFill>
                  <a:schemeClr val="bg1"/>
                </a:solidFill>
                <a:latin typeface="Tahoma" panose="020B0604030504040204" charset="0"/>
                <a:cs typeface="Tahoma" panose="020B0604030504040204" charset="0"/>
              </a:rPr>
              <a:t> </a:t>
            </a:r>
            <a:r>
              <a:rPr lang="en-US" sz="4800" b="1" dirty="0" err="1">
                <a:ln>
                  <a:solidFill>
                    <a:srgbClr val="FFFF00"/>
                  </a:solidFill>
                </a:ln>
                <a:solidFill>
                  <a:schemeClr val="bg1"/>
                </a:solidFill>
                <a:latin typeface="Tahoma" panose="020B0604030504040204" charset="0"/>
                <a:cs typeface="Tahoma" panose="020B0604030504040204" charset="0"/>
              </a:rPr>
              <a:t>nào</a:t>
            </a:r>
            <a:r>
              <a:rPr lang="en-US" sz="4800" b="1" dirty="0">
                <a:ln>
                  <a:solidFill>
                    <a:srgbClr val="FFFF00"/>
                  </a:solidFill>
                </a:ln>
                <a:solidFill>
                  <a:schemeClr val="bg1"/>
                </a:solidFill>
                <a:latin typeface="Tahoma" panose="020B0604030504040204" charset="0"/>
                <a:cs typeface="Tahoma" panose="020B0604030504040204" charset="0"/>
              </a:rPr>
              <a:t> </a:t>
            </a:r>
            <a:r>
              <a:rPr lang="en-US" sz="4800" b="1" dirty="0" err="1">
                <a:ln>
                  <a:solidFill>
                    <a:srgbClr val="FFFF00"/>
                  </a:solidFill>
                </a:ln>
                <a:solidFill>
                  <a:schemeClr val="bg1"/>
                </a:solidFill>
                <a:latin typeface="Tahoma" panose="020B0604030504040204" charset="0"/>
                <a:cs typeface="Tahoma" panose="020B0604030504040204" charset="0"/>
              </a:rPr>
              <a:t>là</a:t>
            </a:r>
            <a:r>
              <a:rPr lang="en-US" sz="4800" b="1" dirty="0">
                <a:ln>
                  <a:solidFill>
                    <a:srgbClr val="FFFF00"/>
                  </a:solidFill>
                </a:ln>
                <a:solidFill>
                  <a:schemeClr val="bg1"/>
                </a:solidFill>
                <a:latin typeface="Tahoma" panose="020B0604030504040204" charset="0"/>
                <a:cs typeface="Tahoma" panose="020B0604030504040204" charset="0"/>
              </a:rPr>
              <a:t> </a:t>
            </a:r>
            <a:r>
              <a:rPr lang="en-US" sz="4800" b="1" dirty="0" err="1">
                <a:ln>
                  <a:solidFill>
                    <a:srgbClr val="FFFF00"/>
                  </a:solidFill>
                </a:ln>
                <a:solidFill>
                  <a:schemeClr val="bg1"/>
                </a:solidFill>
                <a:latin typeface="Tahoma" panose="020B0604030504040204" charset="0"/>
                <a:cs typeface="Tahoma" panose="020B0604030504040204" charset="0"/>
              </a:rPr>
              <a:t>xâm</a:t>
            </a:r>
            <a:r>
              <a:rPr lang="en-US" sz="4800" b="1" dirty="0">
                <a:ln>
                  <a:solidFill>
                    <a:srgbClr val="FFFF00"/>
                  </a:solidFill>
                </a:ln>
                <a:solidFill>
                  <a:schemeClr val="bg1"/>
                </a:solidFill>
                <a:latin typeface="Tahoma" panose="020B0604030504040204" charset="0"/>
                <a:cs typeface="Tahoma" panose="020B0604030504040204" charset="0"/>
              </a:rPr>
              <a:t> </a:t>
            </a:r>
            <a:r>
              <a:rPr lang="en-US" sz="4800" b="1" dirty="0" err="1">
                <a:ln>
                  <a:solidFill>
                    <a:srgbClr val="FFFF00"/>
                  </a:solidFill>
                </a:ln>
                <a:solidFill>
                  <a:schemeClr val="bg1"/>
                </a:solidFill>
                <a:latin typeface="Tahoma" panose="020B0604030504040204" charset="0"/>
                <a:cs typeface="Tahoma" panose="020B0604030504040204" charset="0"/>
              </a:rPr>
              <a:t>hại</a:t>
            </a:r>
            <a:r>
              <a:rPr lang="en-US" sz="4800" b="1" dirty="0">
                <a:ln>
                  <a:solidFill>
                    <a:srgbClr val="FFFF00"/>
                  </a:solidFill>
                </a:ln>
                <a:solidFill>
                  <a:schemeClr val="bg1"/>
                </a:solidFill>
                <a:latin typeface="Tahoma" panose="020B0604030504040204" charset="0"/>
                <a:cs typeface="Tahoma" panose="020B0604030504040204" charset="0"/>
              </a:rPr>
              <a:t>?</a:t>
            </a:r>
          </a:p>
        </p:txBody>
      </p:sp>
    </p:spTree>
    <p:extLst>
      <p:ext uri="{BB962C8B-B14F-4D97-AF65-F5344CB8AC3E}">
        <p14:creationId xmlns:p14="http://schemas.microsoft.com/office/powerpoint/2010/main" val="19715762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anim calcmode="lin" valueType="num">
                                      <p:cBhvr>
                                        <p:cTn id="8" dur="1000" fill="hold"/>
                                        <p:tgtEl>
                                          <p:spTgt spid="165"/>
                                        </p:tgtEl>
                                        <p:attrNameLst>
                                          <p:attrName>ppt_x</p:attrName>
                                        </p:attrNameLst>
                                      </p:cBhvr>
                                      <p:tavLst>
                                        <p:tav tm="0">
                                          <p:val>
                                            <p:strVal val="#ppt_x"/>
                                          </p:val>
                                        </p:tav>
                                        <p:tav tm="100000">
                                          <p:val>
                                            <p:strVal val="#ppt_x"/>
                                          </p:val>
                                        </p:tav>
                                      </p:tavLst>
                                    </p:anim>
                                    <p:anim calcmode="lin" valueType="num">
                                      <p:cBhvr>
                                        <p:cTn id="9" dur="1000" fill="hold"/>
                                        <p:tgtEl>
                                          <p:spTgt spid="16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circle(in)">
                                      <p:cBhvr>
                                        <p:cTn id="12" dur="2000"/>
                                        <p:tgtEl>
                                          <p:spTgt spid="174"/>
                                        </p:tgtEl>
                                      </p:cBhvr>
                                    </p:animEffect>
                                  </p:childTnLst>
                                </p:cTn>
                              </p:par>
                              <p:par>
                                <p:cTn id="13" presetID="47"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anim calcmode="lin" valueType="num">
                                      <p:cBhvr>
                                        <p:cTn id="16" dur="1000" fill="hold"/>
                                        <p:tgtEl>
                                          <p:spTgt spid="106"/>
                                        </p:tgtEl>
                                        <p:attrNameLst>
                                          <p:attrName>ppt_x</p:attrName>
                                        </p:attrNameLst>
                                      </p:cBhvr>
                                      <p:tavLst>
                                        <p:tav tm="0">
                                          <p:val>
                                            <p:strVal val="#ppt_x"/>
                                          </p:val>
                                        </p:tav>
                                        <p:tav tm="100000">
                                          <p:val>
                                            <p:strVal val="#ppt_x"/>
                                          </p:val>
                                        </p:tav>
                                      </p:tavLst>
                                    </p:anim>
                                    <p:anim calcmode="lin" valueType="num">
                                      <p:cBhvr>
                                        <p:cTn id="17" dur="1000" fill="hold"/>
                                        <p:tgtEl>
                                          <p:spTgt spid="10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1000"/>
                                        <p:tgtEl>
                                          <p:spTgt spid="104"/>
                                        </p:tgtEl>
                                      </p:cBhvr>
                                    </p:animEffect>
                                    <p:anim calcmode="lin" valueType="num">
                                      <p:cBhvr>
                                        <p:cTn id="21" dur="1000" fill="hold"/>
                                        <p:tgtEl>
                                          <p:spTgt spid="104"/>
                                        </p:tgtEl>
                                        <p:attrNameLst>
                                          <p:attrName>ppt_x</p:attrName>
                                        </p:attrNameLst>
                                      </p:cBhvr>
                                      <p:tavLst>
                                        <p:tav tm="0">
                                          <p:val>
                                            <p:strVal val="#ppt_x"/>
                                          </p:val>
                                        </p:tav>
                                        <p:tav tm="100000">
                                          <p:val>
                                            <p:strVal val="#ppt_x"/>
                                          </p:val>
                                        </p:tav>
                                      </p:tavLst>
                                    </p:anim>
                                    <p:anim calcmode="lin" valueType="num">
                                      <p:cBhvr>
                                        <p:cTn id="22" dur="1000" fill="hold"/>
                                        <p:tgtEl>
                                          <p:spTgt spid="104"/>
                                        </p:tgtEl>
                                        <p:attrNameLst>
                                          <p:attrName>ppt_y</p:attrName>
                                        </p:attrNameLst>
                                      </p:cBhvr>
                                      <p:tavLst>
                                        <p:tav tm="0">
                                          <p:val>
                                            <p:strVal val="#ppt_y-.1"/>
                                          </p:val>
                                        </p:tav>
                                        <p:tav tm="100000">
                                          <p:val>
                                            <p:strVal val="#ppt_y"/>
                                          </p:val>
                                        </p:tav>
                                      </p:tavLst>
                                    </p:anim>
                                  </p:childTnLst>
                                </p:cTn>
                              </p:par>
                              <p:par>
                                <p:cTn id="23" presetID="9"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dissolve">
                                      <p:cBhvr>
                                        <p:cTn id="25" dur="500"/>
                                        <p:tgtEl>
                                          <p:spTgt spid="70"/>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 calcmode="lin" valueType="num">
                                      <p:cBhvr>
                                        <p:cTn id="30" dur="500" fill="hold"/>
                                        <p:tgtEl>
                                          <p:spTgt spid="60"/>
                                        </p:tgtEl>
                                        <p:attrNameLst>
                                          <p:attrName>style.rotation</p:attrName>
                                        </p:attrNameLst>
                                      </p:cBhvr>
                                      <p:tavLst>
                                        <p:tav tm="0">
                                          <p:val>
                                            <p:fltVal val="360"/>
                                          </p:val>
                                        </p:tav>
                                        <p:tav tm="100000">
                                          <p:val>
                                            <p:fltVal val="0"/>
                                          </p:val>
                                        </p:tav>
                                      </p:tavLst>
                                    </p:anim>
                                    <p:animEffect transition="in" filter="fade">
                                      <p:cBhvr>
                                        <p:cTn id="31" dur="500"/>
                                        <p:tgtEl>
                                          <p:spTgt spid="60"/>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 calcmode="lin" valueType="num">
                                      <p:cBhvr>
                                        <p:cTn id="36" dur="500" fill="hold"/>
                                        <p:tgtEl>
                                          <p:spTgt spid="61"/>
                                        </p:tgtEl>
                                        <p:attrNameLst>
                                          <p:attrName>style.rotation</p:attrName>
                                        </p:attrNameLst>
                                      </p:cBhvr>
                                      <p:tavLst>
                                        <p:tav tm="0">
                                          <p:val>
                                            <p:fltVal val="360"/>
                                          </p:val>
                                        </p:tav>
                                        <p:tav tm="100000">
                                          <p:val>
                                            <p:fltVal val="0"/>
                                          </p:val>
                                        </p:tav>
                                      </p:tavLst>
                                    </p:anim>
                                    <p:animEffect transition="in" filter="fade">
                                      <p:cBhvr>
                                        <p:cTn id="37" dur="500"/>
                                        <p:tgtEl>
                                          <p:spTgt spid="61"/>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 calcmode="lin" valueType="num">
                                      <p:cBhvr>
                                        <p:cTn id="42" dur="500" fill="hold"/>
                                        <p:tgtEl>
                                          <p:spTgt spid="62"/>
                                        </p:tgtEl>
                                        <p:attrNameLst>
                                          <p:attrName>style.rotation</p:attrName>
                                        </p:attrNameLst>
                                      </p:cBhvr>
                                      <p:tavLst>
                                        <p:tav tm="0">
                                          <p:val>
                                            <p:fltVal val="360"/>
                                          </p:val>
                                        </p:tav>
                                        <p:tav tm="100000">
                                          <p:val>
                                            <p:fltVal val="0"/>
                                          </p:val>
                                        </p:tav>
                                      </p:tavLst>
                                    </p:anim>
                                    <p:animEffect transition="in" filter="fade">
                                      <p:cBhvr>
                                        <p:cTn id="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5" name="组合 14"/>
          <p:cNvGrpSpPr/>
          <p:nvPr/>
        </p:nvGrpSpPr>
        <p:grpSpPr>
          <a:xfrm>
            <a:off x="4489450" y="-481330"/>
            <a:ext cx="3213735" cy="1413510"/>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7"/>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8"/>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9"/>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0"/>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0"/>
          <a:stretch>
            <a:fillRect/>
          </a:stretch>
        </p:blipFill>
        <p:spPr>
          <a:xfrm rot="6469449">
            <a:off x="3386952" y="5338390"/>
            <a:ext cx="1273810" cy="732155"/>
          </a:xfrm>
          <a:prstGeom prst="rect">
            <a:avLst/>
          </a:prstGeom>
        </p:spPr>
      </p:pic>
      <p:pic>
        <p:nvPicPr>
          <p:cNvPr id="62" name="图片 61" descr="矢量智能对象-5"/>
          <p:cNvPicPr>
            <a:picLocks noChangeAspect="1"/>
          </p:cNvPicPr>
          <p:nvPr/>
        </p:nvPicPr>
        <p:blipFill>
          <a:blip r:embed="rId11"/>
          <a:stretch>
            <a:fillRect/>
          </a:stretch>
        </p:blipFill>
        <p:spPr>
          <a:xfrm>
            <a:off x="1546225" y="5305425"/>
            <a:ext cx="688340" cy="393700"/>
          </a:xfrm>
          <a:prstGeom prst="rect">
            <a:avLst/>
          </a:prstGeom>
        </p:spPr>
      </p:pic>
      <p:sp>
        <p:nvSpPr>
          <p:cNvPr id="2" name="Rectangle 1">
            <a:extLst>
              <a:ext uri="{FF2B5EF4-FFF2-40B4-BE49-F238E27FC236}">
                <a16:creationId xmlns:a16="http://schemas.microsoft.com/office/drawing/2014/main" id="{2B59F855-FF81-121A-43CF-ED71607B17DB}"/>
              </a:ext>
            </a:extLst>
          </p:cNvPr>
          <p:cNvSpPr>
            <a:spLocks noChangeArrowheads="1"/>
          </p:cNvSpPr>
          <p:nvPr/>
        </p:nvSpPr>
        <p:spPr bwMode="auto">
          <a:xfrm>
            <a:off x="1976952" y="1331783"/>
            <a:ext cx="46352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err="1">
                <a:solidFill>
                  <a:schemeClr val="bg1"/>
                </a:solidFill>
                <a:latin typeface="Times New Roman" panose="02020603050405020304" pitchFamily="18" charset="0"/>
                <a:cs typeface="Times New Roman" panose="02020603050405020304" pitchFamily="18" charset="0"/>
              </a:rPr>
              <a:t>Xâm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hại</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trẻ</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em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gì</a:t>
            </a:r>
            <a:r>
              <a:rPr lang="en-US" altLang="en-US" sz="3200" b="1" dirty="0">
                <a:solidFill>
                  <a:schemeClr val="bg1"/>
                </a:solidFill>
                <a:latin typeface="Times New Roman" panose="02020603050405020304" pitchFamily="18" charset="0"/>
                <a:cs typeface="Times New Roman" panose="02020603050405020304" pitchFamily="18" charset="0"/>
              </a:rPr>
              <a:t>?</a:t>
            </a:r>
          </a:p>
        </p:txBody>
      </p:sp>
      <p:sp>
        <p:nvSpPr>
          <p:cNvPr id="3" name="Text Box 13">
            <a:extLst>
              <a:ext uri="{FF2B5EF4-FFF2-40B4-BE49-F238E27FC236}">
                <a16:creationId xmlns:a16="http://schemas.microsoft.com/office/drawing/2014/main" id="{0412F259-CCB6-E6F1-88AC-A450354A459B}"/>
              </a:ext>
            </a:extLst>
          </p:cNvPr>
          <p:cNvSpPr txBox="1">
            <a:spLocks noChangeArrowheads="1"/>
          </p:cNvSpPr>
          <p:nvPr/>
        </p:nvSpPr>
        <p:spPr bwMode="auto">
          <a:xfrm>
            <a:off x="1183006" y="2017583"/>
            <a:ext cx="990906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chemeClr val="bg1"/>
                </a:solidFill>
                <a:latin typeface="Times New Roman" panose="02020603050405020304" pitchFamily="18" charset="0"/>
                <a:cs typeface="Times New Roman" panose="02020603050405020304" pitchFamily="18" charset="0"/>
              </a:rPr>
              <a:t>      Theo </a:t>
            </a:r>
            <a:r>
              <a:rPr lang="en-US" altLang="en-US" sz="2800" b="1" dirty="0" err="1">
                <a:solidFill>
                  <a:schemeClr val="bg1"/>
                </a:solidFill>
                <a:latin typeface="Times New Roman" panose="02020603050405020304" pitchFamily="18" charset="0"/>
                <a:cs typeface="Times New Roman" panose="02020603050405020304" pitchFamily="18" charset="0"/>
              </a:rPr>
              <a:t>Luật</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trẻ</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em</a:t>
            </a:r>
            <a:r>
              <a:rPr lang="en-US" altLang="en-US" sz="2800" b="1" dirty="0">
                <a:solidFill>
                  <a:schemeClr val="bg1"/>
                </a:solidFill>
                <a:latin typeface="Times New Roman" panose="02020603050405020304" pitchFamily="18" charset="0"/>
                <a:cs typeface="Times New Roman" panose="02020603050405020304" pitchFamily="18" charset="0"/>
              </a:rPr>
              <a:t> 2016: </a:t>
            </a:r>
            <a:r>
              <a:rPr lang="en-US" altLang="en-US" sz="2800" dirty="0">
                <a:solidFill>
                  <a:schemeClr val="bg1"/>
                </a:solidFill>
                <a:latin typeface="Times New Roman" panose="02020603050405020304" pitchFamily="18" charset="0"/>
                <a:cs typeface="Times New Roman" panose="02020603050405020304" pitchFamily="18" charset="0"/>
              </a:rPr>
              <a:t>“</a:t>
            </a:r>
            <a:r>
              <a:rPr lang="en-US" altLang="en-US" sz="2800" dirty="0" err="1">
                <a:solidFill>
                  <a:schemeClr val="bg1"/>
                </a:solidFill>
                <a:latin typeface="Times New Roman" panose="02020603050405020304" pitchFamily="18" charset="0"/>
                <a:cs typeface="Times New Roman" panose="02020603050405020304" pitchFamily="18" charset="0"/>
              </a:rPr>
              <a:t>Xâm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trẻ</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em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hành</a:t>
            </a:r>
            <a:r>
              <a:rPr lang="en-US" altLang="en-US" sz="2800" dirty="0">
                <a:solidFill>
                  <a:schemeClr val="bg1"/>
                </a:solidFill>
                <a:latin typeface="Times New Roman" panose="02020603050405020304" pitchFamily="18" charset="0"/>
                <a:cs typeface="Times New Roman" panose="02020603050405020304" pitchFamily="18" charset="0"/>
              </a:rPr>
              <a:t> vi </a:t>
            </a:r>
            <a:r>
              <a:rPr lang="en-US" altLang="en-US" sz="2800" dirty="0" err="1">
                <a:solidFill>
                  <a:schemeClr val="bg1"/>
                </a:solidFill>
                <a:latin typeface="Times New Roman" panose="02020603050405020304" pitchFamily="18" charset="0"/>
                <a:cs typeface="Times New Roman" panose="02020603050405020304" pitchFamily="18" charset="0"/>
              </a:rPr>
              <a:t>gây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tổn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về</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thể</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chất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tình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cảm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tâm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lý</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danh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dự</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nhân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phẩm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của</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trẻ</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em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dưới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hình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thức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bạo</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lực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bóc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lột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xâm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tình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dục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mua</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bán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bỏ</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rơi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bỏ</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mặc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trẻ</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em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các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hình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thức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gây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tổn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khác</a:t>
            </a:r>
            <a:r>
              <a:rPr lang="en-US" altLang="en-US" sz="2800" dirty="0">
                <a:solidFill>
                  <a:schemeClr val="bg1"/>
                </a:solidFill>
                <a:latin typeface="Times New Roman" panose="02020603050405020304" pitchFamily="18" charset="0"/>
                <a:cs typeface="Times New Roman" panose="02020603050405020304" pitchFamily="18" charset="0"/>
              </a:rPr>
              <a:t>.”</a:t>
            </a:r>
          </a:p>
          <a:p>
            <a:pPr eaLnBrk="1" hangingPunct="1"/>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bốn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hình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thức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chính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của</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xâm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trẻ</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em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Đó</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xâm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thể</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chất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xâm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tình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dục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xâm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tinh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thần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xao</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nhãng</a:t>
            </a:r>
            <a:r>
              <a:rPr lang="en-US" altLang="en-US" sz="2800" dirty="0">
                <a:solidFill>
                  <a:schemeClr val="bg1"/>
                </a:solidFill>
                <a:latin typeface="Times New Roman" panose="02020603050405020304" pitchFamily="18" charset="0"/>
                <a:cs typeface="Times New Roman" panose="02020603050405020304" pitchFamily="18" charset="0"/>
              </a:rPr>
              <a:t>.</a:t>
            </a:r>
          </a:p>
          <a:p>
            <a:pPr eaLnBrk="1" hangingPunct="1">
              <a:spcBef>
                <a:spcPct val="50000"/>
              </a:spcBef>
            </a:pPr>
            <a:endParaRPr lang="en-US"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810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circle(in)">
                                      <p:cBhvr>
                                        <p:cTn id="7" dur="2000"/>
                                        <p:tgtEl>
                                          <p:spTgt spid="174"/>
                                        </p:tgtEl>
                                      </p:cBhvr>
                                    </p:animEffect>
                                  </p:childTnLst>
                                </p:cTn>
                              </p:par>
                              <p:par>
                                <p:cTn id="8" presetID="47"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anim calcmode="lin" valueType="num">
                                      <p:cBhvr>
                                        <p:cTn id="11" dur="1000" fill="hold"/>
                                        <p:tgtEl>
                                          <p:spTgt spid="106"/>
                                        </p:tgtEl>
                                        <p:attrNameLst>
                                          <p:attrName>ppt_x</p:attrName>
                                        </p:attrNameLst>
                                      </p:cBhvr>
                                      <p:tavLst>
                                        <p:tav tm="0">
                                          <p:val>
                                            <p:strVal val="#ppt_x"/>
                                          </p:val>
                                        </p:tav>
                                        <p:tav tm="100000">
                                          <p:val>
                                            <p:strVal val="#ppt_x"/>
                                          </p:val>
                                        </p:tav>
                                      </p:tavLst>
                                    </p:anim>
                                    <p:anim calcmode="lin" valueType="num">
                                      <p:cBhvr>
                                        <p:cTn id="12" dur="1000" fill="hold"/>
                                        <p:tgtEl>
                                          <p:spTgt spid="10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1000"/>
                                        <p:tgtEl>
                                          <p:spTgt spid="104"/>
                                        </p:tgtEl>
                                      </p:cBhvr>
                                    </p:animEffect>
                                    <p:anim calcmode="lin" valueType="num">
                                      <p:cBhvr>
                                        <p:cTn id="16" dur="1000" fill="hold"/>
                                        <p:tgtEl>
                                          <p:spTgt spid="104"/>
                                        </p:tgtEl>
                                        <p:attrNameLst>
                                          <p:attrName>ppt_x</p:attrName>
                                        </p:attrNameLst>
                                      </p:cBhvr>
                                      <p:tavLst>
                                        <p:tav tm="0">
                                          <p:val>
                                            <p:strVal val="#ppt_x"/>
                                          </p:val>
                                        </p:tav>
                                        <p:tav tm="100000">
                                          <p:val>
                                            <p:strVal val="#ppt_x"/>
                                          </p:val>
                                        </p:tav>
                                      </p:tavLst>
                                    </p:anim>
                                    <p:anim calcmode="lin" valueType="num">
                                      <p:cBhvr>
                                        <p:cTn id="17" dur="1000" fill="hold"/>
                                        <p:tgtEl>
                                          <p:spTgt spid="104"/>
                                        </p:tgtEl>
                                        <p:attrNameLst>
                                          <p:attrName>ppt_y</p:attrName>
                                        </p:attrNameLst>
                                      </p:cBhvr>
                                      <p:tavLst>
                                        <p:tav tm="0">
                                          <p:val>
                                            <p:strVal val="#ppt_y-.1"/>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dissolve">
                                      <p:cBhvr>
                                        <p:cTn id="20" dur="500"/>
                                        <p:tgtEl>
                                          <p:spTgt spid="70"/>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 calcmode="lin" valueType="num">
                                      <p:cBhvr>
                                        <p:cTn id="25" dur="500" fill="hold"/>
                                        <p:tgtEl>
                                          <p:spTgt spid="60"/>
                                        </p:tgtEl>
                                        <p:attrNameLst>
                                          <p:attrName>style.rotation</p:attrName>
                                        </p:attrNameLst>
                                      </p:cBhvr>
                                      <p:tavLst>
                                        <p:tav tm="0">
                                          <p:val>
                                            <p:fltVal val="360"/>
                                          </p:val>
                                        </p:tav>
                                        <p:tav tm="100000">
                                          <p:val>
                                            <p:fltVal val="0"/>
                                          </p:val>
                                        </p:tav>
                                      </p:tavLst>
                                    </p:anim>
                                    <p:animEffect transition="in" filter="fade">
                                      <p:cBhvr>
                                        <p:cTn id="26" dur="500"/>
                                        <p:tgtEl>
                                          <p:spTgt spid="60"/>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p:cTn id="29" dur="500" fill="hold"/>
                                        <p:tgtEl>
                                          <p:spTgt spid="61"/>
                                        </p:tgtEl>
                                        <p:attrNameLst>
                                          <p:attrName>ppt_w</p:attrName>
                                        </p:attrNameLst>
                                      </p:cBhvr>
                                      <p:tavLst>
                                        <p:tav tm="0">
                                          <p:val>
                                            <p:fltVal val="0"/>
                                          </p:val>
                                        </p:tav>
                                        <p:tav tm="100000">
                                          <p:val>
                                            <p:strVal val="#ppt_w"/>
                                          </p:val>
                                        </p:tav>
                                      </p:tavLst>
                                    </p:anim>
                                    <p:anim calcmode="lin" valueType="num">
                                      <p:cBhvr>
                                        <p:cTn id="30" dur="500" fill="hold"/>
                                        <p:tgtEl>
                                          <p:spTgt spid="61"/>
                                        </p:tgtEl>
                                        <p:attrNameLst>
                                          <p:attrName>ppt_h</p:attrName>
                                        </p:attrNameLst>
                                      </p:cBhvr>
                                      <p:tavLst>
                                        <p:tav tm="0">
                                          <p:val>
                                            <p:fltVal val="0"/>
                                          </p:val>
                                        </p:tav>
                                        <p:tav tm="100000">
                                          <p:val>
                                            <p:strVal val="#ppt_h"/>
                                          </p:val>
                                        </p:tav>
                                      </p:tavLst>
                                    </p:anim>
                                    <p:anim calcmode="lin" valueType="num">
                                      <p:cBhvr>
                                        <p:cTn id="31" dur="500" fill="hold"/>
                                        <p:tgtEl>
                                          <p:spTgt spid="61"/>
                                        </p:tgtEl>
                                        <p:attrNameLst>
                                          <p:attrName>style.rotation</p:attrName>
                                        </p:attrNameLst>
                                      </p:cBhvr>
                                      <p:tavLst>
                                        <p:tav tm="0">
                                          <p:val>
                                            <p:fltVal val="360"/>
                                          </p:val>
                                        </p:tav>
                                        <p:tav tm="100000">
                                          <p:val>
                                            <p:fltVal val="0"/>
                                          </p:val>
                                        </p:tav>
                                      </p:tavLst>
                                    </p:anim>
                                    <p:animEffect transition="in" filter="fade">
                                      <p:cBhvr>
                                        <p:cTn id="32" dur="500"/>
                                        <p:tgtEl>
                                          <p:spTgt spid="61"/>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 calcmode="lin" valueType="num">
                                      <p:cBhvr>
                                        <p:cTn id="37" dur="500" fill="hold"/>
                                        <p:tgtEl>
                                          <p:spTgt spid="62"/>
                                        </p:tgtEl>
                                        <p:attrNameLst>
                                          <p:attrName>style.rotation</p:attrName>
                                        </p:attrNameLst>
                                      </p:cBhvr>
                                      <p:tavLst>
                                        <p:tav tm="0">
                                          <p:val>
                                            <p:fltVal val="360"/>
                                          </p:val>
                                        </p:tav>
                                        <p:tav tm="100000">
                                          <p:val>
                                            <p:fltVal val="0"/>
                                          </p:val>
                                        </p:tav>
                                      </p:tavLst>
                                    </p:anim>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65" name="组合 164"/>
          <p:cNvGrpSpPr/>
          <p:nvPr/>
        </p:nvGrpSpPr>
        <p:grpSpPr>
          <a:xfrm>
            <a:off x="1263015" y="-481330"/>
            <a:ext cx="9665970" cy="6485890"/>
            <a:chOff x="1989" y="-27"/>
            <a:chExt cx="15222" cy="10214"/>
          </a:xfrm>
        </p:grpSpPr>
        <p:pic>
          <p:nvPicPr>
            <p:cNvPr id="10" name="图片 9" descr="组 1"/>
            <p:cNvPicPr>
              <a:picLocks noChangeAspect="1"/>
            </p:cNvPicPr>
            <p:nvPr/>
          </p:nvPicPr>
          <p:blipFill>
            <a:blip r:embed="rId7"/>
            <a:stretch>
              <a:fillRect/>
            </a:stretch>
          </p:blipFill>
          <p:spPr>
            <a:xfrm>
              <a:off x="1989" y="2199"/>
              <a:ext cx="15222" cy="7988"/>
            </a:xfrm>
            <a:prstGeom prst="rect">
              <a:avLst/>
            </a:prstGeom>
          </p:spPr>
        </p:pic>
        <p:grpSp>
          <p:nvGrpSpPr>
            <p:cNvPr id="15" name="组合 14"/>
            <p:cNvGrpSpPr/>
            <p:nvPr/>
          </p:nvGrpSpPr>
          <p:grpSpPr>
            <a:xfrm>
              <a:off x="7070" y="-27"/>
              <a:ext cx="5061" cy="2226"/>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8"/>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9"/>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10"/>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1"/>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1"/>
          <a:stretch>
            <a:fillRect/>
          </a:stretch>
        </p:blipFill>
        <p:spPr>
          <a:xfrm rot="6469449">
            <a:off x="3386952" y="5338390"/>
            <a:ext cx="1273810" cy="732155"/>
          </a:xfrm>
          <a:prstGeom prst="rect">
            <a:avLst/>
          </a:prstGeom>
        </p:spPr>
      </p:pic>
      <p:pic>
        <p:nvPicPr>
          <p:cNvPr id="62" name="图片 61" descr="矢量智能对象-5"/>
          <p:cNvPicPr>
            <a:picLocks noChangeAspect="1"/>
          </p:cNvPicPr>
          <p:nvPr/>
        </p:nvPicPr>
        <p:blipFill>
          <a:blip r:embed="rId12"/>
          <a:stretch>
            <a:fillRect/>
          </a:stretch>
        </p:blipFill>
        <p:spPr>
          <a:xfrm>
            <a:off x="1546225" y="5305425"/>
            <a:ext cx="688340" cy="393700"/>
          </a:xfrm>
          <a:prstGeom prst="rect">
            <a:avLst/>
          </a:prstGeom>
        </p:spPr>
      </p:pic>
      <p:sp>
        <p:nvSpPr>
          <p:cNvPr id="2" name="Oval Callout 5">
            <a:extLst>
              <a:ext uri="{FF2B5EF4-FFF2-40B4-BE49-F238E27FC236}">
                <a16:creationId xmlns:a16="http://schemas.microsoft.com/office/drawing/2014/main" id="{851E16C1-7A9F-6332-1ABB-BE884FAA9C09}"/>
              </a:ext>
            </a:extLst>
          </p:cNvPr>
          <p:cNvSpPr/>
          <p:nvPr/>
        </p:nvSpPr>
        <p:spPr>
          <a:xfrm>
            <a:off x="1800225" y="1870245"/>
            <a:ext cx="8412162" cy="855439"/>
          </a:xfrm>
          <a:prstGeom prst="rect">
            <a:avLst/>
          </a:prstGeom>
          <a:no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ln>
                  <a:solidFill>
                    <a:srgbClr val="FFFF00"/>
                  </a:solidFill>
                </a:ln>
                <a:solidFill>
                  <a:schemeClr val="bg1"/>
                </a:solidFill>
                <a:latin typeface="Tahoma" panose="020B0604030504040204" charset="0"/>
                <a:cs typeface="Tahoma" panose="020B0604030504040204" charset="0"/>
              </a:rPr>
              <a:t>Đối</a:t>
            </a:r>
            <a:r>
              <a:rPr lang="en-US" sz="3200" b="1" dirty="0">
                <a:ln>
                  <a:solidFill>
                    <a:srgbClr val="FFFF00"/>
                  </a:solidFill>
                </a:ln>
                <a:solidFill>
                  <a:schemeClr val="bg1"/>
                </a:solidFill>
                <a:latin typeface="Tahoma" panose="020B0604030504040204" charset="0"/>
                <a:cs typeface="Tahoma" panose="020B0604030504040204" charset="0"/>
              </a:rPr>
              <a:t> </a:t>
            </a:r>
            <a:r>
              <a:rPr lang="en-US" sz="3200" b="1" dirty="0" err="1">
                <a:ln>
                  <a:solidFill>
                    <a:srgbClr val="FFFF00"/>
                  </a:solidFill>
                </a:ln>
                <a:solidFill>
                  <a:schemeClr val="bg1"/>
                </a:solidFill>
                <a:latin typeface="Tahoma" panose="020B0604030504040204" charset="0"/>
                <a:cs typeface="Tahoma" panose="020B0604030504040204" charset="0"/>
              </a:rPr>
              <a:t>tượng</a:t>
            </a:r>
            <a:r>
              <a:rPr lang="en-US" sz="3200" b="1" dirty="0">
                <a:ln>
                  <a:solidFill>
                    <a:srgbClr val="FFFF00"/>
                  </a:solidFill>
                </a:ln>
                <a:solidFill>
                  <a:schemeClr val="bg1"/>
                </a:solidFill>
                <a:latin typeface="Tahoma" panose="020B0604030504040204" charset="0"/>
                <a:cs typeface="Tahoma" panose="020B0604030504040204" charset="0"/>
              </a:rPr>
              <a:t> </a:t>
            </a:r>
            <a:r>
              <a:rPr lang="en-US" sz="3200" b="1" dirty="0" err="1">
                <a:ln>
                  <a:solidFill>
                    <a:srgbClr val="FFFF00"/>
                  </a:solidFill>
                </a:ln>
                <a:solidFill>
                  <a:schemeClr val="bg1"/>
                </a:solidFill>
                <a:latin typeface="Tahoma" panose="020B0604030504040204" charset="0"/>
                <a:cs typeface="Tahoma" panose="020B0604030504040204" charset="0"/>
              </a:rPr>
              <a:t>nào</a:t>
            </a:r>
            <a:r>
              <a:rPr lang="en-US" sz="3200" b="1" dirty="0">
                <a:ln>
                  <a:solidFill>
                    <a:srgbClr val="FFFF00"/>
                  </a:solidFill>
                </a:ln>
                <a:solidFill>
                  <a:schemeClr val="bg1"/>
                </a:solidFill>
                <a:latin typeface="Tahoma" panose="020B0604030504040204" charset="0"/>
                <a:cs typeface="Tahoma" panose="020B0604030504040204" charset="0"/>
              </a:rPr>
              <a:t> </a:t>
            </a:r>
            <a:r>
              <a:rPr lang="en-US" sz="3200" b="1" dirty="0" err="1">
                <a:ln>
                  <a:solidFill>
                    <a:srgbClr val="FFFF00"/>
                  </a:solidFill>
                </a:ln>
                <a:solidFill>
                  <a:schemeClr val="bg1"/>
                </a:solidFill>
                <a:latin typeface="Tahoma" panose="020B0604030504040204" charset="0"/>
                <a:cs typeface="Tahoma" panose="020B0604030504040204" charset="0"/>
              </a:rPr>
              <a:t>có</a:t>
            </a:r>
            <a:r>
              <a:rPr lang="en-US" sz="3200" b="1" dirty="0">
                <a:ln>
                  <a:solidFill>
                    <a:srgbClr val="FFFF00"/>
                  </a:solidFill>
                </a:ln>
                <a:solidFill>
                  <a:schemeClr val="bg1"/>
                </a:solidFill>
                <a:latin typeface="Tahoma" panose="020B0604030504040204" charset="0"/>
                <a:cs typeface="Tahoma" panose="020B0604030504040204" charset="0"/>
              </a:rPr>
              <a:t> </a:t>
            </a:r>
            <a:r>
              <a:rPr lang="en-US" sz="3200" b="1" dirty="0" err="1">
                <a:ln>
                  <a:solidFill>
                    <a:srgbClr val="FFFF00"/>
                  </a:solidFill>
                </a:ln>
                <a:solidFill>
                  <a:schemeClr val="bg1"/>
                </a:solidFill>
                <a:latin typeface="Tahoma" panose="020B0604030504040204" charset="0"/>
                <a:cs typeface="Tahoma" panose="020B0604030504040204" charset="0"/>
              </a:rPr>
              <a:t>nguy</a:t>
            </a:r>
            <a:r>
              <a:rPr lang="en-US" sz="3200" b="1" dirty="0">
                <a:ln>
                  <a:solidFill>
                    <a:srgbClr val="FFFF00"/>
                  </a:solidFill>
                </a:ln>
                <a:solidFill>
                  <a:schemeClr val="bg1"/>
                </a:solidFill>
                <a:latin typeface="Tahoma" panose="020B0604030504040204" charset="0"/>
                <a:cs typeface="Tahoma" panose="020B0604030504040204" charset="0"/>
              </a:rPr>
              <a:t> </a:t>
            </a:r>
            <a:r>
              <a:rPr lang="en-US" sz="3200" b="1" dirty="0" err="1">
                <a:ln>
                  <a:solidFill>
                    <a:srgbClr val="FFFF00"/>
                  </a:solidFill>
                </a:ln>
                <a:solidFill>
                  <a:schemeClr val="bg1"/>
                </a:solidFill>
                <a:latin typeface="Tahoma" panose="020B0604030504040204" charset="0"/>
                <a:cs typeface="Tahoma" panose="020B0604030504040204" charset="0"/>
              </a:rPr>
              <a:t>cơ</a:t>
            </a:r>
            <a:r>
              <a:rPr lang="en-US" sz="3200" b="1" dirty="0">
                <a:ln>
                  <a:solidFill>
                    <a:srgbClr val="FFFF00"/>
                  </a:solidFill>
                </a:ln>
                <a:solidFill>
                  <a:schemeClr val="bg1"/>
                </a:solidFill>
                <a:latin typeface="Tahoma" panose="020B0604030504040204" charset="0"/>
                <a:cs typeface="Tahoma" panose="020B0604030504040204" charset="0"/>
              </a:rPr>
              <a:t> </a:t>
            </a:r>
            <a:r>
              <a:rPr lang="en-US" sz="3200" b="1" dirty="0" err="1">
                <a:ln>
                  <a:solidFill>
                    <a:srgbClr val="FFFF00"/>
                  </a:solidFill>
                </a:ln>
                <a:solidFill>
                  <a:schemeClr val="bg1"/>
                </a:solidFill>
                <a:latin typeface="Tahoma" panose="020B0604030504040204" charset="0"/>
                <a:cs typeface="Tahoma" panose="020B0604030504040204" charset="0"/>
              </a:rPr>
              <a:t>bị</a:t>
            </a:r>
            <a:r>
              <a:rPr lang="en-US" sz="3200" b="1" dirty="0">
                <a:ln>
                  <a:solidFill>
                    <a:srgbClr val="FFFF00"/>
                  </a:solidFill>
                </a:ln>
                <a:solidFill>
                  <a:schemeClr val="bg1"/>
                </a:solidFill>
                <a:latin typeface="Tahoma" panose="020B0604030504040204" charset="0"/>
                <a:cs typeface="Tahoma" panose="020B0604030504040204" charset="0"/>
              </a:rPr>
              <a:t> </a:t>
            </a:r>
            <a:r>
              <a:rPr lang="en-US" sz="3200" b="1" dirty="0" err="1">
                <a:ln>
                  <a:solidFill>
                    <a:srgbClr val="FFFF00"/>
                  </a:solidFill>
                </a:ln>
                <a:solidFill>
                  <a:schemeClr val="bg1"/>
                </a:solidFill>
                <a:latin typeface="Tahoma" panose="020B0604030504040204" charset="0"/>
                <a:cs typeface="Tahoma" panose="020B0604030504040204" charset="0"/>
              </a:rPr>
              <a:t>xâm</a:t>
            </a:r>
            <a:r>
              <a:rPr lang="en-US" sz="3200" b="1" dirty="0">
                <a:ln>
                  <a:solidFill>
                    <a:srgbClr val="FFFF00"/>
                  </a:solidFill>
                </a:ln>
                <a:solidFill>
                  <a:schemeClr val="bg1"/>
                </a:solidFill>
                <a:latin typeface="Tahoma" panose="020B0604030504040204" charset="0"/>
                <a:cs typeface="Tahoma" panose="020B0604030504040204" charset="0"/>
              </a:rPr>
              <a:t> </a:t>
            </a:r>
            <a:r>
              <a:rPr lang="en-US" sz="3200" b="1" dirty="0" err="1">
                <a:ln>
                  <a:solidFill>
                    <a:srgbClr val="FFFF00"/>
                  </a:solidFill>
                </a:ln>
                <a:solidFill>
                  <a:schemeClr val="bg1"/>
                </a:solidFill>
                <a:latin typeface="Tahoma" panose="020B0604030504040204" charset="0"/>
                <a:cs typeface="Tahoma" panose="020B0604030504040204" charset="0"/>
              </a:rPr>
              <a:t>hại</a:t>
            </a:r>
            <a:r>
              <a:rPr lang="en-US" sz="3200" b="1" dirty="0">
                <a:ln>
                  <a:solidFill>
                    <a:srgbClr val="FFFF00"/>
                  </a:solidFill>
                </a:ln>
                <a:solidFill>
                  <a:schemeClr val="bg1"/>
                </a:solidFill>
                <a:latin typeface="Tahoma" panose="020B0604030504040204" charset="0"/>
                <a:cs typeface="Tahoma" panose="020B0604030504040204" charset="0"/>
              </a:rPr>
              <a:t>?</a:t>
            </a:r>
          </a:p>
        </p:txBody>
      </p:sp>
      <p:sp>
        <p:nvSpPr>
          <p:cNvPr id="3" name="Text Box 13">
            <a:extLst>
              <a:ext uri="{FF2B5EF4-FFF2-40B4-BE49-F238E27FC236}">
                <a16:creationId xmlns:a16="http://schemas.microsoft.com/office/drawing/2014/main" id="{4905793A-507F-9093-8B38-438C2C97D6DF}"/>
              </a:ext>
            </a:extLst>
          </p:cNvPr>
          <p:cNvSpPr txBox="1">
            <a:spLocks noChangeArrowheads="1"/>
          </p:cNvSpPr>
          <p:nvPr/>
        </p:nvSpPr>
        <p:spPr bwMode="auto">
          <a:xfrm>
            <a:off x="2044999" y="3192574"/>
            <a:ext cx="79226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dirty="0" err="1">
                <a:solidFill>
                  <a:schemeClr val="bg1"/>
                </a:solidFill>
                <a:latin typeface="Times New Roman" panose="02020603050405020304" pitchFamily="18" charset="0"/>
                <a:cs typeface="Times New Roman" panose="02020603050405020304" pitchFamily="18" charset="0"/>
              </a:rPr>
              <a:t>Trẻ</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em</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người</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lớn</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tất</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cả</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mọi</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lứa</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tuổi</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đều</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có</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nguy</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cơ</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bị</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xâm</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hại</a:t>
            </a:r>
            <a:endParaRPr lang="en-US" alt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8374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anim calcmode="lin" valueType="num">
                                      <p:cBhvr>
                                        <p:cTn id="8" dur="1000" fill="hold"/>
                                        <p:tgtEl>
                                          <p:spTgt spid="165"/>
                                        </p:tgtEl>
                                        <p:attrNameLst>
                                          <p:attrName>ppt_x</p:attrName>
                                        </p:attrNameLst>
                                      </p:cBhvr>
                                      <p:tavLst>
                                        <p:tav tm="0">
                                          <p:val>
                                            <p:strVal val="#ppt_x"/>
                                          </p:val>
                                        </p:tav>
                                        <p:tav tm="100000">
                                          <p:val>
                                            <p:strVal val="#ppt_x"/>
                                          </p:val>
                                        </p:tav>
                                      </p:tavLst>
                                    </p:anim>
                                    <p:anim calcmode="lin" valueType="num">
                                      <p:cBhvr>
                                        <p:cTn id="9" dur="1000" fill="hold"/>
                                        <p:tgtEl>
                                          <p:spTgt spid="16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circle(in)">
                                      <p:cBhvr>
                                        <p:cTn id="12" dur="2000"/>
                                        <p:tgtEl>
                                          <p:spTgt spid="174"/>
                                        </p:tgtEl>
                                      </p:cBhvr>
                                    </p:animEffect>
                                  </p:childTnLst>
                                </p:cTn>
                              </p:par>
                              <p:par>
                                <p:cTn id="13" presetID="47"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anim calcmode="lin" valueType="num">
                                      <p:cBhvr>
                                        <p:cTn id="16" dur="1000" fill="hold"/>
                                        <p:tgtEl>
                                          <p:spTgt spid="106"/>
                                        </p:tgtEl>
                                        <p:attrNameLst>
                                          <p:attrName>ppt_x</p:attrName>
                                        </p:attrNameLst>
                                      </p:cBhvr>
                                      <p:tavLst>
                                        <p:tav tm="0">
                                          <p:val>
                                            <p:strVal val="#ppt_x"/>
                                          </p:val>
                                        </p:tav>
                                        <p:tav tm="100000">
                                          <p:val>
                                            <p:strVal val="#ppt_x"/>
                                          </p:val>
                                        </p:tav>
                                      </p:tavLst>
                                    </p:anim>
                                    <p:anim calcmode="lin" valueType="num">
                                      <p:cBhvr>
                                        <p:cTn id="17" dur="1000" fill="hold"/>
                                        <p:tgtEl>
                                          <p:spTgt spid="10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1000"/>
                                        <p:tgtEl>
                                          <p:spTgt spid="104"/>
                                        </p:tgtEl>
                                      </p:cBhvr>
                                    </p:animEffect>
                                    <p:anim calcmode="lin" valueType="num">
                                      <p:cBhvr>
                                        <p:cTn id="21" dur="1000" fill="hold"/>
                                        <p:tgtEl>
                                          <p:spTgt spid="104"/>
                                        </p:tgtEl>
                                        <p:attrNameLst>
                                          <p:attrName>ppt_x</p:attrName>
                                        </p:attrNameLst>
                                      </p:cBhvr>
                                      <p:tavLst>
                                        <p:tav tm="0">
                                          <p:val>
                                            <p:strVal val="#ppt_x"/>
                                          </p:val>
                                        </p:tav>
                                        <p:tav tm="100000">
                                          <p:val>
                                            <p:strVal val="#ppt_x"/>
                                          </p:val>
                                        </p:tav>
                                      </p:tavLst>
                                    </p:anim>
                                    <p:anim calcmode="lin" valueType="num">
                                      <p:cBhvr>
                                        <p:cTn id="22" dur="1000" fill="hold"/>
                                        <p:tgtEl>
                                          <p:spTgt spid="104"/>
                                        </p:tgtEl>
                                        <p:attrNameLst>
                                          <p:attrName>ppt_y</p:attrName>
                                        </p:attrNameLst>
                                      </p:cBhvr>
                                      <p:tavLst>
                                        <p:tav tm="0">
                                          <p:val>
                                            <p:strVal val="#ppt_y-.1"/>
                                          </p:val>
                                        </p:tav>
                                        <p:tav tm="100000">
                                          <p:val>
                                            <p:strVal val="#ppt_y"/>
                                          </p:val>
                                        </p:tav>
                                      </p:tavLst>
                                    </p:anim>
                                  </p:childTnLst>
                                </p:cTn>
                              </p:par>
                              <p:par>
                                <p:cTn id="23" presetID="9"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dissolve">
                                      <p:cBhvr>
                                        <p:cTn id="25" dur="500"/>
                                        <p:tgtEl>
                                          <p:spTgt spid="70"/>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 calcmode="lin" valueType="num">
                                      <p:cBhvr>
                                        <p:cTn id="30" dur="500" fill="hold"/>
                                        <p:tgtEl>
                                          <p:spTgt spid="60"/>
                                        </p:tgtEl>
                                        <p:attrNameLst>
                                          <p:attrName>style.rotation</p:attrName>
                                        </p:attrNameLst>
                                      </p:cBhvr>
                                      <p:tavLst>
                                        <p:tav tm="0">
                                          <p:val>
                                            <p:fltVal val="360"/>
                                          </p:val>
                                        </p:tav>
                                        <p:tav tm="100000">
                                          <p:val>
                                            <p:fltVal val="0"/>
                                          </p:val>
                                        </p:tav>
                                      </p:tavLst>
                                    </p:anim>
                                    <p:animEffect transition="in" filter="fade">
                                      <p:cBhvr>
                                        <p:cTn id="31" dur="500"/>
                                        <p:tgtEl>
                                          <p:spTgt spid="60"/>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 calcmode="lin" valueType="num">
                                      <p:cBhvr>
                                        <p:cTn id="36" dur="500" fill="hold"/>
                                        <p:tgtEl>
                                          <p:spTgt spid="61"/>
                                        </p:tgtEl>
                                        <p:attrNameLst>
                                          <p:attrName>style.rotation</p:attrName>
                                        </p:attrNameLst>
                                      </p:cBhvr>
                                      <p:tavLst>
                                        <p:tav tm="0">
                                          <p:val>
                                            <p:fltVal val="360"/>
                                          </p:val>
                                        </p:tav>
                                        <p:tav tm="100000">
                                          <p:val>
                                            <p:fltVal val="0"/>
                                          </p:val>
                                        </p:tav>
                                      </p:tavLst>
                                    </p:anim>
                                    <p:animEffect transition="in" filter="fade">
                                      <p:cBhvr>
                                        <p:cTn id="37" dur="500"/>
                                        <p:tgtEl>
                                          <p:spTgt spid="61"/>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 calcmode="lin" valueType="num">
                                      <p:cBhvr>
                                        <p:cTn id="42" dur="500" fill="hold"/>
                                        <p:tgtEl>
                                          <p:spTgt spid="62"/>
                                        </p:tgtEl>
                                        <p:attrNameLst>
                                          <p:attrName>style.rotation</p:attrName>
                                        </p:attrNameLst>
                                      </p:cBhvr>
                                      <p:tavLst>
                                        <p:tav tm="0">
                                          <p:val>
                                            <p:fltVal val="360"/>
                                          </p:val>
                                        </p:tav>
                                        <p:tav tm="100000">
                                          <p:val>
                                            <p:fltVal val="0"/>
                                          </p:val>
                                        </p:tav>
                                      </p:tavLst>
                                    </p:anim>
                                    <p:animEffect transition="in" filter="fade">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5" name="组合 14"/>
          <p:cNvGrpSpPr/>
          <p:nvPr/>
        </p:nvGrpSpPr>
        <p:grpSpPr>
          <a:xfrm>
            <a:off x="4489450" y="-481330"/>
            <a:ext cx="3213735" cy="1413510"/>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7"/>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8"/>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9"/>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0"/>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0"/>
          <a:stretch>
            <a:fillRect/>
          </a:stretch>
        </p:blipFill>
        <p:spPr>
          <a:xfrm rot="6469449">
            <a:off x="3386952" y="5338390"/>
            <a:ext cx="1273810" cy="732155"/>
          </a:xfrm>
          <a:prstGeom prst="rect">
            <a:avLst/>
          </a:prstGeom>
        </p:spPr>
      </p:pic>
      <p:pic>
        <p:nvPicPr>
          <p:cNvPr id="62" name="图片 61" descr="矢量智能对象-5"/>
          <p:cNvPicPr>
            <a:picLocks noChangeAspect="1"/>
          </p:cNvPicPr>
          <p:nvPr/>
        </p:nvPicPr>
        <p:blipFill>
          <a:blip r:embed="rId11"/>
          <a:stretch>
            <a:fillRect/>
          </a:stretch>
        </p:blipFill>
        <p:spPr>
          <a:xfrm>
            <a:off x="1546225" y="5305425"/>
            <a:ext cx="688340" cy="393700"/>
          </a:xfrm>
          <a:prstGeom prst="rect">
            <a:avLst/>
          </a:prstGeom>
        </p:spPr>
      </p:pic>
    </p:spTree>
    <p:extLst>
      <p:ext uri="{BB962C8B-B14F-4D97-AF65-F5344CB8AC3E}">
        <p14:creationId xmlns:p14="http://schemas.microsoft.com/office/powerpoint/2010/main" val="34933150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circle(in)">
                                      <p:cBhvr>
                                        <p:cTn id="7" dur="2000"/>
                                        <p:tgtEl>
                                          <p:spTgt spid="174"/>
                                        </p:tgtEl>
                                      </p:cBhvr>
                                    </p:animEffect>
                                  </p:childTnLst>
                                </p:cTn>
                              </p:par>
                              <p:par>
                                <p:cTn id="8" presetID="47"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anim calcmode="lin" valueType="num">
                                      <p:cBhvr>
                                        <p:cTn id="11" dur="1000" fill="hold"/>
                                        <p:tgtEl>
                                          <p:spTgt spid="106"/>
                                        </p:tgtEl>
                                        <p:attrNameLst>
                                          <p:attrName>ppt_x</p:attrName>
                                        </p:attrNameLst>
                                      </p:cBhvr>
                                      <p:tavLst>
                                        <p:tav tm="0">
                                          <p:val>
                                            <p:strVal val="#ppt_x"/>
                                          </p:val>
                                        </p:tav>
                                        <p:tav tm="100000">
                                          <p:val>
                                            <p:strVal val="#ppt_x"/>
                                          </p:val>
                                        </p:tav>
                                      </p:tavLst>
                                    </p:anim>
                                    <p:anim calcmode="lin" valueType="num">
                                      <p:cBhvr>
                                        <p:cTn id="12" dur="1000" fill="hold"/>
                                        <p:tgtEl>
                                          <p:spTgt spid="10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1000"/>
                                        <p:tgtEl>
                                          <p:spTgt spid="104"/>
                                        </p:tgtEl>
                                      </p:cBhvr>
                                    </p:animEffect>
                                    <p:anim calcmode="lin" valueType="num">
                                      <p:cBhvr>
                                        <p:cTn id="16" dur="1000" fill="hold"/>
                                        <p:tgtEl>
                                          <p:spTgt spid="104"/>
                                        </p:tgtEl>
                                        <p:attrNameLst>
                                          <p:attrName>ppt_x</p:attrName>
                                        </p:attrNameLst>
                                      </p:cBhvr>
                                      <p:tavLst>
                                        <p:tav tm="0">
                                          <p:val>
                                            <p:strVal val="#ppt_x"/>
                                          </p:val>
                                        </p:tav>
                                        <p:tav tm="100000">
                                          <p:val>
                                            <p:strVal val="#ppt_x"/>
                                          </p:val>
                                        </p:tav>
                                      </p:tavLst>
                                    </p:anim>
                                    <p:anim calcmode="lin" valueType="num">
                                      <p:cBhvr>
                                        <p:cTn id="17" dur="1000" fill="hold"/>
                                        <p:tgtEl>
                                          <p:spTgt spid="104"/>
                                        </p:tgtEl>
                                        <p:attrNameLst>
                                          <p:attrName>ppt_y</p:attrName>
                                        </p:attrNameLst>
                                      </p:cBhvr>
                                      <p:tavLst>
                                        <p:tav tm="0">
                                          <p:val>
                                            <p:strVal val="#ppt_y-.1"/>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dissolve">
                                      <p:cBhvr>
                                        <p:cTn id="20" dur="500"/>
                                        <p:tgtEl>
                                          <p:spTgt spid="70"/>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 calcmode="lin" valueType="num">
                                      <p:cBhvr>
                                        <p:cTn id="25" dur="500" fill="hold"/>
                                        <p:tgtEl>
                                          <p:spTgt spid="60"/>
                                        </p:tgtEl>
                                        <p:attrNameLst>
                                          <p:attrName>style.rotation</p:attrName>
                                        </p:attrNameLst>
                                      </p:cBhvr>
                                      <p:tavLst>
                                        <p:tav tm="0">
                                          <p:val>
                                            <p:fltVal val="360"/>
                                          </p:val>
                                        </p:tav>
                                        <p:tav tm="100000">
                                          <p:val>
                                            <p:fltVal val="0"/>
                                          </p:val>
                                        </p:tav>
                                      </p:tavLst>
                                    </p:anim>
                                    <p:animEffect transition="in" filter="fade">
                                      <p:cBhvr>
                                        <p:cTn id="26" dur="500"/>
                                        <p:tgtEl>
                                          <p:spTgt spid="60"/>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p:cTn id="29" dur="500" fill="hold"/>
                                        <p:tgtEl>
                                          <p:spTgt spid="61"/>
                                        </p:tgtEl>
                                        <p:attrNameLst>
                                          <p:attrName>ppt_w</p:attrName>
                                        </p:attrNameLst>
                                      </p:cBhvr>
                                      <p:tavLst>
                                        <p:tav tm="0">
                                          <p:val>
                                            <p:fltVal val="0"/>
                                          </p:val>
                                        </p:tav>
                                        <p:tav tm="100000">
                                          <p:val>
                                            <p:strVal val="#ppt_w"/>
                                          </p:val>
                                        </p:tav>
                                      </p:tavLst>
                                    </p:anim>
                                    <p:anim calcmode="lin" valueType="num">
                                      <p:cBhvr>
                                        <p:cTn id="30" dur="500" fill="hold"/>
                                        <p:tgtEl>
                                          <p:spTgt spid="61"/>
                                        </p:tgtEl>
                                        <p:attrNameLst>
                                          <p:attrName>ppt_h</p:attrName>
                                        </p:attrNameLst>
                                      </p:cBhvr>
                                      <p:tavLst>
                                        <p:tav tm="0">
                                          <p:val>
                                            <p:fltVal val="0"/>
                                          </p:val>
                                        </p:tav>
                                        <p:tav tm="100000">
                                          <p:val>
                                            <p:strVal val="#ppt_h"/>
                                          </p:val>
                                        </p:tav>
                                      </p:tavLst>
                                    </p:anim>
                                    <p:anim calcmode="lin" valueType="num">
                                      <p:cBhvr>
                                        <p:cTn id="31" dur="500" fill="hold"/>
                                        <p:tgtEl>
                                          <p:spTgt spid="61"/>
                                        </p:tgtEl>
                                        <p:attrNameLst>
                                          <p:attrName>style.rotation</p:attrName>
                                        </p:attrNameLst>
                                      </p:cBhvr>
                                      <p:tavLst>
                                        <p:tav tm="0">
                                          <p:val>
                                            <p:fltVal val="360"/>
                                          </p:val>
                                        </p:tav>
                                        <p:tav tm="100000">
                                          <p:val>
                                            <p:fltVal val="0"/>
                                          </p:val>
                                        </p:tav>
                                      </p:tavLst>
                                    </p:anim>
                                    <p:animEffect transition="in" filter="fade">
                                      <p:cBhvr>
                                        <p:cTn id="32" dur="500"/>
                                        <p:tgtEl>
                                          <p:spTgt spid="61"/>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 calcmode="lin" valueType="num">
                                      <p:cBhvr>
                                        <p:cTn id="37" dur="500" fill="hold"/>
                                        <p:tgtEl>
                                          <p:spTgt spid="62"/>
                                        </p:tgtEl>
                                        <p:attrNameLst>
                                          <p:attrName>style.rotation</p:attrName>
                                        </p:attrNameLst>
                                      </p:cBhvr>
                                      <p:tavLst>
                                        <p:tav tm="0">
                                          <p:val>
                                            <p:fltVal val="360"/>
                                          </p:val>
                                        </p:tav>
                                        <p:tav tm="100000">
                                          <p:val>
                                            <p:fltVal val="0"/>
                                          </p:val>
                                        </p:tav>
                                      </p:tavLst>
                                    </p:anim>
                                    <p:animEffect transition="in" filter="fade">
                                      <p:cBhvr>
                                        <p:cTn id="3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65" name="组合 164"/>
          <p:cNvGrpSpPr/>
          <p:nvPr/>
        </p:nvGrpSpPr>
        <p:grpSpPr>
          <a:xfrm>
            <a:off x="1263015" y="-481330"/>
            <a:ext cx="9665970" cy="6485890"/>
            <a:chOff x="1989" y="-27"/>
            <a:chExt cx="15222" cy="10214"/>
          </a:xfrm>
        </p:grpSpPr>
        <p:pic>
          <p:nvPicPr>
            <p:cNvPr id="10" name="图片 9" descr="组 1"/>
            <p:cNvPicPr>
              <a:picLocks noChangeAspect="1"/>
            </p:cNvPicPr>
            <p:nvPr/>
          </p:nvPicPr>
          <p:blipFill>
            <a:blip r:embed="rId7"/>
            <a:stretch>
              <a:fillRect/>
            </a:stretch>
          </p:blipFill>
          <p:spPr>
            <a:xfrm>
              <a:off x="1989" y="2199"/>
              <a:ext cx="15222" cy="7988"/>
            </a:xfrm>
            <a:prstGeom prst="rect">
              <a:avLst/>
            </a:prstGeom>
          </p:spPr>
        </p:pic>
        <p:grpSp>
          <p:nvGrpSpPr>
            <p:cNvPr id="15" name="组合 14"/>
            <p:cNvGrpSpPr/>
            <p:nvPr/>
          </p:nvGrpSpPr>
          <p:grpSpPr>
            <a:xfrm>
              <a:off x="7070" y="-27"/>
              <a:ext cx="5061" cy="2226"/>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8"/>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9"/>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10"/>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1"/>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1"/>
          <a:stretch>
            <a:fillRect/>
          </a:stretch>
        </p:blipFill>
        <p:spPr>
          <a:xfrm rot="6469449">
            <a:off x="3386952" y="5338390"/>
            <a:ext cx="1273810" cy="732155"/>
          </a:xfrm>
          <a:prstGeom prst="rect">
            <a:avLst/>
          </a:prstGeom>
        </p:spPr>
      </p:pic>
      <p:pic>
        <p:nvPicPr>
          <p:cNvPr id="62" name="图片 61" descr="矢量智能对象-5"/>
          <p:cNvPicPr>
            <a:picLocks noChangeAspect="1"/>
          </p:cNvPicPr>
          <p:nvPr/>
        </p:nvPicPr>
        <p:blipFill>
          <a:blip r:embed="rId12"/>
          <a:stretch>
            <a:fillRect/>
          </a:stretch>
        </p:blipFill>
        <p:spPr>
          <a:xfrm>
            <a:off x="1546225" y="5305425"/>
            <a:ext cx="688340" cy="393700"/>
          </a:xfrm>
          <a:prstGeom prst="rect">
            <a:avLst/>
          </a:prstGeom>
        </p:spPr>
      </p:pic>
      <p:sp>
        <p:nvSpPr>
          <p:cNvPr id="4" name="Oval Callout 5">
            <a:extLst>
              <a:ext uri="{FF2B5EF4-FFF2-40B4-BE49-F238E27FC236}">
                <a16:creationId xmlns:a16="http://schemas.microsoft.com/office/drawing/2014/main" id="{524238A4-7B73-6C95-9FDC-79BBDADEADFF}"/>
              </a:ext>
            </a:extLst>
          </p:cNvPr>
          <p:cNvSpPr/>
          <p:nvPr/>
        </p:nvSpPr>
        <p:spPr>
          <a:xfrm>
            <a:off x="1929130" y="2699635"/>
            <a:ext cx="8412162" cy="881807"/>
          </a:xfrm>
          <a:prstGeom prst="rect">
            <a:avLst/>
          </a:prstGeom>
          <a:no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ln>
                  <a:solidFill>
                    <a:srgbClr val="FFFF00"/>
                  </a:solidFill>
                </a:ln>
                <a:solidFill>
                  <a:schemeClr val="bg1"/>
                </a:solidFill>
                <a:latin typeface="Tahoma" panose="020B0604030504040204" charset="0"/>
                <a:cs typeface="Tahoma" panose="020B0604030504040204" charset="0"/>
              </a:rPr>
              <a:t>2. </a:t>
            </a:r>
            <a:r>
              <a:rPr lang="en-US" sz="4000" b="1" dirty="0" err="1">
                <a:ln>
                  <a:solidFill>
                    <a:srgbClr val="FFFF00"/>
                  </a:solidFill>
                </a:ln>
                <a:solidFill>
                  <a:schemeClr val="bg1"/>
                </a:solidFill>
                <a:latin typeface="Tahoma" panose="020B0604030504040204" charset="0"/>
                <a:cs typeface="Tahoma" panose="020B0604030504040204" charset="0"/>
              </a:rPr>
              <a:t>Biểu</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hiện</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của</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xâm</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hại</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trẻ</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em</a:t>
            </a:r>
            <a:endParaRPr lang="en-US" sz="4000" b="1" dirty="0">
              <a:ln>
                <a:solidFill>
                  <a:srgbClr val="FFFF00"/>
                </a:solidFill>
              </a:ln>
              <a:solidFill>
                <a:schemeClr val="bg1"/>
              </a:solidFill>
              <a:latin typeface="Tahoma" panose="020B0604030504040204" charset="0"/>
              <a:cs typeface="Tahoma" panose="020B0604030504040204" charset="0"/>
            </a:endParaRPr>
          </a:p>
        </p:txBody>
      </p:sp>
    </p:spTree>
    <p:extLst>
      <p:ext uri="{BB962C8B-B14F-4D97-AF65-F5344CB8AC3E}">
        <p14:creationId xmlns:p14="http://schemas.microsoft.com/office/powerpoint/2010/main" val="26488452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anim calcmode="lin" valueType="num">
                                      <p:cBhvr>
                                        <p:cTn id="8" dur="1000" fill="hold"/>
                                        <p:tgtEl>
                                          <p:spTgt spid="165"/>
                                        </p:tgtEl>
                                        <p:attrNameLst>
                                          <p:attrName>ppt_x</p:attrName>
                                        </p:attrNameLst>
                                      </p:cBhvr>
                                      <p:tavLst>
                                        <p:tav tm="0">
                                          <p:val>
                                            <p:strVal val="#ppt_x"/>
                                          </p:val>
                                        </p:tav>
                                        <p:tav tm="100000">
                                          <p:val>
                                            <p:strVal val="#ppt_x"/>
                                          </p:val>
                                        </p:tav>
                                      </p:tavLst>
                                    </p:anim>
                                    <p:anim calcmode="lin" valueType="num">
                                      <p:cBhvr>
                                        <p:cTn id="9" dur="1000" fill="hold"/>
                                        <p:tgtEl>
                                          <p:spTgt spid="16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circle(in)">
                                      <p:cBhvr>
                                        <p:cTn id="12" dur="2000"/>
                                        <p:tgtEl>
                                          <p:spTgt spid="174"/>
                                        </p:tgtEl>
                                      </p:cBhvr>
                                    </p:animEffect>
                                  </p:childTnLst>
                                </p:cTn>
                              </p:par>
                              <p:par>
                                <p:cTn id="13" presetID="47"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anim calcmode="lin" valueType="num">
                                      <p:cBhvr>
                                        <p:cTn id="16" dur="1000" fill="hold"/>
                                        <p:tgtEl>
                                          <p:spTgt spid="106"/>
                                        </p:tgtEl>
                                        <p:attrNameLst>
                                          <p:attrName>ppt_x</p:attrName>
                                        </p:attrNameLst>
                                      </p:cBhvr>
                                      <p:tavLst>
                                        <p:tav tm="0">
                                          <p:val>
                                            <p:strVal val="#ppt_x"/>
                                          </p:val>
                                        </p:tav>
                                        <p:tav tm="100000">
                                          <p:val>
                                            <p:strVal val="#ppt_x"/>
                                          </p:val>
                                        </p:tav>
                                      </p:tavLst>
                                    </p:anim>
                                    <p:anim calcmode="lin" valueType="num">
                                      <p:cBhvr>
                                        <p:cTn id="17" dur="1000" fill="hold"/>
                                        <p:tgtEl>
                                          <p:spTgt spid="10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1000"/>
                                        <p:tgtEl>
                                          <p:spTgt spid="104"/>
                                        </p:tgtEl>
                                      </p:cBhvr>
                                    </p:animEffect>
                                    <p:anim calcmode="lin" valueType="num">
                                      <p:cBhvr>
                                        <p:cTn id="21" dur="1000" fill="hold"/>
                                        <p:tgtEl>
                                          <p:spTgt spid="104"/>
                                        </p:tgtEl>
                                        <p:attrNameLst>
                                          <p:attrName>ppt_x</p:attrName>
                                        </p:attrNameLst>
                                      </p:cBhvr>
                                      <p:tavLst>
                                        <p:tav tm="0">
                                          <p:val>
                                            <p:strVal val="#ppt_x"/>
                                          </p:val>
                                        </p:tav>
                                        <p:tav tm="100000">
                                          <p:val>
                                            <p:strVal val="#ppt_x"/>
                                          </p:val>
                                        </p:tav>
                                      </p:tavLst>
                                    </p:anim>
                                    <p:anim calcmode="lin" valueType="num">
                                      <p:cBhvr>
                                        <p:cTn id="22" dur="1000" fill="hold"/>
                                        <p:tgtEl>
                                          <p:spTgt spid="104"/>
                                        </p:tgtEl>
                                        <p:attrNameLst>
                                          <p:attrName>ppt_y</p:attrName>
                                        </p:attrNameLst>
                                      </p:cBhvr>
                                      <p:tavLst>
                                        <p:tav tm="0">
                                          <p:val>
                                            <p:strVal val="#ppt_y-.1"/>
                                          </p:val>
                                        </p:tav>
                                        <p:tav tm="100000">
                                          <p:val>
                                            <p:strVal val="#ppt_y"/>
                                          </p:val>
                                        </p:tav>
                                      </p:tavLst>
                                    </p:anim>
                                  </p:childTnLst>
                                </p:cTn>
                              </p:par>
                              <p:par>
                                <p:cTn id="23" presetID="9"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dissolve">
                                      <p:cBhvr>
                                        <p:cTn id="25" dur="500"/>
                                        <p:tgtEl>
                                          <p:spTgt spid="70"/>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 calcmode="lin" valueType="num">
                                      <p:cBhvr>
                                        <p:cTn id="30" dur="500" fill="hold"/>
                                        <p:tgtEl>
                                          <p:spTgt spid="60"/>
                                        </p:tgtEl>
                                        <p:attrNameLst>
                                          <p:attrName>style.rotation</p:attrName>
                                        </p:attrNameLst>
                                      </p:cBhvr>
                                      <p:tavLst>
                                        <p:tav tm="0">
                                          <p:val>
                                            <p:fltVal val="360"/>
                                          </p:val>
                                        </p:tav>
                                        <p:tav tm="100000">
                                          <p:val>
                                            <p:fltVal val="0"/>
                                          </p:val>
                                        </p:tav>
                                      </p:tavLst>
                                    </p:anim>
                                    <p:animEffect transition="in" filter="fade">
                                      <p:cBhvr>
                                        <p:cTn id="31" dur="500"/>
                                        <p:tgtEl>
                                          <p:spTgt spid="60"/>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 calcmode="lin" valueType="num">
                                      <p:cBhvr>
                                        <p:cTn id="36" dur="500" fill="hold"/>
                                        <p:tgtEl>
                                          <p:spTgt spid="61"/>
                                        </p:tgtEl>
                                        <p:attrNameLst>
                                          <p:attrName>style.rotation</p:attrName>
                                        </p:attrNameLst>
                                      </p:cBhvr>
                                      <p:tavLst>
                                        <p:tav tm="0">
                                          <p:val>
                                            <p:fltVal val="360"/>
                                          </p:val>
                                        </p:tav>
                                        <p:tav tm="100000">
                                          <p:val>
                                            <p:fltVal val="0"/>
                                          </p:val>
                                        </p:tav>
                                      </p:tavLst>
                                    </p:anim>
                                    <p:animEffect transition="in" filter="fade">
                                      <p:cBhvr>
                                        <p:cTn id="37" dur="500"/>
                                        <p:tgtEl>
                                          <p:spTgt spid="61"/>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 calcmode="lin" valueType="num">
                                      <p:cBhvr>
                                        <p:cTn id="42" dur="500" fill="hold"/>
                                        <p:tgtEl>
                                          <p:spTgt spid="62"/>
                                        </p:tgtEl>
                                        <p:attrNameLst>
                                          <p:attrName>style.rotation</p:attrName>
                                        </p:attrNameLst>
                                      </p:cBhvr>
                                      <p:tavLst>
                                        <p:tav tm="0">
                                          <p:val>
                                            <p:fltVal val="360"/>
                                          </p:val>
                                        </p:tav>
                                        <p:tav tm="100000">
                                          <p:val>
                                            <p:fltVal val="0"/>
                                          </p:val>
                                        </p:tav>
                                      </p:tavLst>
                                    </p:anim>
                                    <p:animEffect transition="in" filter="fade">
                                      <p:cBhvr>
                                        <p:cTn id="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15" name="组合 14"/>
          <p:cNvGrpSpPr/>
          <p:nvPr/>
        </p:nvGrpSpPr>
        <p:grpSpPr>
          <a:xfrm>
            <a:off x="0" y="-42863"/>
            <a:ext cx="12192000" cy="6943725"/>
            <a:chOff x="0" y="-82"/>
            <a:chExt cx="19200" cy="10935"/>
          </a:xfrm>
        </p:grpSpPr>
        <p:grpSp>
          <p:nvGrpSpPr>
            <p:cNvPr id="70" name="组合 69"/>
            <p:cNvGrpSpPr/>
            <p:nvPr/>
          </p:nvGrpSpPr>
          <p:grpSpPr>
            <a:xfrm>
              <a:off x="0" y="-82"/>
              <a:ext cx="19200" cy="10935"/>
              <a:chOff x="-2531" y="-82"/>
              <a:chExt cx="23716" cy="10935"/>
            </a:xfrm>
          </p:grpSpPr>
          <p:grpSp>
            <p:nvGrpSpPr>
              <p:cNvPr id="228" name="组合 227"/>
              <p:cNvGrpSpPr/>
              <p:nvPr/>
            </p:nvGrpSpPr>
            <p:grpSpPr>
              <a:xfrm>
                <a:off x="-2531" y="-82"/>
                <a:ext cx="23716" cy="1088"/>
                <a:chOff x="-1607127" y="-51755"/>
                <a:chExt cx="15059887" cy="691091"/>
              </a:xfrm>
              <a:solidFill>
                <a:schemeClr val="bg1"/>
              </a:solidFill>
            </p:grpSpPr>
            <p:sp>
              <p:nvSpPr>
                <p:cNvPr id="224"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2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45" name="组合 44"/>
              <p:cNvGrpSpPr/>
              <p:nvPr/>
            </p:nvGrpSpPr>
            <p:grpSpPr>
              <a:xfrm flipV="1">
                <a:off x="-2531" y="9765"/>
                <a:ext cx="23716" cy="1088"/>
                <a:chOff x="-1607127" y="-86935"/>
                <a:chExt cx="15059887" cy="691322"/>
              </a:xfrm>
              <a:solidFill>
                <a:schemeClr val="bg1"/>
              </a:solidFill>
            </p:grpSpPr>
            <p:sp>
              <p:nvSpPr>
                <p:cNvPr id="46" name="Freeform 6"/>
                <p:cNvSpPr/>
                <p:nvPr/>
              </p:nvSpPr>
              <p:spPr bwMode="auto">
                <a:xfrm rot="10800000">
                  <a:off x="-1607127" y="-8693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69" name="Freeform 6"/>
                <p:cNvSpPr/>
                <p:nvPr/>
              </p:nvSpPr>
              <p:spPr bwMode="auto">
                <a:xfrm rot="10800000" flipH="1">
                  <a:off x="5902034" y="-86702"/>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grpSp>
          <p:nvGrpSpPr>
            <p:cNvPr id="9" name="组合 8"/>
            <p:cNvGrpSpPr/>
            <p:nvPr/>
          </p:nvGrpSpPr>
          <p:grpSpPr>
            <a:xfrm>
              <a:off x="478" y="559"/>
              <a:ext cx="18245" cy="9574"/>
              <a:chOff x="478" y="613"/>
              <a:chExt cx="18245" cy="9574"/>
            </a:xfrm>
          </p:grpSpPr>
          <p:pic>
            <p:nvPicPr>
              <p:cNvPr id="10" name="图片 9" descr="组 1"/>
              <p:cNvPicPr>
                <a:picLocks noChangeAspect="1"/>
              </p:cNvPicPr>
              <p:nvPr/>
            </p:nvPicPr>
            <p:blipFill>
              <a:blip r:embed="rId2"/>
              <a:stretch>
                <a:fillRect/>
              </a:stretch>
            </p:blipFill>
            <p:spPr>
              <a:xfrm>
                <a:off x="478" y="613"/>
                <a:ext cx="18245" cy="9574"/>
              </a:xfrm>
              <a:prstGeom prst="rect">
                <a:avLst/>
              </a:prstGeom>
            </p:spPr>
          </p:pic>
          <p:sp>
            <p:nvSpPr>
              <p:cNvPr id="8" name="圆角矩形 7"/>
              <p:cNvSpPr/>
              <p:nvPr/>
            </p:nvSpPr>
            <p:spPr>
              <a:xfrm>
                <a:off x="741" y="778"/>
                <a:ext cx="17719" cy="9244"/>
              </a:xfrm>
              <a:prstGeom prst="roundRect">
                <a:avLst>
                  <a:gd name="adj" fmla="val 1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grpSp>
      <p:sp>
        <p:nvSpPr>
          <p:cNvPr id="14" name="TextBox 13">
            <a:extLst>
              <a:ext uri="{FF2B5EF4-FFF2-40B4-BE49-F238E27FC236}">
                <a16:creationId xmlns:a16="http://schemas.microsoft.com/office/drawing/2014/main" id="{88FAAAB5-62ED-484C-B670-0C35DF7EE219}"/>
              </a:ext>
            </a:extLst>
          </p:cNvPr>
          <p:cNvSpPr txBox="1"/>
          <p:nvPr/>
        </p:nvSpPr>
        <p:spPr>
          <a:xfrm>
            <a:off x="1182192" y="645796"/>
            <a:ext cx="10539273" cy="646331"/>
          </a:xfrm>
          <a:prstGeom prst="rect">
            <a:avLst/>
          </a:prstGeom>
          <a:noFill/>
        </p:spPr>
        <p:txBody>
          <a:bodyPr wrap="square">
            <a:spAutoFit/>
          </a:bodyPr>
          <a:lstStyle/>
          <a:p>
            <a:pPr algn="just"/>
            <a:r>
              <a:rPr lang="en-US" sz="3600" dirty="0" err="1">
                <a:latin typeface="Times New Roman" panose="02020603050405020304" pitchFamily="18" charset="0"/>
                <a:ea typeface="Times New Roman" panose="02020603050405020304" pitchFamily="18" charset="0"/>
              </a:rPr>
              <a:t>Nêu</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những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biểu</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hiện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xâm</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hại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trẻ</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em</a:t>
            </a:r>
            <a:r>
              <a:rPr lang="en-US" sz="3600" dirty="0">
                <a:latin typeface="Times New Roman" panose="02020603050405020304" pitchFamily="18" charset="0"/>
                <a:ea typeface="Times New Roman" panose="02020603050405020304" pitchFamily="18" charset="0"/>
              </a:rPr>
              <a:t>.</a:t>
            </a:r>
            <a:endParaRPr lang="vi-VN" sz="3600" i="1" dirty="0">
              <a:latin typeface="Times New Roman" panose="02020603050405020304" pitchFamily="18" charset="0"/>
            </a:endParaRPr>
          </a:p>
        </p:txBody>
      </p:sp>
      <p:sp>
        <p:nvSpPr>
          <p:cNvPr id="2" name="TextBox 1">
            <a:extLst>
              <a:ext uri="{FF2B5EF4-FFF2-40B4-BE49-F238E27FC236}">
                <a16:creationId xmlns:a16="http://schemas.microsoft.com/office/drawing/2014/main" id="{9D632E35-FD4B-3A9B-3072-5CB5CA143433}"/>
              </a:ext>
            </a:extLst>
          </p:cNvPr>
          <p:cNvSpPr txBox="1"/>
          <p:nvPr/>
        </p:nvSpPr>
        <p:spPr>
          <a:xfrm>
            <a:off x="997663" y="1488781"/>
            <a:ext cx="10539273" cy="4524315"/>
          </a:xfrm>
          <a:prstGeom prst="rect">
            <a:avLst/>
          </a:prstGeom>
          <a:noFill/>
        </p:spPr>
        <p:txBody>
          <a:bodyPr wrap="square">
            <a:spAutoFit/>
          </a:bodyPr>
          <a:lstStyle/>
          <a:p>
            <a:r>
              <a:rPr lang="vi-VN" sz="3200" dirty="0">
                <a:solidFill>
                  <a:srgbClr val="002060"/>
                </a:solidFill>
              </a:rPr>
              <a:t>- Mua bán trẻ em;</a:t>
            </a:r>
            <a:br>
              <a:rPr lang="vi-VN" sz="3200" dirty="0">
                <a:solidFill>
                  <a:srgbClr val="002060"/>
                </a:solidFill>
              </a:rPr>
            </a:br>
            <a:r>
              <a:rPr lang="vi-VN" sz="3200" dirty="0">
                <a:solidFill>
                  <a:srgbClr val="002060"/>
                </a:solidFill>
              </a:rPr>
              <a:t>- Bỏ rơi trẻ em;</a:t>
            </a:r>
            <a:br>
              <a:rPr lang="vi-VN" sz="3200" dirty="0">
                <a:solidFill>
                  <a:srgbClr val="002060"/>
                </a:solidFill>
              </a:rPr>
            </a:br>
            <a:r>
              <a:rPr lang="vi-VN" sz="3200" dirty="0">
                <a:solidFill>
                  <a:srgbClr val="002060"/>
                </a:solidFill>
              </a:rPr>
              <a:t>- Bạo lực với trẻ em, dẫn đến trẻ em bị rối loạn tâm thần</a:t>
            </a:r>
            <a:r>
              <a:rPr lang="en-US" sz="3200" dirty="0">
                <a:solidFill>
                  <a:srgbClr val="002060"/>
                </a:solidFill>
              </a:rPr>
              <a:t>.</a:t>
            </a:r>
            <a:br>
              <a:rPr lang="vi-VN" sz="3200" dirty="0">
                <a:solidFill>
                  <a:srgbClr val="002060"/>
                </a:solidFill>
              </a:rPr>
            </a:br>
            <a:r>
              <a:rPr lang="vi-VN" sz="3200" dirty="0">
                <a:solidFill>
                  <a:srgbClr val="002060"/>
                </a:solidFill>
              </a:rPr>
              <a:t>- Bắt buộc trẻ em tham gia lao động trái quy định của pháp luật về lao động;</a:t>
            </a:r>
            <a:br>
              <a:rPr lang="vi-VN" sz="3200" dirty="0">
                <a:solidFill>
                  <a:srgbClr val="002060"/>
                </a:solidFill>
              </a:rPr>
            </a:br>
            <a:r>
              <a:rPr lang="vi-VN" sz="3200" dirty="0">
                <a:solidFill>
                  <a:srgbClr val="002060"/>
                </a:solidFill>
              </a:rPr>
              <a:t>- Rủ rê, xúi giục, kích động, lợi dụng, lôi kéo, dụ dỗ, ép buộc tham gia các hoạt động trình diễn hoặc bị sử dụng trong sản xuất các sản phẩm khiêu dâm;</a:t>
            </a:r>
            <a:br>
              <a:rPr lang="vi-VN" sz="3200" dirty="0">
                <a:solidFill>
                  <a:srgbClr val="002060"/>
                </a:solidFill>
              </a:rPr>
            </a:br>
            <a:r>
              <a:rPr lang="vi-VN" sz="3200" dirty="0">
                <a:solidFill>
                  <a:srgbClr val="002060"/>
                </a:solidFill>
              </a:rPr>
              <a:t> </a:t>
            </a:r>
            <a:r>
              <a:rPr lang="en-US" sz="3200" dirty="0">
                <a:solidFill>
                  <a:srgbClr val="002060"/>
                </a:solidFill>
              </a:rPr>
              <a:t>…..</a:t>
            </a:r>
            <a:endParaRPr lang="vi-VN" sz="3200" dirty="0">
              <a:solidFill>
                <a:srgbClr val="00206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70" name="组合 69"/>
          <p:cNvGrpSpPr/>
          <p:nvPr/>
        </p:nvGrpSpPr>
        <p:grpSpPr>
          <a:xfrm>
            <a:off x="-1607185" y="-52070"/>
            <a:ext cx="15059660" cy="6910070"/>
            <a:chOff x="-2531" y="-82"/>
            <a:chExt cx="23716" cy="10882"/>
          </a:xfrm>
        </p:grpSpPr>
        <p:grpSp>
          <p:nvGrpSpPr>
            <p:cNvPr id="55" name="组合 54"/>
            <p:cNvGrpSpPr/>
            <p:nvPr/>
          </p:nvGrpSpPr>
          <p:grpSpPr>
            <a:xfrm>
              <a:off x="-2531" y="-82"/>
              <a:ext cx="23716" cy="1088"/>
              <a:chOff x="-1607127" y="-51755"/>
              <a:chExt cx="15059887" cy="691091"/>
            </a:xfrm>
            <a:solidFill>
              <a:schemeClr val="bg1"/>
            </a:solidFill>
          </p:grpSpPr>
          <p:sp>
            <p:nvSpPr>
              <p:cNvPr id="56"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8" name="组合 57"/>
            <p:cNvGrpSpPr/>
            <p:nvPr/>
          </p:nvGrpSpPr>
          <p:grpSpPr>
            <a:xfrm flipV="1">
              <a:off x="-2531" y="9712"/>
              <a:ext cx="23716" cy="1088"/>
              <a:chOff x="-1607127" y="-51755"/>
              <a:chExt cx="15059887" cy="691091"/>
            </a:xfrm>
            <a:solidFill>
              <a:schemeClr val="bg1"/>
            </a:solidFill>
          </p:grpSpPr>
          <p:sp>
            <p:nvSpPr>
              <p:cNvPr id="59" name="Freeform 6"/>
              <p:cNvSpPr/>
              <p:nvPr/>
            </p:nvSpPr>
            <p:spPr bwMode="auto">
              <a:xfrm rot="10800000">
                <a:off x="-1607127" y="-51755"/>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6"/>
              <p:cNvSpPr/>
              <p:nvPr/>
            </p:nvSpPr>
            <p:spPr bwMode="auto">
              <a:xfrm rot="10800000" flipH="1">
                <a:off x="5902034" y="-51753"/>
                <a:ext cx="7550726" cy="691089"/>
              </a:xfrm>
              <a:custGeom>
                <a:avLst/>
                <a:gdLst>
                  <a:gd name="connsiteX0" fmla="*/ 0 w 19261"/>
                  <a:gd name="connsiteY0" fmla="*/ 2123 h 2152"/>
                  <a:gd name="connsiteX1" fmla="*/ 33 w 19261"/>
                  <a:gd name="connsiteY1" fmla="*/ 1706 h 2152"/>
                  <a:gd name="connsiteX2" fmla="*/ 50 w 19261"/>
                  <a:gd name="connsiteY2" fmla="*/ 1487 h 2152"/>
                  <a:gd name="connsiteX3" fmla="*/ 353 w 19261"/>
                  <a:gd name="connsiteY3" fmla="*/ 1319 h 2152"/>
                  <a:gd name="connsiteX4" fmla="*/ 1837 w 19261"/>
                  <a:gd name="connsiteY4" fmla="*/ 1959 h 2152"/>
                  <a:gd name="connsiteX5" fmla="*/ 1854 w 19261"/>
                  <a:gd name="connsiteY5" fmla="*/ 1942 h 2152"/>
                  <a:gd name="connsiteX6" fmla="*/ 2056 w 19261"/>
                  <a:gd name="connsiteY6" fmla="*/ 1807 h 2152"/>
                  <a:gd name="connsiteX7" fmla="*/ 2495 w 19261"/>
                  <a:gd name="connsiteY7" fmla="*/ 1588 h 2152"/>
                  <a:gd name="connsiteX8" fmla="*/ 3911 w 19261"/>
                  <a:gd name="connsiteY8" fmla="*/ 1942 h 2152"/>
                  <a:gd name="connsiteX9" fmla="*/ 3928 w 19261"/>
                  <a:gd name="connsiteY9" fmla="*/ 1925 h 2152"/>
                  <a:gd name="connsiteX10" fmla="*/ 5091 w 19261"/>
                  <a:gd name="connsiteY10" fmla="*/ 1403 h 2152"/>
                  <a:gd name="connsiteX11" fmla="*/ 5631 w 19261"/>
                  <a:gd name="connsiteY11" fmla="*/ 1841 h 2152"/>
                  <a:gd name="connsiteX12" fmla="*/ 5648 w 19261"/>
                  <a:gd name="connsiteY12" fmla="*/ 1824 h 2152"/>
                  <a:gd name="connsiteX13" fmla="*/ 5800 w 19261"/>
                  <a:gd name="connsiteY13" fmla="*/ 1689 h 2152"/>
                  <a:gd name="connsiteX14" fmla="*/ 6255 w 19261"/>
                  <a:gd name="connsiteY14" fmla="*/ 1420 h 2152"/>
                  <a:gd name="connsiteX15" fmla="*/ 6592 w 19261"/>
                  <a:gd name="connsiteY15" fmla="*/ 1319 h 2152"/>
                  <a:gd name="connsiteX16" fmla="*/ 7840 w 19261"/>
                  <a:gd name="connsiteY16" fmla="*/ 1858 h 2152"/>
                  <a:gd name="connsiteX17" fmla="*/ 7857 w 19261"/>
                  <a:gd name="connsiteY17" fmla="*/ 1858 h 2152"/>
                  <a:gd name="connsiteX18" fmla="*/ 9560 w 19261"/>
                  <a:gd name="connsiteY18" fmla="*/ 1234 h 2152"/>
                  <a:gd name="connsiteX19" fmla="*/ 10335 w 19261"/>
                  <a:gd name="connsiteY19" fmla="*/ 2010 h 2152"/>
                  <a:gd name="connsiteX20" fmla="*/ 10487 w 19261"/>
                  <a:gd name="connsiteY20" fmla="*/ 1875 h 2152"/>
                  <a:gd name="connsiteX21" fmla="*/ 10757 w 19261"/>
                  <a:gd name="connsiteY21" fmla="*/ 1656 h 2152"/>
                  <a:gd name="connsiteX22" fmla="*/ 12139 w 19261"/>
                  <a:gd name="connsiteY22" fmla="*/ 1201 h 2152"/>
                  <a:gd name="connsiteX23" fmla="*/ 12460 w 19261"/>
                  <a:gd name="connsiteY23" fmla="*/ 1285 h 2152"/>
                  <a:gd name="connsiteX24" fmla="*/ 12848 w 19261"/>
                  <a:gd name="connsiteY24" fmla="*/ 1538 h 2152"/>
                  <a:gd name="connsiteX25" fmla="*/ 12949 w 19261"/>
                  <a:gd name="connsiteY25" fmla="*/ 1437 h 2152"/>
                  <a:gd name="connsiteX26" fmla="*/ 13084 w 19261"/>
                  <a:gd name="connsiteY26" fmla="*/ 1336 h 2152"/>
                  <a:gd name="connsiteX27" fmla="*/ 13505 w 19261"/>
                  <a:gd name="connsiteY27" fmla="*/ 1116 h 2152"/>
                  <a:gd name="connsiteX28" fmla="*/ 14804 w 19261"/>
                  <a:gd name="connsiteY28" fmla="*/ 1420 h 2152"/>
                  <a:gd name="connsiteX29" fmla="*/ 15040 w 19261"/>
                  <a:gd name="connsiteY29" fmla="*/ 1639 h 2152"/>
                  <a:gd name="connsiteX30" fmla="*/ 15040 w 19261"/>
                  <a:gd name="connsiteY30" fmla="*/ 1622 h 2152"/>
                  <a:gd name="connsiteX31" fmla="*/ 15309 w 19261"/>
                  <a:gd name="connsiteY31" fmla="*/ 1285 h 2152"/>
                  <a:gd name="connsiteX32" fmla="*/ 16692 w 19261"/>
                  <a:gd name="connsiteY32" fmla="*/ 746 h 2152"/>
                  <a:gd name="connsiteX33" fmla="*/ 17282 w 19261"/>
                  <a:gd name="connsiteY33" fmla="*/ 982 h 2152"/>
                  <a:gd name="connsiteX34" fmla="*/ 17485 w 19261"/>
                  <a:gd name="connsiteY34" fmla="*/ 628 h 2152"/>
                  <a:gd name="connsiteX35" fmla="*/ 18783 w 19261"/>
                  <a:gd name="connsiteY35" fmla="*/ 21 h 2152"/>
                  <a:gd name="connsiteX36" fmla="*/ 19255 w 19261"/>
                  <a:gd name="connsiteY36" fmla="*/ 156 h 2152"/>
                  <a:gd name="connsiteX37" fmla="*/ 19254 w 19261"/>
                  <a:gd name="connsiteY37" fmla="*/ 2136 h 2152"/>
                  <a:gd name="connsiteX38" fmla="*/ 0 w 19261"/>
                  <a:gd name="connsiteY38" fmla="*/ 2123 h 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0" t="0" r="r" b="b"/>
                <a:pathLst>
                  <a:path w="19261" h="2153">
                    <a:moveTo>
                      <a:pt x="0" y="2123"/>
                    </a:moveTo>
                    <a:cubicBezTo>
                      <a:pt x="0" y="1904"/>
                      <a:pt x="33" y="1925"/>
                      <a:pt x="33" y="1706"/>
                    </a:cubicBezTo>
                    <a:cubicBezTo>
                      <a:pt x="33" y="1656"/>
                      <a:pt x="16" y="1521"/>
                      <a:pt x="50" y="1487"/>
                    </a:cubicBezTo>
                    <a:cubicBezTo>
                      <a:pt x="117" y="1403"/>
                      <a:pt x="252" y="1369"/>
                      <a:pt x="353" y="1319"/>
                    </a:cubicBezTo>
                    <a:cubicBezTo>
                      <a:pt x="1061" y="1032"/>
                      <a:pt x="1601" y="1487"/>
                      <a:pt x="1837" y="1959"/>
                    </a:cubicBezTo>
                    <a:cubicBezTo>
                      <a:pt x="1854" y="1959"/>
                      <a:pt x="1854" y="1959"/>
                      <a:pt x="1854" y="1942"/>
                    </a:cubicBezTo>
                    <a:cubicBezTo>
                      <a:pt x="1921" y="1909"/>
                      <a:pt x="1989" y="1858"/>
                      <a:pt x="2056" y="1807"/>
                    </a:cubicBezTo>
                    <a:cubicBezTo>
                      <a:pt x="2191" y="1723"/>
                      <a:pt x="2343" y="1656"/>
                      <a:pt x="2495" y="1588"/>
                    </a:cubicBezTo>
                    <a:cubicBezTo>
                      <a:pt x="3051" y="1386"/>
                      <a:pt x="3658" y="1571"/>
                      <a:pt x="3911" y="1942"/>
                    </a:cubicBezTo>
                    <a:cubicBezTo>
                      <a:pt x="3911" y="1942"/>
                      <a:pt x="3911" y="1925"/>
                      <a:pt x="3928" y="1925"/>
                    </a:cubicBezTo>
                    <a:cubicBezTo>
                      <a:pt x="4046" y="1656"/>
                      <a:pt x="4636" y="1234"/>
                      <a:pt x="5091" y="1403"/>
                    </a:cubicBezTo>
                    <a:cubicBezTo>
                      <a:pt x="5327" y="1504"/>
                      <a:pt x="5462" y="1673"/>
                      <a:pt x="5631" y="1841"/>
                    </a:cubicBezTo>
                    <a:cubicBezTo>
                      <a:pt x="5631" y="1824"/>
                      <a:pt x="5648" y="1824"/>
                      <a:pt x="5648" y="1824"/>
                    </a:cubicBezTo>
                    <a:cubicBezTo>
                      <a:pt x="5698" y="1774"/>
                      <a:pt x="5749" y="1740"/>
                      <a:pt x="5800" y="1689"/>
                    </a:cubicBezTo>
                    <a:cubicBezTo>
                      <a:pt x="5934" y="1588"/>
                      <a:pt x="6086" y="1487"/>
                      <a:pt x="6255" y="1420"/>
                    </a:cubicBezTo>
                    <a:cubicBezTo>
                      <a:pt x="6356" y="1369"/>
                      <a:pt x="6474" y="1336"/>
                      <a:pt x="6592" y="1319"/>
                    </a:cubicBezTo>
                    <a:cubicBezTo>
                      <a:pt x="7216" y="1167"/>
                      <a:pt x="7553" y="1588"/>
                      <a:pt x="7840" y="1858"/>
                    </a:cubicBezTo>
                    <a:cubicBezTo>
                      <a:pt x="7857" y="1858"/>
                      <a:pt x="7857" y="1858"/>
                      <a:pt x="7857" y="1858"/>
                    </a:cubicBezTo>
                    <a:cubicBezTo>
                      <a:pt x="8110" y="1521"/>
                      <a:pt x="8936" y="982"/>
                      <a:pt x="9560" y="1234"/>
                    </a:cubicBezTo>
                    <a:cubicBezTo>
                      <a:pt x="9931" y="1369"/>
                      <a:pt x="10167" y="1689"/>
                      <a:pt x="10335" y="2010"/>
                    </a:cubicBezTo>
                    <a:cubicBezTo>
                      <a:pt x="10386" y="1976"/>
                      <a:pt x="10436" y="1925"/>
                      <a:pt x="10487" y="1875"/>
                    </a:cubicBezTo>
                    <a:cubicBezTo>
                      <a:pt x="10571" y="1807"/>
                      <a:pt x="10672" y="1723"/>
                      <a:pt x="10757" y="1656"/>
                    </a:cubicBezTo>
                    <a:cubicBezTo>
                      <a:pt x="11043" y="1437"/>
                      <a:pt x="11600" y="1100"/>
                      <a:pt x="12139" y="1201"/>
                    </a:cubicBezTo>
                    <a:cubicBezTo>
                      <a:pt x="12257" y="1218"/>
                      <a:pt x="12359" y="1251"/>
                      <a:pt x="12460" y="1285"/>
                    </a:cubicBezTo>
                    <a:cubicBezTo>
                      <a:pt x="12595" y="1352"/>
                      <a:pt x="12746" y="1437"/>
                      <a:pt x="12848" y="1538"/>
                    </a:cubicBezTo>
                    <a:cubicBezTo>
                      <a:pt x="12881" y="1504"/>
                      <a:pt x="12915" y="1470"/>
                      <a:pt x="12949" y="1437"/>
                    </a:cubicBezTo>
                    <a:cubicBezTo>
                      <a:pt x="12983" y="1403"/>
                      <a:pt x="13033" y="1369"/>
                      <a:pt x="13084" y="1336"/>
                    </a:cubicBezTo>
                    <a:cubicBezTo>
                      <a:pt x="13202" y="1251"/>
                      <a:pt x="13353" y="1167"/>
                      <a:pt x="13505" y="1116"/>
                    </a:cubicBezTo>
                    <a:cubicBezTo>
                      <a:pt x="14028" y="948"/>
                      <a:pt x="14500" y="1184"/>
                      <a:pt x="14804" y="1420"/>
                    </a:cubicBezTo>
                    <a:cubicBezTo>
                      <a:pt x="14871" y="1487"/>
                      <a:pt x="14955" y="1555"/>
                      <a:pt x="15040" y="1639"/>
                    </a:cubicBezTo>
                    <a:cubicBezTo>
                      <a:pt x="15040" y="1639"/>
                      <a:pt x="15040" y="1622"/>
                      <a:pt x="15040" y="1622"/>
                    </a:cubicBezTo>
                    <a:cubicBezTo>
                      <a:pt x="15090" y="1487"/>
                      <a:pt x="15225" y="1386"/>
                      <a:pt x="15309" y="1285"/>
                    </a:cubicBezTo>
                    <a:cubicBezTo>
                      <a:pt x="15545" y="982"/>
                      <a:pt x="16085" y="611"/>
                      <a:pt x="16692" y="746"/>
                    </a:cubicBezTo>
                    <a:cubicBezTo>
                      <a:pt x="16911" y="796"/>
                      <a:pt x="17097" y="897"/>
                      <a:pt x="17282" y="982"/>
                    </a:cubicBezTo>
                    <a:cubicBezTo>
                      <a:pt x="17367" y="880"/>
                      <a:pt x="17400" y="729"/>
                      <a:pt x="17485" y="628"/>
                    </a:cubicBezTo>
                    <a:cubicBezTo>
                      <a:pt x="17704" y="307"/>
                      <a:pt x="18176" y="-97"/>
                      <a:pt x="18783" y="21"/>
                    </a:cubicBezTo>
                    <a:cubicBezTo>
                      <a:pt x="18951" y="55"/>
                      <a:pt x="19103" y="122"/>
                      <a:pt x="19255" y="156"/>
                    </a:cubicBezTo>
                    <a:cubicBezTo>
                      <a:pt x="19268" y="881"/>
                      <a:pt x="19257" y="1355"/>
                      <a:pt x="19254" y="2136"/>
                    </a:cubicBezTo>
                    <a:cubicBezTo>
                      <a:pt x="13055" y="2183"/>
                      <a:pt x="3343" y="2117"/>
                      <a:pt x="0" y="2123"/>
                    </a:cubicBezTo>
                    <a:close/>
                  </a:path>
                </a:pathLst>
              </a:custGeom>
              <a:grp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grpSp>
        <p:nvGrpSpPr>
          <p:cNvPr id="174" name="组合 173"/>
          <p:cNvGrpSpPr/>
          <p:nvPr/>
        </p:nvGrpSpPr>
        <p:grpSpPr>
          <a:xfrm>
            <a:off x="-5080" y="0"/>
            <a:ext cx="12219940" cy="6858000"/>
            <a:chOff x="-8" y="0"/>
            <a:chExt cx="19244" cy="10800"/>
          </a:xfrm>
        </p:grpSpPr>
        <p:grpSp>
          <p:nvGrpSpPr>
            <p:cNvPr id="168" name="组合 167"/>
            <p:cNvGrpSpPr/>
            <p:nvPr/>
          </p:nvGrpSpPr>
          <p:grpSpPr>
            <a:xfrm>
              <a:off x="-8" y="0"/>
              <a:ext cx="19245" cy="10800"/>
              <a:chOff x="-8" y="0"/>
              <a:chExt cx="19245" cy="10800"/>
            </a:xfrm>
          </p:grpSpPr>
          <p:pic>
            <p:nvPicPr>
              <p:cNvPr id="169" name="图片 168" descr="图层 79 副本"/>
              <p:cNvPicPr>
                <a:picLocks noChangeAspect="1"/>
              </p:cNvPicPr>
              <p:nvPr>
                <p:custDataLst>
                  <p:tags r:id="rId3"/>
                </p:custDataLst>
              </p:nvPr>
            </p:nvPicPr>
            <p:blipFill>
              <a:blip r:embed="rId6"/>
              <a:stretch>
                <a:fillRect/>
              </a:stretch>
            </p:blipFill>
            <p:spPr>
              <a:xfrm flipH="1">
                <a:off x="-8" y="6174"/>
                <a:ext cx="6839" cy="4626"/>
              </a:xfrm>
              <a:prstGeom prst="rect">
                <a:avLst/>
              </a:prstGeom>
            </p:spPr>
          </p:pic>
          <p:pic>
            <p:nvPicPr>
              <p:cNvPr id="170" name="图片 169" descr="图层 79 副本"/>
              <p:cNvPicPr>
                <a:picLocks noChangeAspect="1"/>
              </p:cNvPicPr>
              <p:nvPr>
                <p:custDataLst>
                  <p:tags r:id="rId4"/>
                </p:custDataLst>
              </p:nvPr>
            </p:nvPicPr>
            <p:blipFill>
              <a:blip r:embed="rId6"/>
              <a:stretch>
                <a:fillRect/>
              </a:stretch>
            </p:blipFill>
            <p:spPr>
              <a:xfrm flipV="1">
                <a:off x="12399" y="0"/>
                <a:ext cx="6839" cy="4626"/>
              </a:xfrm>
              <a:prstGeom prst="rect">
                <a:avLst/>
              </a:prstGeom>
            </p:spPr>
          </p:pic>
        </p:grpSp>
        <p:grpSp>
          <p:nvGrpSpPr>
            <p:cNvPr id="171" name="组合 170"/>
            <p:cNvGrpSpPr/>
            <p:nvPr/>
          </p:nvGrpSpPr>
          <p:grpSpPr>
            <a:xfrm flipH="1">
              <a:off x="-8" y="0"/>
              <a:ext cx="19245" cy="10800"/>
              <a:chOff x="-8" y="0"/>
              <a:chExt cx="19245" cy="10800"/>
            </a:xfrm>
          </p:grpSpPr>
          <p:pic>
            <p:nvPicPr>
              <p:cNvPr id="172" name="图片 171" descr="图层 79 副本"/>
              <p:cNvPicPr>
                <a:picLocks noChangeAspect="1"/>
              </p:cNvPicPr>
              <p:nvPr>
                <p:custDataLst>
                  <p:tags r:id="rId1"/>
                </p:custDataLst>
              </p:nvPr>
            </p:nvPicPr>
            <p:blipFill>
              <a:blip r:embed="rId6"/>
              <a:stretch>
                <a:fillRect/>
              </a:stretch>
            </p:blipFill>
            <p:spPr>
              <a:xfrm flipH="1">
                <a:off x="-8" y="6174"/>
                <a:ext cx="6839" cy="4626"/>
              </a:xfrm>
              <a:prstGeom prst="rect">
                <a:avLst/>
              </a:prstGeom>
            </p:spPr>
          </p:pic>
          <p:pic>
            <p:nvPicPr>
              <p:cNvPr id="173" name="图片 172" descr="图层 79 副本"/>
              <p:cNvPicPr>
                <a:picLocks noChangeAspect="1"/>
              </p:cNvPicPr>
              <p:nvPr>
                <p:custDataLst>
                  <p:tags r:id="rId2"/>
                </p:custDataLst>
              </p:nvPr>
            </p:nvPicPr>
            <p:blipFill>
              <a:blip r:embed="rId6"/>
              <a:stretch>
                <a:fillRect/>
              </a:stretch>
            </p:blipFill>
            <p:spPr>
              <a:xfrm flipV="1">
                <a:off x="12399" y="0"/>
                <a:ext cx="6839" cy="4626"/>
              </a:xfrm>
              <a:prstGeom prst="rect">
                <a:avLst/>
              </a:prstGeom>
            </p:spPr>
          </p:pic>
        </p:grpSp>
      </p:grpSp>
      <p:grpSp>
        <p:nvGrpSpPr>
          <p:cNvPr id="165" name="组合 164"/>
          <p:cNvGrpSpPr/>
          <p:nvPr/>
        </p:nvGrpSpPr>
        <p:grpSpPr>
          <a:xfrm>
            <a:off x="1263015" y="-481330"/>
            <a:ext cx="9665970" cy="6485890"/>
            <a:chOff x="1989" y="-27"/>
            <a:chExt cx="15222" cy="10214"/>
          </a:xfrm>
        </p:grpSpPr>
        <p:pic>
          <p:nvPicPr>
            <p:cNvPr id="10" name="图片 9" descr="组 1"/>
            <p:cNvPicPr>
              <a:picLocks noChangeAspect="1"/>
            </p:cNvPicPr>
            <p:nvPr/>
          </p:nvPicPr>
          <p:blipFill>
            <a:blip r:embed="rId7"/>
            <a:stretch>
              <a:fillRect/>
            </a:stretch>
          </p:blipFill>
          <p:spPr>
            <a:xfrm>
              <a:off x="1989" y="2199"/>
              <a:ext cx="15222" cy="7988"/>
            </a:xfrm>
            <a:prstGeom prst="rect">
              <a:avLst/>
            </a:prstGeom>
          </p:spPr>
        </p:pic>
        <p:grpSp>
          <p:nvGrpSpPr>
            <p:cNvPr id="15" name="组合 14"/>
            <p:cNvGrpSpPr/>
            <p:nvPr/>
          </p:nvGrpSpPr>
          <p:grpSpPr>
            <a:xfrm>
              <a:off x="7070" y="-27"/>
              <a:ext cx="5061" cy="2226"/>
              <a:chOff x="7491" y="-27"/>
              <a:chExt cx="5061" cy="2226"/>
            </a:xfrm>
          </p:grpSpPr>
          <p:cxnSp>
            <p:nvCxnSpPr>
              <p:cNvPr id="7" name="直接连接符 6"/>
              <p:cNvCxnSpPr/>
              <p:nvPr/>
            </p:nvCxnSpPr>
            <p:spPr>
              <a:xfrm flipV="1">
                <a:off x="7491"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0022" y="-27"/>
                <a:ext cx="2531" cy="2226"/>
              </a:xfrm>
              <a:prstGeom prst="line">
                <a:avLst/>
              </a:prstGeom>
              <a:ln w="12700" cmpd="sng">
                <a:solidFill>
                  <a:srgbClr val="39625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6" name="组合 105"/>
          <p:cNvGrpSpPr/>
          <p:nvPr/>
        </p:nvGrpSpPr>
        <p:grpSpPr>
          <a:xfrm>
            <a:off x="1183005" y="365125"/>
            <a:ext cx="1452245" cy="1750060"/>
            <a:chOff x="2680" y="947"/>
            <a:chExt cx="2287" cy="2756"/>
          </a:xfrm>
        </p:grpSpPr>
        <p:pic>
          <p:nvPicPr>
            <p:cNvPr id="102" name="图片 101" descr="图层 2"/>
            <p:cNvPicPr>
              <a:picLocks noChangeAspect="1"/>
            </p:cNvPicPr>
            <p:nvPr/>
          </p:nvPicPr>
          <p:blipFill>
            <a:blip r:embed="rId8"/>
            <a:stretch>
              <a:fillRect/>
            </a:stretch>
          </p:blipFill>
          <p:spPr>
            <a:xfrm>
              <a:off x="3855" y="947"/>
              <a:ext cx="1113" cy="2020"/>
            </a:xfrm>
            <a:prstGeom prst="rect">
              <a:avLst/>
            </a:prstGeom>
          </p:spPr>
        </p:pic>
        <p:pic>
          <p:nvPicPr>
            <p:cNvPr id="103" name="图片 102" descr="图层 2"/>
            <p:cNvPicPr>
              <a:picLocks noChangeAspect="1"/>
            </p:cNvPicPr>
            <p:nvPr/>
          </p:nvPicPr>
          <p:blipFill>
            <a:blip r:embed="rId9"/>
            <a:stretch>
              <a:fillRect/>
            </a:stretch>
          </p:blipFill>
          <p:spPr>
            <a:xfrm>
              <a:off x="2680" y="2171"/>
              <a:ext cx="846" cy="1533"/>
            </a:xfrm>
            <a:prstGeom prst="rect">
              <a:avLst/>
            </a:prstGeom>
          </p:spPr>
        </p:pic>
      </p:grpSp>
      <p:pic>
        <p:nvPicPr>
          <p:cNvPr id="104" name="图片 103" descr="图层 2"/>
          <p:cNvPicPr>
            <a:picLocks noChangeAspect="1"/>
          </p:cNvPicPr>
          <p:nvPr/>
        </p:nvPicPr>
        <p:blipFill>
          <a:blip r:embed="rId10"/>
          <a:stretch>
            <a:fillRect/>
          </a:stretch>
        </p:blipFill>
        <p:spPr>
          <a:xfrm>
            <a:off x="9782175" y="661035"/>
            <a:ext cx="649605" cy="1177290"/>
          </a:xfrm>
          <a:prstGeom prst="rect">
            <a:avLst/>
          </a:prstGeom>
        </p:spPr>
      </p:pic>
      <p:pic>
        <p:nvPicPr>
          <p:cNvPr id="60" name="图片 59" descr="矢量智能对象"/>
          <p:cNvPicPr>
            <a:picLocks noChangeAspect="1"/>
          </p:cNvPicPr>
          <p:nvPr/>
        </p:nvPicPr>
        <p:blipFill>
          <a:blip r:embed="rId11"/>
          <a:stretch>
            <a:fillRect/>
          </a:stretch>
        </p:blipFill>
        <p:spPr>
          <a:xfrm>
            <a:off x="9655175" y="5582285"/>
            <a:ext cx="1273810" cy="732155"/>
          </a:xfrm>
          <a:prstGeom prst="rect">
            <a:avLst/>
          </a:prstGeom>
        </p:spPr>
      </p:pic>
      <p:pic>
        <p:nvPicPr>
          <p:cNvPr id="61" name="图片 60" descr="矢量智能对象"/>
          <p:cNvPicPr>
            <a:picLocks noChangeAspect="1"/>
          </p:cNvPicPr>
          <p:nvPr/>
        </p:nvPicPr>
        <p:blipFill>
          <a:blip r:embed="rId11"/>
          <a:stretch>
            <a:fillRect/>
          </a:stretch>
        </p:blipFill>
        <p:spPr>
          <a:xfrm rot="6469449">
            <a:off x="3386952" y="5338390"/>
            <a:ext cx="1273810" cy="732155"/>
          </a:xfrm>
          <a:prstGeom prst="rect">
            <a:avLst/>
          </a:prstGeom>
        </p:spPr>
      </p:pic>
      <p:pic>
        <p:nvPicPr>
          <p:cNvPr id="62" name="图片 61" descr="矢量智能对象-5"/>
          <p:cNvPicPr>
            <a:picLocks noChangeAspect="1"/>
          </p:cNvPicPr>
          <p:nvPr/>
        </p:nvPicPr>
        <p:blipFill>
          <a:blip r:embed="rId12"/>
          <a:stretch>
            <a:fillRect/>
          </a:stretch>
        </p:blipFill>
        <p:spPr>
          <a:xfrm>
            <a:off x="1546225" y="5305425"/>
            <a:ext cx="688340" cy="393700"/>
          </a:xfrm>
          <a:prstGeom prst="rect">
            <a:avLst/>
          </a:prstGeom>
        </p:spPr>
      </p:pic>
      <p:sp>
        <p:nvSpPr>
          <p:cNvPr id="4" name="Oval Callout 5">
            <a:extLst>
              <a:ext uri="{FF2B5EF4-FFF2-40B4-BE49-F238E27FC236}">
                <a16:creationId xmlns:a16="http://schemas.microsoft.com/office/drawing/2014/main" id="{524238A4-7B73-6C95-9FDC-79BBDADEADFF}"/>
              </a:ext>
            </a:extLst>
          </p:cNvPr>
          <p:cNvSpPr/>
          <p:nvPr/>
        </p:nvSpPr>
        <p:spPr>
          <a:xfrm>
            <a:off x="1929130" y="2699635"/>
            <a:ext cx="8412162" cy="881807"/>
          </a:xfrm>
          <a:prstGeom prst="rect">
            <a:avLst/>
          </a:prstGeom>
          <a:no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ln>
                  <a:solidFill>
                    <a:srgbClr val="FFFF00"/>
                  </a:solidFill>
                </a:ln>
                <a:solidFill>
                  <a:schemeClr val="bg1"/>
                </a:solidFill>
                <a:latin typeface="Tahoma" panose="020B0604030504040204" charset="0"/>
                <a:cs typeface="Tahoma" panose="020B0604030504040204" charset="0"/>
              </a:rPr>
              <a:t>3. </a:t>
            </a:r>
            <a:r>
              <a:rPr lang="en-US" sz="4000" b="1" dirty="0" err="1">
                <a:ln>
                  <a:solidFill>
                    <a:srgbClr val="FFFF00"/>
                  </a:solidFill>
                </a:ln>
                <a:solidFill>
                  <a:schemeClr val="bg1"/>
                </a:solidFill>
                <a:latin typeface="Tahoma" panose="020B0604030504040204" charset="0"/>
                <a:cs typeface="Tahoma" panose="020B0604030504040204" charset="0"/>
              </a:rPr>
              <a:t>Hậu</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quả</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của</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xâm</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hại</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trẻ</a:t>
            </a:r>
            <a:r>
              <a:rPr lang="en-US" sz="4000" b="1" dirty="0">
                <a:ln>
                  <a:solidFill>
                    <a:srgbClr val="FFFF00"/>
                  </a:solidFill>
                </a:ln>
                <a:solidFill>
                  <a:schemeClr val="bg1"/>
                </a:solidFill>
                <a:latin typeface="Tahoma" panose="020B0604030504040204" charset="0"/>
                <a:cs typeface="Tahoma" panose="020B0604030504040204" charset="0"/>
              </a:rPr>
              <a:t> </a:t>
            </a:r>
            <a:r>
              <a:rPr lang="en-US" sz="4000" b="1" dirty="0" err="1">
                <a:ln>
                  <a:solidFill>
                    <a:srgbClr val="FFFF00"/>
                  </a:solidFill>
                </a:ln>
                <a:solidFill>
                  <a:schemeClr val="bg1"/>
                </a:solidFill>
                <a:latin typeface="Tahoma" panose="020B0604030504040204" charset="0"/>
                <a:cs typeface="Tahoma" panose="020B0604030504040204" charset="0"/>
              </a:rPr>
              <a:t>em</a:t>
            </a:r>
            <a:endParaRPr lang="en-US" sz="4000" b="1" dirty="0">
              <a:ln>
                <a:solidFill>
                  <a:srgbClr val="FFFF00"/>
                </a:solidFill>
              </a:ln>
              <a:solidFill>
                <a:schemeClr val="bg1"/>
              </a:solidFill>
              <a:latin typeface="Tahoma" panose="020B0604030504040204" charset="0"/>
              <a:cs typeface="Tahoma" panose="020B0604030504040204" charset="0"/>
            </a:endParaRPr>
          </a:p>
        </p:txBody>
      </p:sp>
    </p:spTree>
    <p:extLst>
      <p:ext uri="{BB962C8B-B14F-4D97-AF65-F5344CB8AC3E}">
        <p14:creationId xmlns:p14="http://schemas.microsoft.com/office/powerpoint/2010/main" val="33495847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anim calcmode="lin" valueType="num">
                                      <p:cBhvr>
                                        <p:cTn id="8" dur="1000" fill="hold"/>
                                        <p:tgtEl>
                                          <p:spTgt spid="165"/>
                                        </p:tgtEl>
                                        <p:attrNameLst>
                                          <p:attrName>ppt_x</p:attrName>
                                        </p:attrNameLst>
                                      </p:cBhvr>
                                      <p:tavLst>
                                        <p:tav tm="0">
                                          <p:val>
                                            <p:strVal val="#ppt_x"/>
                                          </p:val>
                                        </p:tav>
                                        <p:tav tm="100000">
                                          <p:val>
                                            <p:strVal val="#ppt_x"/>
                                          </p:val>
                                        </p:tav>
                                      </p:tavLst>
                                    </p:anim>
                                    <p:anim calcmode="lin" valueType="num">
                                      <p:cBhvr>
                                        <p:cTn id="9" dur="1000" fill="hold"/>
                                        <p:tgtEl>
                                          <p:spTgt spid="16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circle(in)">
                                      <p:cBhvr>
                                        <p:cTn id="12" dur="2000"/>
                                        <p:tgtEl>
                                          <p:spTgt spid="174"/>
                                        </p:tgtEl>
                                      </p:cBhvr>
                                    </p:animEffect>
                                  </p:childTnLst>
                                </p:cTn>
                              </p:par>
                              <p:par>
                                <p:cTn id="13" presetID="47"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anim calcmode="lin" valueType="num">
                                      <p:cBhvr>
                                        <p:cTn id="16" dur="1000" fill="hold"/>
                                        <p:tgtEl>
                                          <p:spTgt spid="106"/>
                                        </p:tgtEl>
                                        <p:attrNameLst>
                                          <p:attrName>ppt_x</p:attrName>
                                        </p:attrNameLst>
                                      </p:cBhvr>
                                      <p:tavLst>
                                        <p:tav tm="0">
                                          <p:val>
                                            <p:strVal val="#ppt_x"/>
                                          </p:val>
                                        </p:tav>
                                        <p:tav tm="100000">
                                          <p:val>
                                            <p:strVal val="#ppt_x"/>
                                          </p:val>
                                        </p:tav>
                                      </p:tavLst>
                                    </p:anim>
                                    <p:anim calcmode="lin" valueType="num">
                                      <p:cBhvr>
                                        <p:cTn id="17" dur="1000" fill="hold"/>
                                        <p:tgtEl>
                                          <p:spTgt spid="10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1000"/>
                                        <p:tgtEl>
                                          <p:spTgt spid="104"/>
                                        </p:tgtEl>
                                      </p:cBhvr>
                                    </p:animEffect>
                                    <p:anim calcmode="lin" valueType="num">
                                      <p:cBhvr>
                                        <p:cTn id="21" dur="1000" fill="hold"/>
                                        <p:tgtEl>
                                          <p:spTgt spid="104"/>
                                        </p:tgtEl>
                                        <p:attrNameLst>
                                          <p:attrName>ppt_x</p:attrName>
                                        </p:attrNameLst>
                                      </p:cBhvr>
                                      <p:tavLst>
                                        <p:tav tm="0">
                                          <p:val>
                                            <p:strVal val="#ppt_x"/>
                                          </p:val>
                                        </p:tav>
                                        <p:tav tm="100000">
                                          <p:val>
                                            <p:strVal val="#ppt_x"/>
                                          </p:val>
                                        </p:tav>
                                      </p:tavLst>
                                    </p:anim>
                                    <p:anim calcmode="lin" valueType="num">
                                      <p:cBhvr>
                                        <p:cTn id="22" dur="1000" fill="hold"/>
                                        <p:tgtEl>
                                          <p:spTgt spid="104"/>
                                        </p:tgtEl>
                                        <p:attrNameLst>
                                          <p:attrName>ppt_y</p:attrName>
                                        </p:attrNameLst>
                                      </p:cBhvr>
                                      <p:tavLst>
                                        <p:tav tm="0">
                                          <p:val>
                                            <p:strVal val="#ppt_y-.1"/>
                                          </p:val>
                                        </p:tav>
                                        <p:tav tm="100000">
                                          <p:val>
                                            <p:strVal val="#ppt_y"/>
                                          </p:val>
                                        </p:tav>
                                      </p:tavLst>
                                    </p:anim>
                                  </p:childTnLst>
                                </p:cTn>
                              </p:par>
                              <p:par>
                                <p:cTn id="23" presetID="9"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dissolve">
                                      <p:cBhvr>
                                        <p:cTn id="25" dur="500"/>
                                        <p:tgtEl>
                                          <p:spTgt spid="70"/>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 calcmode="lin" valueType="num">
                                      <p:cBhvr>
                                        <p:cTn id="30" dur="500" fill="hold"/>
                                        <p:tgtEl>
                                          <p:spTgt spid="60"/>
                                        </p:tgtEl>
                                        <p:attrNameLst>
                                          <p:attrName>style.rotation</p:attrName>
                                        </p:attrNameLst>
                                      </p:cBhvr>
                                      <p:tavLst>
                                        <p:tav tm="0">
                                          <p:val>
                                            <p:fltVal val="360"/>
                                          </p:val>
                                        </p:tav>
                                        <p:tav tm="100000">
                                          <p:val>
                                            <p:fltVal val="0"/>
                                          </p:val>
                                        </p:tav>
                                      </p:tavLst>
                                    </p:anim>
                                    <p:animEffect transition="in" filter="fade">
                                      <p:cBhvr>
                                        <p:cTn id="31" dur="500"/>
                                        <p:tgtEl>
                                          <p:spTgt spid="60"/>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 calcmode="lin" valueType="num">
                                      <p:cBhvr>
                                        <p:cTn id="36" dur="500" fill="hold"/>
                                        <p:tgtEl>
                                          <p:spTgt spid="61"/>
                                        </p:tgtEl>
                                        <p:attrNameLst>
                                          <p:attrName>style.rotation</p:attrName>
                                        </p:attrNameLst>
                                      </p:cBhvr>
                                      <p:tavLst>
                                        <p:tav tm="0">
                                          <p:val>
                                            <p:fltVal val="360"/>
                                          </p:val>
                                        </p:tav>
                                        <p:tav tm="100000">
                                          <p:val>
                                            <p:fltVal val="0"/>
                                          </p:val>
                                        </p:tav>
                                      </p:tavLst>
                                    </p:anim>
                                    <p:animEffect transition="in" filter="fade">
                                      <p:cBhvr>
                                        <p:cTn id="37" dur="500"/>
                                        <p:tgtEl>
                                          <p:spTgt spid="61"/>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 calcmode="lin" valueType="num">
                                      <p:cBhvr>
                                        <p:cTn id="42" dur="500" fill="hold"/>
                                        <p:tgtEl>
                                          <p:spTgt spid="62"/>
                                        </p:tgtEl>
                                        <p:attrNameLst>
                                          <p:attrName>style.rotation</p:attrName>
                                        </p:attrNameLst>
                                      </p:cBhvr>
                                      <p:tavLst>
                                        <p:tav tm="0">
                                          <p:val>
                                            <p:fltVal val="360"/>
                                          </p:val>
                                        </p:tav>
                                        <p:tav tm="100000">
                                          <p:val>
                                            <p:fltVal val="0"/>
                                          </p:val>
                                        </p:tav>
                                      </p:tavLst>
                                    </p:anim>
                                    <p:animEffect transition="in" filter="fade">
                                      <p:cBhvr>
                                        <p:cTn id="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1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2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3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3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3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461</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UTM Avo</vt:lpstr>
      <vt:lpstr>Tahoma</vt:lpstr>
      <vt:lpstr>Arial</vt:lpstr>
      <vt:lpstr>Times New Roman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KTUTS</dc:creator>
  <cp:keywords>VIETBAO</cp:keywords>
  <cp:lastModifiedBy>53857-NHTAN</cp:lastModifiedBy>
  <cp:revision>38</cp:revision>
  <dcterms:created xsi:type="dcterms:W3CDTF">2022-01-10T07:22:00Z</dcterms:created>
  <dcterms:modified xsi:type="dcterms:W3CDTF">2023-04-07T03:37:41Z</dcterms:modified>
  <cp:version>G27</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88F3BF03D2364B2691F0D9F725946290</vt:lpwstr>
  </property>
  <property fmtid="{D5CDD505-2E9C-101B-9397-08002B2CF9AE}" pid="3" name="KSOProductBuildVer">
    <vt:lpwstr>2052-11.1.0.11294</vt:lpwstr>
  </property>
</Properties>
</file>