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70" r:id="rId4"/>
  </p:sldMasterIdLst>
  <p:notesMasterIdLst>
    <p:notesMasterId r:id="rId7"/>
  </p:notesMasterIdLst>
  <p:handoutMasterIdLst>
    <p:handoutMasterId r:id="rId25"/>
  </p:handoutMasterIdLst>
  <p:sldIdLst>
    <p:sldId id="772" r:id="rId5"/>
    <p:sldId id="361" r:id="rId6"/>
    <p:sldId id="365" r:id="rId8"/>
    <p:sldId id="293" r:id="rId9"/>
    <p:sldId id="298" r:id="rId10"/>
    <p:sldId id="296" r:id="rId11"/>
    <p:sldId id="292" r:id="rId12"/>
    <p:sldId id="259" r:id="rId13"/>
    <p:sldId id="277" r:id="rId14"/>
    <p:sldId id="282" r:id="rId15"/>
    <p:sldId id="265" r:id="rId16"/>
    <p:sldId id="288" r:id="rId17"/>
    <p:sldId id="765" r:id="rId18"/>
    <p:sldId id="583" r:id="rId19"/>
    <p:sldId id="631" r:id="rId20"/>
    <p:sldId id="286" r:id="rId21"/>
    <p:sldId id="287" r:id="rId22"/>
    <p:sldId id="366" r:id="rId23"/>
    <p:sldId id="257" r:id="rId24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0099FF"/>
    <a:srgbClr val="F5750B"/>
    <a:srgbClr val="18ADB4"/>
    <a:srgbClr val="5CA139"/>
    <a:srgbClr val="E6E3D2"/>
    <a:srgbClr val="128288"/>
    <a:srgbClr val="B30DA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6604" autoAdjust="0"/>
  </p:normalViewPr>
  <p:slideViewPr>
    <p:cSldViewPr>
      <p:cViewPr varScale="1">
        <p:scale>
          <a:sx n="77" d="100"/>
          <a:sy n="77" d="100"/>
        </p:scale>
        <p:origin x="60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A8DE132-30E9-48CC-8E0B-24070F18B36B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D4DCD60-0369-43A5-A983-1A08445F1EB9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/>
              <a:t>PPT】https://mumjin.taobao.com/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E621EBB-8E21-481A-A823-FDBE81C14A68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image" Target="../media/image9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0" Type="http://schemas.openxmlformats.org/officeDocument/2006/relationships/image" Target="../media/image36.png"/><Relationship Id="rId2" Type="http://schemas.openxmlformats.org/officeDocument/2006/relationships/image" Target="../media/image18.png"/><Relationship Id="rId19" Type="http://schemas.microsoft.com/office/2007/relationships/hdphoto" Target="../media/image35.wdp"/><Relationship Id="rId18" Type="http://schemas.openxmlformats.org/officeDocument/2006/relationships/image" Target="../media/image34.png"/><Relationship Id="rId17" Type="http://schemas.microsoft.com/office/2007/relationships/hdphoto" Target="../media/image33.wdp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2" Type="http://schemas.openxmlformats.org/officeDocument/2006/relationships/image" Target="../media/image28.png"/><Relationship Id="rId11" Type="http://schemas.openxmlformats.org/officeDocument/2006/relationships/image" Target="../media/image20.png"/><Relationship Id="rId10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image" Target="../media/image9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0" Type="http://schemas.openxmlformats.org/officeDocument/2006/relationships/image" Target="../media/image36.png"/><Relationship Id="rId2" Type="http://schemas.openxmlformats.org/officeDocument/2006/relationships/image" Target="../media/image18.png"/><Relationship Id="rId19" Type="http://schemas.microsoft.com/office/2007/relationships/hdphoto" Target="../media/image35.wdp"/><Relationship Id="rId18" Type="http://schemas.openxmlformats.org/officeDocument/2006/relationships/image" Target="../media/image34.png"/><Relationship Id="rId17" Type="http://schemas.microsoft.com/office/2007/relationships/hdphoto" Target="../media/image33.wdp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2" Type="http://schemas.openxmlformats.org/officeDocument/2006/relationships/image" Target="../media/image28.png"/><Relationship Id="rId11" Type="http://schemas.openxmlformats.org/officeDocument/2006/relationships/image" Target="../media/image20.png"/><Relationship Id="rId10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79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5" y="1858310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C406-07D4-4383-A3C5-ABB8F6CC406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AEB9-AE95-495E-93D2-0E214BF5FD5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2162-465B-4AD8-94BB-0A281A82BD9B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7C2F-D0A2-4479-99B0-A406077DF90C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01DDD-1BB6-4EBA-8F3F-598924418BC7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3E63-4D47-46D5-9D0F-6FC77189FE93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3A0E-F6F4-466F-8A85-95EAFD9277F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0F86-CCFD-40AF-A2E0-A0ABEF2B631B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E34E-8AEF-4584-9411-A3ED7D8BF0CB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E770-EB21-449D-96E1-B25A6DC69F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7" y="195488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2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73" y="2275871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9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077"/>
            <a:ext cx="8229600" cy="4295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3AE2-7409-4A8F-A012-84FD2B18AE2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79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5" y="1858310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7" y="195488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2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73" y="2275871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9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</a:rPr>
              <a:t>Contents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7" y="195488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2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9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prstClr val="white"/>
                </a:solidFill>
              </a:rPr>
              <a:t>Contents_N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8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61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6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5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61" y="2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81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301" y="4562634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4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8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9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9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9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2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8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8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4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9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7" y="195488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2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9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8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61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6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5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61" y="2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81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301" y="4562634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4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8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9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9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9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2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8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8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4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9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E11E-826F-4095-9DD9-9E4E610AACA7}" type="datetimeFigureOut">
              <a:rPr lang="vi-VN"/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91FC4-7137-4BCE-86F9-0E146721A36E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8" y="2"/>
            <a:ext cx="9142526" cy="514349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 bwMode="auto">
          <a:xfrm>
            <a:off x="794" y="2571750"/>
            <a:ext cx="3885525" cy="2513824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09" tIns="45704" rIns="91409" bIns="45704" numCol="1" rtlCol="0" anchor="ctr" anchorCtr="0" compatLnSpc="1"/>
          <a:lstStyle/>
          <a:p>
            <a:pPr marL="0" marR="0" indent="0" algn="ctr" defTabSz="799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737" y="1"/>
            <a:ext cx="7681484" cy="1962338"/>
          </a:xfrm>
          <a:prstGeom prst="rect">
            <a:avLst/>
          </a:prstGeom>
          <a:blipFill dpi="0" rotWithShape="1">
            <a:blip r:embed="rId4" cstate="email">
              <a:alphaModFix amt="13000"/>
            </a:blip>
            <a:srcRect/>
            <a:stretch>
              <a:fillRect l="-548" t="-11646"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09" tIns="45704" rIns="91409" bIns="45704" numCol="1" rtlCol="0" anchor="ctr" anchorCtr="0" compatLnSpc="1"/>
          <a:lstStyle/>
          <a:p>
            <a:pPr marL="0" marR="0" indent="0" algn="ctr" defTabSz="799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534101" y="743514"/>
            <a:ext cx="5637821" cy="2437648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09" tIns="45704" rIns="91409" bIns="45704" numCol="1" rtlCol="0" anchor="ctr" anchorCtr="0" compatLnSpc="1"/>
          <a:lstStyle/>
          <a:p>
            <a:pPr marL="0" marR="0" indent="0" algn="ctr" defTabSz="799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Picture 107" descr="白色透明直角模板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" y="514986"/>
            <a:ext cx="9144000" cy="46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3"/>
          <a:stretch>
            <a:fillRect/>
          </a:stretch>
        </p:blipFill>
        <p:spPr>
          <a:xfrm>
            <a:off x="7144" y="0"/>
            <a:ext cx="2142947" cy="800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56284"/>
            <a:ext cx="446267" cy="530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56" y="1"/>
            <a:ext cx="705406" cy="505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6206-D672-4019-A31A-07038D70E87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09CDAE-2821-4B4B-8B9F-F3864C295542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1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1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5"/>
          <p:cNvSpPr txBox="1"/>
          <p:nvPr/>
        </p:nvSpPr>
        <p:spPr>
          <a:xfrm>
            <a:off x="2113360" y="491729"/>
            <a:ext cx="49149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1350" b="1" dirty="0">
                <a:solidFill>
                  <a:srgbClr val="000000"/>
                </a:solidFill>
              </a:rPr>
              <a:t>PHÒNG GIÁO DỤC VÀ ĐÀO TẠO QUẬN LONG BIÊN</a:t>
            </a:r>
            <a:endParaRPr lang="en-US" altLang="en-US" sz="1350" b="1" dirty="0">
              <a:solidFill>
                <a:srgbClr val="000000"/>
              </a:solidFill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1350" b="1" dirty="0">
                <a:solidFill>
                  <a:srgbClr val="000000"/>
                </a:solidFill>
              </a:rPr>
              <a:t>TRƯỜNG TIỂU HỌC PHÚC LỢI</a:t>
            </a:r>
            <a:endParaRPr lang="en-US" altLang="en-US" sz="1350" b="1" dirty="0">
              <a:solidFill>
                <a:srgbClr val="000000"/>
              </a:solidFill>
            </a:endParaRPr>
          </a:p>
        </p:txBody>
      </p:sp>
      <p:pic>
        <p:nvPicPr>
          <p:cNvPr id="1229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3981" y="285750"/>
            <a:ext cx="969169" cy="941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943338" y="1143126"/>
            <a:ext cx="5257799" cy="216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500" b="1" kern="1200" cap="none" spc="0" normalizeH="0" baseline="0" noProof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CHUYỆN 5</a:t>
            </a:r>
            <a:endParaRPr kumimoji="0" lang="en-US" sz="4500" b="1" kern="1200" cap="none" spc="0" normalizeH="0" baseline="0" noProof="0">
              <a:ln w="19050">
                <a:solidFill>
                  <a:srgbClr val="FF5050"/>
                </a:solidFill>
                <a:prstDash val="solid"/>
              </a:ln>
              <a:solidFill>
                <a:srgbClr val="FFE1E1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500" b="1" kern="1200" cap="none" spc="0" normalizeH="0" baseline="0" noProof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chuyện đã nghe, đã đọc</a:t>
            </a:r>
            <a:endParaRPr kumimoji="0" lang="en-US" sz="4500" b="1" kern="1200" cap="none" spc="0" normalizeH="0" baseline="0" noProof="0">
              <a:ln w="19050">
                <a:solidFill>
                  <a:srgbClr val="FF5050"/>
                </a:solidFill>
                <a:prstDash val="solid"/>
              </a:ln>
              <a:solidFill>
                <a:srgbClr val="FFE1E1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3" name="TextBox 10"/>
          <p:cNvSpPr txBox="1"/>
          <p:nvPr/>
        </p:nvSpPr>
        <p:spPr>
          <a:xfrm>
            <a:off x="3175397" y="4572000"/>
            <a:ext cx="2793206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1350" b="1" i="1" dirty="0">
                <a:solidFill>
                  <a:srgbClr val="262673"/>
                </a:solidFill>
              </a:rPr>
              <a:t>Năm học 2023 - 2024</a:t>
            </a:r>
            <a:endParaRPr lang="en-US" altLang="en-US" sz="1350" b="1" i="1" dirty="0">
              <a:solidFill>
                <a:srgbClr val="26267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/>
          <p:nvPr/>
        </p:nvSpPr>
        <p:spPr>
          <a:xfrm>
            <a:off x="304800" y="236774"/>
            <a:ext cx="4483224" cy="4571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hùng,liệt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:</a:t>
            </a:r>
            <a:endParaRPr lang="en-US" dirty="0"/>
          </a:p>
        </p:txBody>
      </p:sp>
      <p:pic>
        <p:nvPicPr>
          <p:cNvPr id="15" name="Picture 2" descr="C:\Users\bluestar\Desktop\marooned_benbinhthan_372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4" y="770171"/>
            <a:ext cx="2728913" cy="3124200"/>
          </a:xfrm>
          <a:prstGeom prst="rect">
            <a:avLst/>
          </a:prstGeom>
          <a:noFill/>
        </p:spPr>
      </p:pic>
      <p:pic>
        <p:nvPicPr>
          <p:cNvPr id="16" name="Picture 3" descr="C:\Users\bluestar\Desktop\34d0f935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770171"/>
            <a:ext cx="2616200" cy="3200400"/>
          </a:xfrm>
          <a:prstGeom prst="rect">
            <a:avLst/>
          </a:prstGeom>
          <a:noFill/>
        </p:spPr>
      </p:pic>
      <p:pic>
        <p:nvPicPr>
          <p:cNvPr id="17" name="Picture 4" descr="C:\Users\bluestar\Desktop\chi-Vo-Thi-S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70171"/>
            <a:ext cx="2857500" cy="320992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9604" y="4351573"/>
            <a:ext cx="211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Trần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Toản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4" y="4351573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Ngũ</a:t>
            </a:r>
            <a:r>
              <a:rPr lang="en-US" sz="2400" dirty="0"/>
              <a:t> </a:t>
            </a:r>
            <a:r>
              <a:rPr lang="en-US" sz="2400" dirty="0" err="1"/>
              <a:t>Lão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4363241"/>
            <a:ext cx="1479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Võ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Sáu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0747">
            <a:off x="1831304" y="1758542"/>
            <a:ext cx="326243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华康海报体W12(P)" pitchFamily="82" charset="-122"/>
                <a:ea typeface="华康海报体W12(P)" pitchFamily="82" charset="-122"/>
              </a:rPr>
              <a:t>此处添加标题</a:t>
            </a:r>
            <a:endParaRPr lang="en-US" altLang="zh-CN" sz="3000" dirty="0">
              <a:solidFill>
                <a:schemeClr val="bg1"/>
              </a:solidFill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  <a:endParaRPr lang="zh-CN" altLang="en-US" sz="12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  <a:endParaRPr lang="zh-CN" altLang="en-US" sz="12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  <a:endParaRPr lang="zh-CN" altLang="en-US" sz="12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  <a:endParaRPr lang="zh-CN" altLang="en-US" sz="12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此处添加详细文字描述此处添加详细文字描述</a:t>
            </a:r>
            <a:endParaRPr lang="zh-CN" altLang="en-US" sz="120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23528" y="238150"/>
            <a:ext cx="6635080" cy="53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423581"/>
            <a:ext cx="176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423581"/>
            <a:ext cx="16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43524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bluestar\Desktop\IMG_233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2800" y="842181"/>
            <a:ext cx="2438400" cy="3251200"/>
          </a:xfrm>
          <a:prstGeom prst="rect">
            <a:avLst/>
          </a:prstGeom>
          <a:noFill/>
        </p:spPr>
      </p:pic>
      <p:pic>
        <p:nvPicPr>
          <p:cNvPr id="9" name="Picture 3" descr="C:\Users\bluestar\Desktop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842179"/>
            <a:ext cx="2362200" cy="3276600"/>
          </a:xfrm>
          <a:prstGeom prst="rect">
            <a:avLst/>
          </a:prstGeom>
          <a:noFill/>
        </p:spPr>
      </p:pic>
      <p:pic>
        <p:nvPicPr>
          <p:cNvPr id="10" name="Picture 4" descr="C:\Users\bluestar\Desktop\Cao_Ba_Qu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23179"/>
            <a:ext cx="2857500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"/>
            <a:ext cx="4320480" cy="23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35750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altLang="zh-C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Những câu chuyện em được nghe người thân kể hoặc qua các kênh online.</a:t>
            </a:r>
            <a:endParaRPr lang="vi-VN" altLang="zh-CN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康海报体W12(P)" pitchFamily="82" charset="-122"/>
            </a:endParaRPr>
          </a:p>
          <a:p>
            <a:pPr marL="571500" indent="-571500">
              <a:buFontTx/>
              <a:buChar char="-"/>
            </a:pPr>
            <a:r>
              <a:rPr lang="vi-VN" altLang="zh-C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Báo, truyện đọc về anh hùng, danh nhân đất Việt, sách, truyện đọc Lớp 5</a:t>
            </a:r>
            <a:endParaRPr lang="vi-VN" altLang="zh-CN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康海报体W12(P)" pitchFamily="8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05958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</a:rPr>
              <a:t>Tìm truyện: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康海报体W12(P)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571625" y="285751"/>
            <a:ext cx="5943600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6845" y="770499"/>
            <a:ext cx="6115050" cy="40395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250ACA"/>
              </a:solidFill>
              <a:latin typeface="Times New Roman" panose="02020603050405020304" pitchFamily="18" charset="0"/>
            </a:endParaRPr>
          </a:p>
          <a:p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ai,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.                            </a:t>
            </a:r>
            <a:endParaRPr lang="en-US" altLang="en-US" sz="2700" b="1" dirty="0">
              <a:solidFill>
                <a:srgbClr val="250ACA"/>
              </a:solidFill>
              <a:latin typeface="Times New Roman" panose="02020603050405020304" pitchFamily="18" charset="0"/>
            </a:endParaRPr>
          </a:p>
          <a:p>
            <a:r>
              <a:rPr lang="en-US" altLang="en-US" sz="27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tuệ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</a:t>
            </a:r>
            <a:endParaRPr lang="en-US" altLang="en-US" sz="27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4"/>
          <a:stretch>
            <a:fillRect/>
          </a:stretch>
        </p:blipFill>
        <p:spPr>
          <a:xfrm>
            <a:off x="378" y="1485901"/>
            <a:ext cx="9143244" cy="3657600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221932"/>
            <a:ext cx="2889968" cy="2394506"/>
          </a:xfrm>
          <a:prstGeom prst="rect">
            <a:avLst/>
          </a:prstGeom>
        </p:spPr>
      </p:pic>
      <p:pic>
        <p:nvPicPr>
          <p:cNvPr id="12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46" y="961272"/>
            <a:ext cx="5701761" cy="322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44837" y="197587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THEO NHÓM</a:t>
            </a:r>
            <a:endParaRPr lang="en-US" alt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4"/>
          <a:stretch>
            <a:fillRect/>
          </a:stretch>
        </p:blipFill>
        <p:spPr>
          <a:xfrm>
            <a:off x="378" y="1485901"/>
            <a:ext cx="9143244" cy="3657600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221932"/>
            <a:ext cx="2889968" cy="2394506"/>
          </a:xfrm>
          <a:prstGeom prst="rect">
            <a:avLst/>
          </a:prstGeom>
        </p:spPr>
      </p:pic>
      <p:pic>
        <p:nvPicPr>
          <p:cNvPr id="12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46" y="961272"/>
            <a:ext cx="5967904" cy="322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14550" y="29323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5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</a:t>
            </a:r>
            <a:endParaRPr lang="en-US" altLang="en-US" sz="405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828" y="1707654"/>
            <a:ext cx="410518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71551"/>
            <a:ext cx="6912768" cy="37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657549"/>
            <a:ext cx="4824536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康海报体W12(P)" pitchFamily="82" charset="-122"/>
                <a:cs typeface="Times New Roman" panose="02020603050405020304" pitchFamily="18" charset="0"/>
              </a:rPr>
              <a:t>THI KỂ CHUYỆN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70765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câu chuyện trên là gì?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73956"/>
            <a:ext cx="4250531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6016" y="1827316"/>
            <a:ext cx="394692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>
              <a:defRPr/>
            </a:pP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Vận</a:t>
            </a:r>
            <a:r>
              <a:rPr lang="en-US" sz="45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 </a:t>
            </a: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dụng</a:t>
            </a:r>
            <a:endParaRPr lang="en-US" sz="495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3814471"/>
            <a:ext cx="4752528" cy="120555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04038"/>
              </a:avLst>
            </a:prstTxWarp>
            <a:spAutoFit/>
          </a:bodyPr>
          <a:lstStyle/>
          <a:p>
            <a:pPr algn="ctr"/>
            <a:r>
              <a:rPr lang="vi-VN" altLang="zh-CN" sz="5000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华康海报体W12(P)" pitchFamily="82" charset="-122"/>
                <a:ea typeface="华康海报体W12(P)" pitchFamily="82" charset="-122"/>
              </a:rPr>
              <a:t>TIẾT HỌC KẾT THÚC</a:t>
            </a:r>
            <a:endParaRPr lang="zh-CN" altLang="en-US" sz="5000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73956"/>
            <a:ext cx="4250531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6016" y="1827316"/>
            <a:ext cx="394692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>
              <a:defRPr/>
            </a:pP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Khởi</a:t>
            </a:r>
            <a:r>
              <a:rPr lang="en-US" sz="45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 </a:t>
            </a: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động</a:t>
            </a:r>
            <a:endParaRPr lang="en-US" sz="495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73956"/>
            <a:ext cx="4250531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6016" y="1827316"/>
            <a:ext cx="3946922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>
              <a:defRPr/>
            </a:pP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Khám</a:t>
            </a:r>
            <a:r>
              <a:rPr lang="en-US" sz="45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 </a:t>
            </a:r>
            <a:r>
              <a:rPr lang="en-US" sz="45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phá</a:t>
            </a:r>
            <a:endParaRPr lang="en-US" sz="495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555776" y="1707654"/>
            <a:ext cx="4248472" cy="14156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KỂ CHUYỆN</a:t>
            </a:r>
            <a:endParaRPr 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ĐÃ NGHE, ĐÃ ĐỌC.</a:t>
            </a:r>
            <a:endParaRPr 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4376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Đề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bài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: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Hãy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kể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một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câu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chuyện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em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đã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nghe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hay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đã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đọc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về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một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anh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hùng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,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danh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nhân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C0504D">
                    <a:lumMod val="75000"/>
                  </a:srgbClr>
                </a:solidFill>
              </a:rPr>
              <a:t>nước</a:t>
            </a:r>
            <a:r>
              <a:rPr lang="en-US" sz="2400" b="1" dirty="0">
                <a:solidFill>
                  <a:srgbClr val="C0504D">
                    <a:lumMod val="75000"/>
                  </a:srgbClr>
                </a:solidFill>
              </a:rPr>
              <a:t> ta .</a:t>
            </a:r>
            <a:endParaRPr lang="en-US" sz="24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9048" y="1156317"/>
            <a:ext cx="301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KỂ CHUYỆN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185167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KỂ CHUYỆN ĐÃ NGHE ĐÃ ĐỌC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0" y="264375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-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):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Trắc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Nhị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Trinh,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Đinh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Đinh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Th</a:t>
            </a:r>
            <a:r>
              <a:rPr lang="vi-VN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ờng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Kiệt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Tuấn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Hưng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Huệ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Chĩ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Minh, … </a:t>
            </a:r>
            <a:endParaRPr lang="en-US" sz="2400" b="1" dirty="0">
              <a:solidFill>
                <a:srgbClr val="250ACA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- …</a:t>
            </a:r>
            <a:endParaRPr lang="en-US" sz="2400" b="1" dirty="0">
              <a:solidFill>
                <a:srgbClr val="250AC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519930"/>
            <a:ext cx="9220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Kể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nghe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hay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anh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hùng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danh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n</a:t>
            </a:r>
            <a:r>
              <a:rPr lang="vi-VN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ư</a:t>
            </a:r>
            <a:r>
              <a:rPr lang="en-US" sz="26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ớc</a:t>
            </a:r>
            <a:r>
              <a:rPr lang="en-US" sz="26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ta.</a:t>
            </a:r>
            <a:endParaRPr lang="en-US" sz="2600" b="1" dirty="0">
              <a:solidFill>
                <a:srgbClr val="250AC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-31750" y="2246474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1.Một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danh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275856" y="1666891"/>
            <a:ext cx="16764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vi-VN" sz="3600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GỢI Ý</a:t>
            </a:r>
            <a:endParaRPr lang="vi-VN" sz="3600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1" grpId="1"/>
      <p:bldP spid="4104" grpId="0"/>
      <p:bldP spid="4109" grpId="0"/>
      <p:bldP spid="410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7155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liệt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Toản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Ngũ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Lão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Yết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Kiêu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Lai,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</a:t>
            </a:r>
            <a:r>
              <a:rPr lang="vi-VN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ươ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,…</a:t>
            </a:r>
            <a:endParaRPr lang="en-US" sz="2400" b="1" dirty="0">
              <a:solidFill>
                <a:srgbClr val="250ACA"/>
              </a:solidFill>
              <a:latin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 -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ộng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v</a:t>
            </a:r>
            <a:r>
              <a:rPr lang="vi-VN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ă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Hiến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Chu V</a:t>
            </a:r>
            <a:r>
              <a:rPr lang="vi-VN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ă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n An,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Thượng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Lãn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Quí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Đôn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Cao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Bá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Quát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Trương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Vĩnh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Ký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Ngọc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50ACA"/>
                </a:solidFill>
                <a:latin typeface="Times New Roman" panose="02020603050405020304" pitchFamily="18" charset="0"/>
              </a:rPr>
              <a:t>Vân</a:t>
            </a:r>
            <a:r>
              <a:rPr lang="en-US" sz="2400" b="1" dirty="0">
                <a:solidFill>
                  <a:srgbClr val="250ACA"/>
                </a:solidFill>
                <a:latin typeface="Times New Roman" panose="02020603050405020304" pitchFamily="18" charset="0"/>
              </a:rPr>
              <a:t>,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397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anh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hùng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dân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tộc,danh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nhân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bluestar\Desktop\CDV-Le Loi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6019" y="2633696"/>
            <a:ext cx="3783943" cy="19812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/>
          <p:nvPr/>
        </p:nvSpPr>
        <p:spPr>
          <a:xfrm>
            <a:off x="57856" y="-1"/>
            <a:ext cx="6491064" cy="5915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bluestar\Desktop\ngoquy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60" y="2633698"/>
            <a:ext cx="3839344" cy="2161010"/>
          </a:xfrm>
          <a:prstGeom prst="rect">
            <a:avLst/>
          </a:prstGeom>
          <a:noFill/>
        </p:spPr>
      </p:pic>
      <p:pic>
        <p:nvPicPr>
          <p:cNvPr id="11" name="Picture 3" descr="C:\Users\bluestar\Desktop\26_cltt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887" y="524157"/>
            <a:ext cx="3902075" cy="1676400"/>
          </a:xfrm>
          <a:prstGeom prst="rect">
            <a:avLst/>
          </a:prstGeom>
          <a:noFill/>
        </p:spPr>
      </p:pic>
      <p:pic>
        <p:nvPicPr>
          <p:cNvPr id="13" name="Picture 5" descr="C:\Users\bluesta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4159"/>
            <a:ext cx="3479304" cy="177641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234643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Trắc</a:t>
            </a:r>
            <a:r>
              <a:rPr lang="vi-VN" dirty="0"/>
              <a:t>,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Nhị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84837" y="2161768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Lĩnh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479470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Ngô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71083" y="462356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Lê</a:t>
            </a:r>
            <a:r>
              <a:rPr lang="en-US" b="1" dirty="0"/>
              <a:t> </a:t>
            </a:r>
            <a:r>
              <a:rPr lang="en-US" b="1" dirty="0" err="1"/>
              <a:t>Lợi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2065</Words>
  <Application>WPS Presentation</Application>
  <PresentationFormat>On-screen Show (16:9)</PresentationFormat>
  <Paragraphs>94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黑体</vt:lpstr>
      <vt:lpstr>Calibri</vt:lpstr>
      <vt:lpstr>Times New Roman</vt:lpstr>
      <vt:lpstr>Arial</vt:lpstr>
      <vt:lpstr>Verdana</vt:lpstr>
      <vt:lpstr>DengXian</vt:lpstr>
      <vt:lpstr>Times New Roman</vt:lpstr>
      <vt:lpstr>华康海报体W12(P)</vt:lpstr>
      <vt:lpstr>方正卡通简体</vt:lpstr>
      <vt:lpstr>Microsoft YaHei</vt:lpstr>
      <vt:lpstr>Arial Unicode MS</vt:lpstr>
      <vt:lpstr>Office 主题​​</vt:lpstr>
      <vt:lpstr>Office Theme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Administrator</dc:creator>
  <cp:lastModifiedBy>HUONG GIANG</cp:lastModifiedBy>
  <cp:revision>140</cp:revision>
  <dcterms:created xsi:type="dcterms:W3CDTF">2015-09-25T00:55:00Z</dcterms:created>
  <dcterms:modified xsi:type="dcterms:W3CDTF">2023-09-03T14:41:38Z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16EF1091C50B428D902F2DF056B950AD</vt:lpwstr>
  </property>
  <property fmtid="{D5CDD505-2E9C-101B-9397-08002B2CF9AE}" pid="3" name="KSOProductBuildVer">
    <vt:lpwstr>1033-11.2.0.11537</vt:lpwstr>
  </property>
</Properties>
</file>