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922" r:id="rId2"/>
    <p:sldId id="283" r:id="rId3"/>
    <p:sldId id="284" r:id="rId4"/>
    <p:sldId id="285" r:id="rId5"/>
    <p:sldId id="286" r:id="rId6"/>
    <p:sldId id="2945" r:id="rId7"/>
    <p:sldId id="2927" r:id="rId8"/>
    <p:sldId id="256" r:id="rId9"/>
    <p:sldId id="2928" r:id="rId10"/>
    <p:sldId id="2932" r:id="rId11"/>
    <p:sldId id="2936" r:id="rId12"/>
    <p:sldId id="2933" r:id="rId13"/>
    <p:sldId id="2934" r:id="rId14"/>
    <p:sldId id="2935" r:id="rId15"/>
    <p:sldId id="2937" r:id="rId16"/>
    <p:sldId id="2944" r:id="rId17"/>
    <p:sldId id="2929" r:id="rId18"/>
    <p:sldId id="2946" r:id="rId19"/>
    <p:sldId id="2930" r:id="rId20"/>
    <p:sldId id="2942" r:id="rId21"/>
    <p:sldId id="2931" r:id="rId22"/>
    <p:sldId id="2925" r:id="rId23"/>
    <p:sldId id="2943" r:id="rId24"/>
  </p:sldIdLst>
  <p:sldSz cx="12192000" cy="6858000"/>
  <p:notesSz cx="6858000" cy="9144000"/>
  <p:embeddedFontLst>
    <p:embeddedFont>
      <p:font typeface="Arial Rounded MT Bold" panose="020F0704030504030204" pitchFamily="34" charset="0"/>
      <p:regular r:id="rId26"/>
    </p:embeddedFont>
    <p:embeddedFont>
      <p:font typeface="Arial-Rounded" panose="020B0500000000000000" pitchFamily="3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HP001" panose="020B0603050302020204" pitchFamily="34" charset="0"/>
      <p:regular r:id="rId34"/>
      <p:bold r:id="rId35"/>
    </p:embeddedFont>
    <p:embeddedFont>
      <p:font typeface="HP001 4 hàng" panose="020B0603050302020204" pitchFamily="34" charset="0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EE9"/>
    <a:srgbClr val="EB694B"/>
    <a:srgbClr val="F3A794"/>
    <a:srgbClr val="F8D1C5"/>
    <a:srgbClr val="F9D2C6"/>
    <a:srgbClr val="F8CCBE"/>
    <a:srgbClr val="E3EFCE"/>
    <a:srgbClr val="181D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>
        <p:scale>
          <a:sx n="78" d="100"/>
          <a:sy n="78" d="100"/>
        </p:scale>
        <p:origin x="252" y="-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4EB801-DAAF-4526-BF7B-A2F6AB412301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98969-EFB4-43CF-9AC9-0FE518176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51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641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7129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12559-D0BE-41DD-A2D0-0DA0E7D2BA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3D235D-4BD6-4A12-AAEA-229657E0DF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E05A3-08BE-4E74-917D-AA6C00557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F895C-D3CE-4D03-ABA4-D8E202324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17B00-2579-40AD-A584-7B277E916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2B7E5E-FFB9-4E93-91E0-8118D7F804FA}"/>
              </a:ext>
            </a:extLst>
          </p:cNvPr>
          <p:cNvGrpSpPr/>
          <p:nvPr userDrawn="1"/>
        </p:nvGrpSpPr>
        <p:grpSpPr>
          <a:xfrm>
            <a:off x="0" y="4599925"/>
            <a:ext cx="12409370" cy="2267720"/>
            <a:chOff x="0" y="4599925"/>
            <a:chExt cx="12409370" cy="226772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B13A9C9-9831-4605-928C-D0DA3E6E6203}"/>
                </a:ext>
              </a:extLst>
            </p:cNvPr>
            <p:cNvGrpSpPr/>
            <p:nvPr/>
          </p:nvGrpSpPr>
          <p:grpSpPr>
            <a:xfrm>
              <a:off x="0" y="6143625"/>
              <a:ext cx="12192000" cy="724020"/>
              <a:chOff x="0" y="5979738"/>
              <a:chExt cx="12192000" cy="887907"/>
            </a:xfrm>
          </p:grpSpPr>
          <p:sp>
            <p:nvSpPr>
              <p:cNvPr id="10" name="38">
                <a:extLst>
                  <a:ext uri="{FF2B5EF4-FFF2-40B4-BE49-F238E27FC236}">
                    <a16:creationId xmlns:a16="http://schemas.microsoft.com/office/drawing/2014/main" id="{95CF4E1F-95E0-4582-AC7D-AEAC27C6A7DB}"/>
                  </a:ext>
                </a:extLst>
              </p:cNvPr>
              <p:cNvSpPr/>
              <p:nvPr/>
            </p:nvSpPr>
            <p:spPr>
              <a:xfrm>
                <a:off x="0" y="5979738"/>
                <a:ext cx="12192000" cy="887907"/>
              </a:xfrm>
              <a:custGeom>
                <a:avLst/>
                <a:gdLst>
                  <a:gd name="connsiteX0" fmla="*/ 0 w 12858750"/>
                  <a:gd name="connsiteY0" fmla="*/ 0 h 1646689"/>
                  <a:gd name="connsiteX1" fmla="*/ 413562 w 12858750"/>
                  <a:gd name="connsiteY1" fmla="*/ 125561 h 1646689"/>
                  <a:gd name="connsiteX2" fmla="*/ 4306942 w 12858750"/>
                  <a:gd name="connsiteY2" fmla="*/ 992640 h 1646689"/>
                  <a:gd name="connsiteX3" fmla="*/ 8263489 w 12858750"/>
                  <a:gd name="connsiteY3" fmla="*/ 598940 h 1646689"/>
                  <a:gd name="connsiteX4" fmla="*/ 11417047 w 12858750"/>
                  <a:gd name="connsiteY4" fmla="*/ 1132340 h 1646689"/>
                  <a:gd name="connsiteX5" fmla="*/ 12817452 w 12858750"/>
                  <a:gd name="connsiteY5" fmla="*/ 496649 h 1646689"/>
                  <a:gd name="connsiteX6" fmla="*/ 12858750 w 12858750"/>
                  <a:gd name="connsiteY6" fmla="*/ 483906 h 1646689"/>
                  <a:gd name="connsiteX7" fmla="*/ 12858750 w 12858750"/>
                  <a:gd name="connsiteY7" fmla="*/ 1646689 h 1646689"/>
                  <a:gd name="connsiteX8" fmla="*/ 0 w 12858750"/>
                  <a:gd name="connsiteY8" fmla="*/ 1646689 h 1646689"/>
                  <a:gd name="connsiteX9" fmla="*/ 0 w 12858750"/>
                  <a:gd name="connsiteY9" fmla="*/ 0 h 1646689"/>
                  <a:gd name="connsiteX0" fmla="*/ 0 w 12858750"/>
                  <a:gd name="connsiteY0" fmla="*/ 388506 h 1523772"/>
                  <a:gd name="connsiteX1" fmla="*/ 413562 w 12858750"/>
                  <a:gd name="connsiteY1" fmla="*/ 2644 h 1523772"/>
                  <a:gd name="connsiteX2" fmla="*/ 4306942 w 12858750"/>
                  <a:gd name="connsiteY2" fmla="*/ 869723 h 1523772"/>
                  <a:gd name="connsiteX3" fmla="*/ 8263489 w 12858750"/>
                  <a:gd name="connsiteY3" fmla="*/ 476023 h 1523772"/>
                  <a:gd name="connsiteX4" fmla="*/ 11417047 w 12858750"/>
                  <a:gd name="connsiteY4" fmla="*/ 1009423 h 1523772"/>
                  <a:gd name="connsiteX5" fmla="*/ 12817452 w 12858750"/>
                  <a:gd name="connsiteY5" fmla="*/ 373732 h 1523772"/>
                  <a:gd name="connsiteX6" fmla="*/ 12858750 w 12858750"/>
                  <a:gd name="connsiteY6" fmla="*/ 360989 h 1523772"/>
                  <a:gd name="connsiteX7" fmla="*/ 12858750 w 12858750"/>
                  <a:gd name="connsiteY7" fmla="*/ 1523772 h 1523772"/>
                  <a:gd name="connsiteX8" fmla="*/ 0 w 12858750"/>
                  <a:gd name="connsiteY8" fmla="*/ 1523772 h 1523772"/>
                  <a:gd name="connsiteX9" fmla="*/ 0 w 12858750"/>
                  <a:gd name="connsiteY9" fmla="*/ 388506 h 1523772"/>
                  <a:gd name="connsiteX0" fmla="*/ 0 w 12858750"/>
                  <a:gd name="connsiteY0" fmla="*/ 27517 h 1162783"/>
                  <a:gd name="connsiteX1" fmla="*/ 483883 w 12858750"/>
                  <a:gd name="connsiteY1" fmla="*/ 128130 h 1162783"/>
                  <a:gd name="connsiteX2" fmla="*/ 4306942 w 12858750"/>
                  <a:gd name="connsiteY2" fmla="*/ 508734 h 1162783"/>
                  <a:gd name="connsiteX3" fmla="*/ 8263489 w 12858750"/>
                  <a:gd name="connsiteY3" fmla="*/ 115034 h 1162783"/>
                  <a:gd name="connsiteX4" fmla="*/ 11417047 w 12858750"/>
                  <a:gd name="connsiteY4" fmla="*/ 648434 h 1162783"/>
                  <a:gd name="connsiteX5" fmla="*/ 12817452 w 12858750"/>
                  <a:gd name="connsiteY5" fmla="*/ 12743 h 1162783"/>
                  <a:gd name="connsiteX6" fmla="*/ 12858750 w 12858750"/>
                  <a:gd name="connsiteY6" fmla="*/ 0 h 1162783"/>
                  <a:gd name="connsiteX7" fmla="*/ 12858750 w 12858750"/>
                  <a:gd name="connsiteY7" fmla="*/ 1162783 h 1162783"/>
                  <a:gd name="connsiteX8" fmla="*/ 0 w 12858750"/>
                  <a:gd name="connsiteY8" fmla="*/ 1162783 h 1162783"/>
                  <a:gd name="connsiteX9" fmla="*/ 0 w 12858750"/>
                  <a:gd name="connsiteY9" fmla="*/ 27517 h 1162783"/>
                  <a:gd name="connsiteX0" fmla="*/ 0 w 12858750"/>
                  <a:gd name="connsiteY0" fmla="*/ 27517 h 1162783"/>
                  <a:gd name="connsiteX1" fmla="*/ 483883 w 12858750"/>
                  <a:gd name="connsiteY1" fmla="*/ 128130 h 1162783"/>
                  <a:gd name="connsiteX2" fmla="*/ 4306942 w 12858750"/>
                  <a:gd name="connsiteY2" fmla="*/ 508734 h 1162783"/>
                  <a:gd name="connsiteX3" fmla="*/ 8263489 w 12858750"/>
                  <a:gd name="connsiteY3" fmla="*/ 115034 h 1162783"/>
                  <a:gd name="connsiteX4" fmla="*/ 11417047 w 12858750"/>
                  <a:gd name="connsiteY4" fmla="*/ 648434 h 1162783"/>
                  <a:gd name="connsiteX5" fmla="*/ 12817452 w 12858750"/>
                  <a:gd name="connsiteY5" fmla="*/ 12743 h 1162783"/>
                  <a:gd name="connsiteX6" fmla="*/ 12858750 w 12858750"/>
                  <a:gd name="connsiteY6" fmla="*/ 0 h 1162783"/>
                  <a:gd name="connsiteX7" fmla="*/ 12858750 w 12858750"/>
                  <a:gd name="connsiteY7" fmla="*/ 1162783 h 1162783"/>
                  <a:gd name="connsiteX8" fmla="*/ 0 w 12858750"/>
                  <a:gd name="connsiteY8" fmla="*/ 1162783 h 1162783"/>
                  <a:gd name="connsiteX9" fmla="*/ 0 w 12858750"/>
                  <a:gd name="connsiteY9" fmla="*/ 27517 h 1162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858750" h="1162783">
                    <a:moveTo>
                      <a:pt x="0" y="27517"/>
                    </a:moveTo>
                    <a:cubicBezTo>
                      <a:pt x="137854" y="69371"/>
                      <a:pt x="346029" y="86276"/>
                      <a:pt x="483883" y="128130"/>
                    </a:cubicBezTo>
                    <a:cubicBezTo>
                      <a:pt x="2184082" y="406873"/>
                      <a:pt x="3010341" y="510917"/>
                      <a:pt x="4306942" y="508734"/>
                    </a:cubicBezTo>
                    <a:cubicBezTo>
                      <a:pt x="5603543" y="506551"/>
                      <a:pt x="7078471" y="91751"/>
                      <a:pt x="8263489" y="115034"/>
                    </a:cubicBezTo>
                    <a:cubicBezTo>
                      <a:pt x="9448507" y="138317"/>
                      <a:pt x="10606758" y="673834"/>
                      <a:pt x="11417047" y="648434"/>
                    </a:cubicBezTo>
                    <a:cubicBezTo>
                      <a:pt x="12075407" y="627797"/>
                      <a:pt x="12401251" y="168398"/>
                      <a:pt x="12817452" y="12743"/>
                    </a:cubicBezTo>
                    <a:lnTo>
                      <a:pt x="12858750" y="0"/>
                    </a:lnTo>
                    <a:lnTo>
                      <a:pt x="12858750" y="1162783"/>
                    </a:lnTo>
                    <a:lnTo>
                      <a:pt x="0" y="1162783"/>
                    </a:lnTo>
                    <a:lnTo>
                      <a:pt x="0" y="27517"/>
                    </a:lnTo>
                    <a:close/>
                  </a:path>
                </a:pathLst>
              </a:custGeom>
              <a:solidFill>
                <a:srgbClr val="F3A79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07" dirty="0"/>
              </a:p>
            </p:txBody>
          </p:sp>
          <p:sp>
            <p:nvSpPr>
              <p:cNvPr id="11" name="34">
                <a:extLst>
                  <a:ext uri="{FF2B5EF4-FFF2-40B4-BE49-F238E27FC236}">
                    <a16:creationId xmlns:a16="http://schemas.microsoft.com/office/drawing/2014/main" id="{16819154-1396-4E03-885C-64B6590C4A78}"/>
                  </a:ext>
                </a:extLst>
              </p:cNvPr>
              <p:cNvSpPr/>
              <p:nvPr/>
            </p:nvSpPr>
            <p:spPr>
              <a:xfrm>
                <a:off x="1" y="6381750"/>
                <a:ext cx="12191665" cy="476062"/>
              </a:xfrm>
              <a:custGeom>
                <a:avLst/>
                <a:gdLst>
                  <a:gd name="connsiteX0" fmla="*/ 8936086 w 12858750"/>
                  <a:gd name="connsiteY0" fmla="*/ 160 h 1627600"/>
                  <a:gd name="connsiteX1" fmla="*/ 9105900 w 12858750"/>
                  <a:gd name="connsiteY1" fmla="*/ 8350 h 1627600"/>
                  <a:gd name="connsiteX2" fmla="*/ 11709400 w 12858750"/>
                  <a:gd name="connsiteY2" fmla="*/ 935450 h 1627600"/>
                  <a:gd name="connsiteX3" fmla="*/ 12833946 w 12858750"/>
                  <a:gd name="connsiteY3" fmla="*/ 451759 h 1627600"/>
                  <a:gd name="connsiteX4" fmla="*/ 12858750 w 12858750"/>
                  <a:gd name="connsiteY4" fmla="*/ 443339 h 1627600"/>
                  <a:gd name="connsiteX5" fmla="*/ 12858750 w 12858750"/>
                  <a:gd name="connsiteY5" fmla="*/ 1627600 h 1627600"/>
                  <a:gd name="connsiteX6" fmla="*/ 0 w 12858750"/>
                  <a:gd name="connsiteY6" fmla="*/ 1627600 h 1627600"/>
                  <a:gd name="connsiteX7" fmla="*/ 0 w 12858750"/>
                  <a:gd name="connsiteY7" fmla="*/ 634051 h 1627600"/>
                  <a:gd name="connsiteX8" fmla="*/ 513506 w 12858750"/>
                  <a:gd name="connsiteY8" fmla="*/ 557228 h 1627600"/>
                  <a:gd name="connsiteX9" fmla="*/ 3479800 w 12858750"/>
                  <a:gd name="connsiteY9" fmla="*/ 236950 h 1627600"/>
                  <a:gd name="connsiteX10" fmla="*/ 6299200 w 12858750"/>
                  <a:gd name="connsiteY10" fmla="*/ 465550 h 1627600"/>
                  <a:gd name="connsiteX11" fmla="*/ 8936086 w 12858750"/>
                  <a:gd name="connsiteY11" fmla="*/ 160 h 1627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858750" h="1627600">
                    <a:moveTo>
                      <a:pt x="8936086" y="160"/>
                    </a:moveTo>
                    <a:cubicBezTo>
                      <a:pt x="8992931" y="810"/>
                      <a:pt x="9049544" y="3455"/>
                      <a:pt x="9105900" y="8350"/>
                    </a:cubicBezTo>
                    <a:cubicBezTo>
                      <a:pt x="10007600" y="86667"/>
                      <a:pt x="11053233" y="857133"/>
                      <a:pt x="11709400" y="935450"/>
                    </a:cubicBezTo>
                    <a:cubicBezTo>
                      <a:pt x="12201525" y="994188"/>
                      <a:pt x="12581732" y="562388"/>
                      <a:pt x="12833946" y="451759"/>
                    </a:cubicBezTo>
                    <a:lnTo>
                      <a:pt x="12858750" y="443339"/>
                    </a:lnTo>
                    <a:lnTo>
                      <a:pt x="12858750" y="1627600"/>
                    </a:lnTo>
                    <a:lnTo>
                      <a:pt x="0" y="1627600"/>
                    </a:lnTo>
                    <a:lnTo>
                      <a:pt x="0" y="634051"/>
                    </a:lnTo>
                    <a:lnTo>
                      <a:pt x="513506" y="557228"/>
                    </a:lnTo>
                    <a:cubicBezTo>
                      <a:pt x="1588889" y="400462"/>
                      <a:pt x="2620962" y="268700"/>
                      <a:pt x="3479800" y="236950"/>
                    </a:cubicBezTo>
                    <a:cubicBezTo>
                      <a:pt x="4624917" y="194617"/>
                      <a:pt x="5361517" y="503650"/>
                      <a:pt x="6299200" y="465550"/>
                    </a:cubicBezTo>
                    <a:cubicBezTo>
                      <a:pt x="7178278" y="429831"/>
                      <a:pt x="8083401" y="-9584"/>
                      <a:pt x="8936086" y="160"/>
                    </a:cubicBezTo>
                    <a:close/>
                  </a:path>
                </a:pathLst>
              </a:custGeom>
              <a:solidFill>
                <a:srgbClr val="F9D2C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07" dirty="0"/>
              </a:p>
            </p:txBody>
          </p:sp>
        </p:grpSp>
        <p:pic>
          <p:nvPicPr>
            <p:cNvPr id="9" name="39">
              <a:extLst>
                <a:ext uri="{FF2B5EF4-FFF2-40B4-BE49-F238E27FC236}">
                  <a16:creationId xmlns:a16="http://schemas.microsoft.com/office/drawing/2014/main" id="{9CD44DFF-92A9-4E7E-8EFC-E390057AB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9660525" y="4599925"/>
              <a:ext cx="2748845" cy="2189431"/>
            </a:xfrm>
            <a:prstGeom prst="rect">
              <a:avLst/>
            </a:prstGeom>
          </p:spPr>
        </p:pic>
      </p:grpSp>
      <p:pic>
        <p:nvPicPr>
          <p:cNvPr id="12" name="7">
            <a:extLst>
              <a:ext uri="{FF2B5EF4-FFF2-40B4-BE49-F238E27FC236}">
                <a16:creationId xmlns:a16="http://schemas.microsoft.com/office/drawing/2014/main" id="{05F59ACA-A484-4FAC-A38B-CF967E6A31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40619" y="68644"/>
            <a:ext cx="1184000" cy="7146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628822-BC2B-492A-A30E-F509352D69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-8030" t="-64867" r="-44079" b="-8966"/>
          <a:stretch>
            <a:fillRect/>
          </a:stretch>
        </p:blipFill>
        <p:spPr>
          <a:xfrm rot="18669424">
            <a:off x="4073932" y="-1892742"/>
            <a:ext cx="2725785" cy="2948202"/>
          </a:xfrm>
          <a:custGeom>
            <a:avLst/>
            <a:gdLst>
              <a:gd name="connsiteX0" fmla="*/ 479978 w 2725785"/>
              <a:gd name="connsiteY0" fmla="*/ 1100141 h 2948202"/>
              <a:gd name="connsiteX1" fmla="*/ 1935895 w 2725785"/>
              <a:gd name="connsiteY1" fmla="*/ 2765739 h 2948202"/>
              <a:gd name="connsiteX2" fmla="*/ 1935895 w 2725785"/>
              <a:gd name="connsiteY2" fmla="*/ 2796141 h 2948202"/>
              <a:gd name="connsiteX3" fmla="*/ 143895 w 2725785"/>
              <a:gd name="connsiteY3" fmla="*/ 2796141 h 2948202"/>
              <a:gd name="connsiteX4" fmla="*/ 143895 w 2725785"/>
              <a:gd name="connsiteY4" fmla="*/ 1100141 h 2948202"/>
              <a:gd name="connsiteX5" fmla="*/ 1935895 w 2725785"/>
              <a:gd name="connsiteY5" fmla="*/ 1493516 h 2948202"/>
              <a:gd name="connsiteX6" fmla="*/ 2725785 w 2725785"/>
              <a:gd name="connsiteY6" fmla="*/ 2397165 h 2948202"/>
              <a:gd name="connsiteX7" fmla="*/ 2095388 w 2725785"/>
              <a:gd name="connsiteY7" fmla="*/ 2948202 h 2948202"/>
              <a:gd name="connsiteX8" fmla="*/ 1935895 w 2725785"/>
              <a:gd name="connsiteY8" fmla="*/ 2765739 h 2948202"/>
              <a:gd name="connsiteX9" fmla="*/ 630396 w 2725785"/>
              <a:gd name="connsiteY9" fmla="*/ 0 h 2948202"/>
              <a:gd name="connsiteX10" fmla="*/ 1592041 w 2725785"/>
              <a:gd name="connsiteY10" fmla="*/ 1100141 h 2948202"/>
              <a:gd name="connsiteX11" fmla="*/ 479978 w 2725785"/>
              <a:gd name="connsiteY11" fmla="*/ 1100141 h 2948202"/>
              <a:gd name="connsiteX12" fmla="*/ 0 w 2725785"/>
              <a:gd name="connsiteY12" fmla="*/ 551037 h 2948202"/>
              <a:gd name="connsiteX13" fmla="*/ 1935895 w 2725785"/>
              <a:gd name="connsiteY13" fmla="*/ 1100141 h 2948202"/>
              <a:gd name="connsiteX14" fmla="*/ 1935895 w 2725785"/>
              <a:gd name="connsiteY14" fmla="*/ 1493516 h 2948202"/>
              <a:gd name="connsiteX15" fmla="*/ 1592041 w 2725785"/>
              <a:gd name="connsiteY15" fmla="*/ 1100141 h 2948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25785" h="2948202">
                <a:moveTo>
                  <a:pt x="479978" y="1100141"/>
                </a:moveTo>
                <a:lnTo>
                  <a:pt x="1935895" y="2765739"/>
                </a:lnTo>
                <a:lnTo>
                  <a:pt x="1935895" y="2796141"/>
                </a:lnTo>
                <a:lnTo>
                  <a:pt x="143895" y="2796141"/>
                </a:lnTo>
                <a:lnTo>
                  <a:pt x="143895" y="1100141"/>
                </a:lnTo>
                <a:close/>
                <a:moveTo>
                  <a:pt x="1935895" y="1493516"/>
                </a:moveTo>
                <a:lnTo>
                  <a:pt x="2725785" y="2397165"/>
                </a:lnTo>
                <a:lnTo>
                  <a:pt x="2095388" y="2948202"/>
                </a:lnTo>
                <a:lnTo>
                  <a:pt x="1935895" y="2765739"/>
                </a:lnTo>
                <a:close/>
                <a:moveTo>
                  <a:pt x="630396" y="0"/>
                </a:moveTo>
                <a:lnTo>
                  <a:pt x="1592041" y="1100141"/>
                </a:lnTo>
                <a:lnTo>
                  <a:pt x="479978" y="1100141"/>
                </a:lnTo>
                <a:lnTo>
                  <a:pt x="0" y="551037"/>
                </a:lnTo>
                <a:close/>
                <a:moveTo>
                  <a:pt x="1935895" y="1100141"/>
                </a:moveTo>
                <a:lnTo>
                  <a:pt x="1935895" y="1493516"/>
                </a:lnTo>
                <a:lnTo>
                  <a:pt x="1592041" y="1100141"/>
                </a:lnTo>
                <a:close/>
              </a:path>
            </a:pathLst>
          </a:custGeom>
        </p:spPr>
      </p:pic>
      <p:pic>
        <p:nvPicPr>
          <p:cNvPr id="14" name="17">
            <a:extLst>
              <a:ext uri="{FF2B5EF4-FFF2-40B4-BE49-F238E27FC236}">
                <a16:creationId xmlns:a16="http://schemas.microsoft.com/office/drawing/2014/main" id="{7264D8F4-60D2-48D6-96E9-9D85AB17545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81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E79D6-9128-48C5-9850-D673A18CB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73828F-5F7C-4C39-8BAB-6F94C02839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34F2BA-2EEE-4B21-A9AF-CFDC3B4DE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977FD-9876-4A5F-8FE4-D67F51B20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8FFFD-BFA3-4EAB-8CBB-184C63F7A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179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65E164-D634-43C7-9B10-DDA140AEFB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5DA3D7-E715-4F98-8086-B544A6455A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81771-A554-4E96-B3D7-9B57F1E56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A0930-F89E-47A7-82CF-3989986AB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00034-8BD3-4A48-9987-49620B355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36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23">
            <a:extLst>
              <a:ext uri="{FF2B5EF4-FFF2-40B4-BE49-F238E27FC236}">
                <a16:creationId xmlns:a16="http://schemas.microsoft.com/office/drawing/2014/main" id="{A5D3805C-6D11-402A-AB60-2666FABF54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" y="188"/>
            <a:ext cx="12191331" cy="685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3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8A0FA-0C29-4F31-B60B-45D776AE3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3918E-0035-4D39-B3D8-919334A29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12D1F-6484-44F7-8D67-58B219ACC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9DEBB0-13A5-4D47-BEFD-42B66C2FC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4EE29-F2E5-45CA-9B6E-F7B5A05F9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60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1C5E9-DE15-4260-B654-7EF0C9A24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5A5837-895F-45A4-A0F7-FE65F58A2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59D0B-66D8-4788-8421-37045A251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4EF71-64BF-48AE-BB0A-DF61269D6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B6A15-34EC-464E-9319-3C1026858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402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403A2-5270-4DC0-8E45-7519FACF3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3390B-D626-4F17-9552-238AEBAE4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245B0-7E8A-4688-A650-27812210B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0C63AF-5A02-4AAB-B0CC-69405A749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74FF10-3CE6-45BC-876D-2D5A39DB1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4A70E5-42BD-4A26-BC20-DD9AB8186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932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22B21-A175-42AE-B954-5B97976BE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873347-56FD-4851-92CD-273B36982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EDD798-BFC6-42F4-8941-FB5CC14C0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41B490-397B-4FBF-9171-94AC2A4314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A7A8E2-0760-4E2B-99F9-656B557EBA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2D747-EFAF-4638-A244-E9A3B67A1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1354BE-187E-44EF-84E3-DD22FF09B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2F6CED-1E98-46C9-86A1-899F248BC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98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B88F1-4AF3-4FBE-AEB9-B8F662E8E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C1D2BB-445D-4DEF-9661-29BF39168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201719-588E-4877-BA37-B781E1BA0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481D37-A437-464A-A196-E30213D68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57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A794F7-E413-4EC1-8071-A60CC8EB7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5E666D-5B9B-4FBB-B601-1814B9082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3146F-F7E4-4FA9-B273-EF3CA3339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51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E7E65-20A4-4DE3-93AA-A69DF2650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1EC0E-BA1A-4D08-80F0-AAB67E5C9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16522C-F864-446C-AC7B-7B4C6B10B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53EC0D-5258-49A8-93E5-13D4010B6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CB6B6-EFED-4F49-AD07-47E6D81F5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68A6BE-E189-46B8-B034-CA3FA3C35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03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4C1E1-CA7F-45D6-A356-CE63B1B69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F7AE71-7F38-4313-8A6B-0A0631101A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60C58C-14CC-4A3F-8F4E-11A268557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F7D19A-F2AD-4907-B1EC-FECECE102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A4BFF-2718-408B-91B1-1052F34DDBD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157BCA-5186-4651-9E44-0CC4CB48E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36E5A7-C278-4248-BF73-347251FEC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47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2B3D2BC5-F594-29B6-11EA-8063720B42A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3FDE0B-4255-4079-9286-18E86F440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9E6AEF-59DF-4B6A-9360-BD270CA2E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91CC5-93D6-4442-BA9B-A1122BE56A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A4BFF-2718-408B-91B1-1052F34DDBD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011C8-0A60-4B14-9816-DAAD943A66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EAFF2-5DF0-4D00-A51A-F904719B30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5CD73-FC0E-47EE-B211-C6F2713D7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26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emf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3.emf"/><Relationship Id="rId11" Type="http://schemas.openxmlformats.org/officeDocument/2006/relationships/image" Target="../media/image2.png"/><Relationship Id="rId5" Type="http://schemas.openxmlformats.org/officeDocument/2006/relationships/image" Target="../media/image8.emf"/><Relationship Id="rId15" Type="http://schemas.openxmlformats.org/officeDocument/2006/relationships/image" Target="../media/image14.png"/><Relationship Id="rId10" Type="http://schemas.openxmlformats.org/officeDocument/2006/relationships/image" Target="../media/image10.emf"/><Relationship Id="rId4" Type="http://schemas.openxmlformats.org/officeDocument/2006/relationships/image" Target="../media/image7.emf"/><Relationship Id="rId9" Type="http://schemas.openxmlformats.org/officeDocument/2006/relationships/image" Target="../media/image5.emf"/><Relationship Id="rId14" Type="http://schemas.openxmlformats.org/officeDocument/2006/relationships/image" Target="../media/image1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4.emf"/><Relationship Id="rId7" Type="http://schemas.openxmlformats.org/officeDocument/2006/relationships/image" Target="../media/image1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10" Type="http://schemas.openxmlformats.org/officeDocument/2006/relationships/image" Target="../media/image42.png"/><Relationship Id="rId4" Type="http://schemas.openxmlformats.org/officeDocument/2006/relationships/image" Target="../media/image5.emf"/><Relationship Id="rId9" Type="http://schemas.openxmlformats.org/officeDocument/2006/relationships/image" Target="../media/image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4.emf"/><Relationship Id="rId7" Type="http://schemas.openxmlformats.org/officeDocument/2006/relationships/image" Target="../media/image1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10" Type="http://schemas.openxmlformats.org/officeDocument/2006/relationships/image" Target="../media/image45.png"/><Relationship Id="rId4" Type="http://schemas.openxmlformats.org/officeDocument/2006/relationships/image" Target="../media/image5.emf"/><Relationship Id="rId9" Type="http://schemas.openxmlformats.org/officeDocument/2006/relationships/image" Target="../media/image8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3.xml"/><Relationship Id="rId18" Type="http://schemas.openxmlformats.org/officeDocument/2006/relationships/image" Target="../media/image26.gif"/><Relationship Id="rId3" Type="http://schemas.openxmlformats.org/officeDocument/2006/relationships/image" Target="../media/image15.png"/><Relationship Id="rId21" Type="http://schemas.openxmlformats.org/officeDocument/2006/relationships/slide" Target="slide7.xml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17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image" Target="../media/image24.png"/><Relationship Id="rId20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slide" Target="slide2.xml"/><Relationship Id="rId5" Type="http://schemas.openxmlformats.org/officeDocument/2006/relationships/image" Target="../media/image17.png"/><Relationship Id="rId15" Type="http://schemas.openxmlformats.org/officeDocument/2006/relationships/slide" Target="slide4.xml"/><Relationship Id="rId10" Type="http://schemas.openxmlformats.org/officeDocument/2006/relationships/image" Target="../media/image21.png"/><Relationship Id="rId19" Type="http://schemas.openxmlformats.org/officeDocument/2006/relationships/image" Target="../media/image27.gif"/><Relationship Id="rId4" Type="http://schemas.openxmlformats.org/officeDocument/2006/relationships/image" Target="../media/image16.png"/><Relationship Id="rId9" Type="http://schemas.openxmlformats.org/officeDocument/2006/relationships/slide" Target="slide15.xml"/><Relationship Id="rId14" Type="http://schemas.openxmlformats.org/officeDocument/2006/relationships/image" Target="../media/image23.png"/><Relationship Id="rId22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4.emf"/><Relationship Id="rId7" Type="http://schemas.openxmlformats.org/officeDocument/2006/relationships/image" Target="../media/image1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10" Type="http://schemas.openxmlformats.org/officeDocument/2006/relationships/image" Target="../media/image48.png"/><Relationship Id="rId4" Type="http://schemas.openxmlformats.org/officeDocument/2006/relationships/image" Target="../media/image5.emf"/><Relationship Id="rId9" Type="http://schemas.openxmlformats.org/officeDocument/2006/relationships/image" Target="../media/image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emf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3.emf"/><Relationship Id="rId11" Type="http://schemas.openxmlformats.org/officeDocument/2006/relationships/image" Target="../media/image2.png"/><Relationship Id="rId5" Type="http://schemas.openxmlformats.org/officeDocument/2006/relationships/image" Target="../media/image8.emf"/><Relationship Id="rId15" Type="http://schemas.openxmlformats.org/officeDocument/2006/relationships/image" Target="../media/image14.png"/><Relationship Id="rId10" Type="http://schemas.openxmlformats.org/officeDocument/2006/relationships/image" Target="../media/image10.emf"/><Relationship Id="rId4" Type="http://schemas.openxmlformats.org/officeDocument/2006/relationships/image" Target="../media/image7.emf"/><Relationship Id="rId9" Type="http://schemas.openxmlformats.org/officeDocument/2006/relationships/image" Target="../media/image5.emf"/><Relationship Id="rId14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4.emf"/><Relationship Id="rId7" Type="http://schemas.openxmlformats.org/officeDocument/2006/relationships/image" Target="../media/image1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10" Type="http://schemas.openxmlformats.org/officeDocument/2006/relationships/image" Target="../media/image8.emf"/><Relationship Id="rId4" Type="http://schemas.openxmlformats.org/officeDocument/2006/relationships/image" Target="../media/image5.emf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4.emf"/><Relationship Id="rId7" Type="http://schemas.openxmlformats.org/officeDocument/2006/relationships/image" Target="../media/image1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0.emf"/><Relationship Id="rId10" Type="http://schemas.openxmlformats.org/officeDocument/2006/relationships/image" Target="../media/image31.png"/><Relationship Id="rId4" Type="http://schemas.openxmlformats.org/officeDocument/2006/relationships/image" Target="../media/image5.emf"/><Relationship Id="rId9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/>
          <p:nvPr/>
        </p:nvSpPr>
        <p:spPr>
          <a:xfrm rot="809647">
            <a:off x="3573449" y="984151"/>
            <a:ext cx="1097608" cy="14930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9102" b="1" spc="569" dirty="0">
                <a:solidFill>
                  <a:srgbClr val="FF772C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B</a:t>
            </a:r>
          </a:p>
        </p:txBody>
      </p:sp>
      <p:pic>
        <p:nvPicPr>
          <p:cNvPr id="4" name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74" y="1792908"/>
            <a:ext cx="2442667" cy="179200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14" name="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08468" y="2009992"/>
            <a:ext cx="714667" cy="448000"/>
          </a:xfrm>
          <a:prstGeom prst="rect">
            <a:avLst/>
          </a:prstGeom>
        </p:spPr>
      </p:pic>
      <p:pic>
        <p:nvPicPr>
          <p:cNvPr id="16" name="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35" name="34"/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sp>
        <p:nvSpPr>
          <p:cNvPr id="39" name="38"/>
          <p:cNvSpPr/>
          <p:nvPr/>
        </p:nvSpPr>
        <p:spPr>
          <a:xfrm>
            <a:off x="-44639" y="5797167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40" name="3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41" name="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sp>
        <p:nvSpPr>
          <p:cNvPr id="55" name="52"/>
          <p:cNvSpPr/>
          <p:nvPr/>
        </p:nvSpPr>
        <p:spPr>
          <a:xfrm>
            <a:off x="2993465" y="2664200"/>
            <a:ext cx="6204736" cy="1800525"/>
          </a:xfrm>
          <a:custGeom>
            <a:avLst/>
            <a:gdLst>
              <a:gd name="connsiteX0" fmla="*/ 0 w 6544050"/>
              <a:gd name="connsiteY0" fmla="*/ 86144 h 516852"/>
              <a:gd name="connsiteX1" fmla="*/ 86144 w 6544050"/>
              <a:gd name="connsiteY1" fmla="*/ 0 h 516852"/>
              <a:gd name="connsiteX2" fmla="*/ 6457906 w 6544050"/>
              <a:gd name="connsiteY2" fmla="*/ 0 h 516852"/>
              <a:gd name="connsiteX3" fmla="*/ 6544050 w 6544050"/>
              <a:gd name="connsiteY3" fmla="*/ 86144 h 516852"/>
              <a:gd name="connsiteX4" fmla="*/ 6544050 w 6544050"/>
              <a:gd name="connsiteY4" fmla="*/ 430708 h 516852"/>
              <a:gd name="connsiteX5" fmla="*/ 6457906 w 6544050"/>
              <a:gd name="connsiteY5" fmla="*/ 516852 h 516852"/>
              <a:gd name="connsiteX6" fmla="*/ 86144 w 6544050"/>
              <a:gd name="connsiteY6" fmla="*/ 516852 h 516852"/>
              <a:gd name="connsiteX7" fmla="*/ 0 w 6544050"/>
              <a:gd name="connsiteY7" fmla="*/ 430708 h 516852"/>
              <a:gd name="connsiteX8" fmla="*/ 0 w 6544050"/>
              <a:gd name="connsiteY8" fmla="*/ 86144 h 516852"/>
              <a:gd name="connsiteX0" fmla="*/ 0 w 6544050"/>
              <a:gd name="connsiteY0" fmla="*/ 86144 h 516852"/>
              <a:gd name="connsiteX1" fmla="*/ 86144 w 6544050"/>
              <a:gd name="connsiteY1" fmla="*/ 0 h 516852"/>
              <a:gd name="connsiteX2" fmla="*/ 1896258 w 6544050"/>
              <a:gd name="connsiteY2" fmla="*/ 32615 h 516852"/>
              <a:gd name="connsiteX3" fmla="*/ 6457906 w 6544050"/>
              <a:gd name="connsiteY3" fmla="*/ 0 h 516852"/>
              <a:gd name="connsiteX4" fmla="*/ 6544050 w 6544050"/>
              <a:gd name="connsiteY4" fmla="*/ 86144 h 516852"/>
              <a:gd name="connsiteX5" fmla="*/ 6544050 w 6544050"/>
              <a:gd name="connsiteY5" fmla="*/ 430708 h 516852"/>
              <a:gd name="connsiteX6" fmla="*/ 6457906 w 6544050"/>
              <a:gd name="connsiteY6" fmla="*/ 516852 h 516852"/>
              <a:gd name="connsiteX7" fmla="*/ 86144 w 6544050"/>
              <a:gd name="connsiteY7" fmla="*/ 516852 h 516852"/>
              <a:gd name="connsiteX8" fmla="*/ 0 w 6544050"/>
              <a:gd name="connsiteY8" fmla="*/ 430708 h 516852"/>
              <a:gd name="connsiteX9" fmla="*/ 0 w 6544050"/>
              <a:gd name="connsiteY9" fmla="*/ 86144 h 516852"/>
              <a:gd name="connsiteX0" fmla="*/ 0 w 6544050"/>
              <a:gd name="connsiteY0" fmla="*/ 86144 h 516852"/>
              <a:gd name="connsiteX1" fmla="*/ 86144 w 6544050"/>
              <a:gd name="connsiteY1" fmla="*/ 0 h 516852"/>
              <a:gd name="connsiteX2" fmla="*/ 1896258 w 6544050"/>
              <a:gd name="connsiteY2" fmla="*/ 32615 h 516852"/>
              <a:gd name="connsiteX3" fmla="*/ 6457906 w 6544050"/>
              <a:gd name="connsiteY3" fmla="*/ 0 h 516852"/>
              <a:gd name="connsiteX4" fmla="*/ 6544050 w 6544050"/>
              <a:gd name="connsiteY4" fmla="*/ 86144 h 516852"/>
              <a:gd name="connsiteX5" fmla="*/ 6544050 w 6544050"/>
              <a:gd name="connsiteY5" fmla="*/ 430708 h 516852"/>
              <a:gd name="connsiteX6" fmla="*/ 6457906 w 6544050"/>
              <a:gd name="connsiteY6" fmla="*/ 516852 h 516852"/>
              <a:gd name="connsiteX7" fmla="*/ 4958772 w 6544050"/>
              <a:gd name="connsiteY7" fmla="*/ 482557 h 516852"/>
              <a:gd name="connsiteX8" fmla="*/ 86144 w 6544050"/>
              <a:gd name="connsiteY8" fmla="*/ 516852 h 516852"/>
              <a:gd name="connsiteX9" fmla="*/ 0 w 6544050"/>
              <a:gd name="connsiteY9" fmla="*/ 430708 h 516852"/>
              <a:gd name="connsiteX10" fmla="*/ 0 w 6544050"/>
              <a:gd name="connsiteY10" fmla="*/ 86144 h 516852"/>
              <a:gd name="connsiteX0" fmla="*/ 39585 w 6583635"/>
              <a:gd name="connsiteY0" fmla="*/ 86144 h 516852"/>
              <a:gd name="connsiteX1" fmla="*/ 125729 w 6583635"/>
              <a:gd name="connsiteY1" fmla="*/ 0 h 516852"/>
              <a:gd name="connsiteX2" fmla="*/ 1935843 w 6583635"/>
              <a:gd name="connsiteY2" fmla="*/ 32615 h 516852"/>
              <a:gd name="connsiteX3" fmla="*/ 6497491 w 6583635"/>
              <a:gd name="connsiteY3" fmla="*/ 0 h 516852"/>
              <a:gd name="connsiteX4" fmla="*/ 6583635 w 6583635"/>
              <a:gd name="connsiteY4" fmla="*/ 86144 h 516852"/>
              <a:gd name="connsiteX5" fmla="*/ 6583635 w 6583635"/>
              <a:gd name="connsiteY5" fmla="*/ 430708 h 516852"/>
              <a:gd name="connsiteX6" fmla="*/ 6497491 w 6583635"/>
              <a:gd name="connsiteY6" fmla="*/ 516852 h 516852"/>
              <a:gd name="connsiteX7" fmla="*/ 4998357 w 6583635"/>
              <a:gd name="connsiteY7" fmla="*/ 482557 h 516852"/>
              <a:gd name="connsiteX8" fmla="*/ 125729 w 6583635"/>
              <a:gd name="connsiteY8" fmla="*/ 516852 h 516852"/>
              <a:gd name="connsiteX9" fmla="*/ 39585 w 6583635"/>
              <a:gd name="connsiteY9" fmla="*/ 430708 h 516852"/>
              <a:gd name="connsiteX10" fmla="*/ 0 w 6583635"/>
              <a:gd name="connsiteY10" fmla="*/ 209326 h 516852"/>
              <a:gd name="connsiteX11" fmla="*/ 39585 w 6583635"/>
              <a:gd name="connsiteY11" fmla="*/ 86144 h 516852"/>
              <a:gd name="connsiteX0" fmla="*/ 39585 w 6583635"/>
              <a:gd name="connsiteY0" fmla="*/ 86144 h 516852"/>
              <a:gd name="connsiteX1" fmla="*/ 125729 w 6583635"/>
              <a:gd name="connsiteY1" fmla="*/ 0 h 516852"/>
              <a:gd name="connsiteX2" fmla="*/ 1935843 w 6583635"/>
              <a:gd name="connsiteY2" fmla="*/ 32615 h 516852"/>
              <a:gd name="connsiteX3" fmla="*/ 6497491 w 6583635"/>
              <a:gd name="connsiteY3" fmla="*/ 0 h 516852"/>
              <a:gd name="connsiteX4" fmla="*/ 6583635 w 6583635"/>
              <a:gd name="connsiteY4" fmla="*/ 86144 h 516852"/>
              <a:gd name="connsiteX5" fmla="*/ 6560821 w 6583635"/>
              <a:gd name="connsiteY5" fmla="*/ 224566 h 516852"/>
              <a:gd name="connsiteX6" fmla="*/ 6583635 w 6583635"/>
              <a:gd name="connsiteY6" fmla="*/ 430708 h 516852"/>
              <a:gd name="connsiteX7" fmla="*/ 6497491 w 6583635"/>
              <a:gd name="connsiteY7" fmla="*/ 516852 h 516852"/>
              <a:gd name="connsiteX8" fmla="*/ 4998357 w 6583635"/>
              <a:gd name="connsiteY8" fmla="*/ 482557 h 516852"/>
              <a:gd name="connsiteX9" fmla="*/ 125729 w 6583635"/>
              <a:gd name="connsiteY9" fmla="*/ 516852 h 516852"/>
              <a:gd name="connsiteX10" fmla="*/ 39585 w 6583635"/>
              <a:gd name="connsiteY10" fmla="*/ 430708 h 516852"/>
              <a:gd name="connsiteX11" fmla="*/ 0 w 6583635"/>
              <a:gd name="connsiteY11" fmla="*/ 209326 h 516852"/>
              <a:gd name="connsiteX12" fmla="*/ 39585 w 6583635"/>
              <a:gd name="connsiteY12" fmla="*/ 86144 h 516852"/>
              <a:gd name="connsiteX0" fmla="*/ 39585 w 6583635"/>
              <a:gd name="connsiteY0" fmla="*/ 86144 h 516852"/>
              <a:gd name="connsiteX1" fmla="*/ 125729 w 6583635"/>
              <a:gd name="connsiteY1" fmla="*/ 0 h 516852"/>
              <a:gd name="connsiteX2" fmla="*/ 1935843 w 6583635"/>
              <a:gd name="connsiteY2" fmla="*/ 32615 h 516852"/>
              <a:gd name="connsiteX3" fmla="*/ 5219701 w 6583635"/>
              <a:gd name="connsiteY3" fmla="*/ 79786 h 516852"/>
              <a:gd name="connsiteX4" fmla="*/ 6497491 w 6583635"/>
              <a:gd name="connsiteY4" fmla="*/ 0 h 516852"/>
              <a:gd name="connsiteX5" fmla="*/ 6583635 w 6583635"/>
              <a:gd name="connsiteY5" fmla="*/ 86144 h 516852"/>
              <a:gd name="connsiteX6" fmla="*/ 6560821 w 6583635"/>
              <a:gd name="connsiteY6" fmla="*/ 224566 h 516852"/>
              <a:gd name="connsiteX7" fmla="*/ 6583635 w 6583635"/>
              <a:gd name="connsiteY7" fmla="*/ 430708 h 516852"/>
              <a:gd name="connsiteX8" fmla="*/ 6497491 w 6583635"/>
              <a:gd name="connsiteY8" fmla="*/ 516852 h 516852"/>
              <a:gd name="connsiteX9" fmla="*/ 4998357 w 6583635"/>
              <a:gd name="connsiteY9" fmla="*/ 482557 h 516852"/>
              <a:gd name="connsiteX10" fmla="*/ 125729 w 6583635"/>
              <a:gd name="connsiteY10" fmla="*/ 516852 h 516852"/>
              <a:gd name="connsiteX11" fmla="*/ 39585 w 6583635"/>
              <a:gd name="connsiteY11" fmla="*/ 430708 h 516852"/>
              <a:gd name="connsiteX12" fmla="*/ 0 w 6583635"/>
              <a:gd name="connsiteY12" fmla="*/ 209326 h 516852"/>
              <a:gd name="connsiteX13" fmla="*/ 39585 w 6583635"/>
              <a:gd name="connsiteY13" fmla="*/ 86144 h 516852"/>
              <a:gd name="connsiteX0" fmla="*/ 8 w 6544058"/>
              <a:gd name="connsiteY0" fmla="*/ 86144 h 516852"/>
              <a:gd name="connsiteX1" fmla="*/ 86152 w 6544058"/>
              <a:gd name="connsiteY1" fmla="*/ 0 h 516852"/>
              <a:gd name="connsiteX2" fmla="*/ 1896266 w 6544058"/>
              <a:gd name="connsiteY2" fmla="*/ 32615 h 516852"/>
              <a:gd name="connsiteX3" fmla="*/ 5180124 w 6544058"/>
              <a:gd name="connsiteY3" fmla="*/ 79786 h 516852"/>
              <a:gd name="connsiteX4" fmla="*/ 6457914 w 6544058"/>
              <a:gd name="connsiteY4" fmla="*/ 0 h 516852"/>
              <a:gd name="connsiteX5" fmla="*/ 6544058 w 6544058"/>
              <a:gd name="connsiteY5" fmla="*/ 86144 h 516852"/>
              <a:gd name="connsiteX6" fmla="*/ 6521244 w 6544058"/>
              <a:gd name="connsiteY6" fmla="*/ 224566 h 516852"/>
              <a:gd name="connsiteX7" fmla="*/ 6544058 w 6544058"/>
              <a:gd name="connsiteY7" fmla="*/ 430708 h 516852"/>
              <a:gd name="connsiteX8" fmla="*/ 6457914 w 6544058"/>
              <a:gd name="connsiteY8" fmla="*/ 516852 h 516852"/>
              <a:gd name="connsiteX9" fmla="*/ 4958780 w 6544058"/>
              <a:gd name="connsiteY9" fmla="*/ 482557 h 516852"/>
              <a:gd name="connsiteX10" fmla="*/ 86152 w 6544058"/>
              <a:gd name="connsiteY10" fmla="*/ 516852 h 516852"/>
              <a:gd name="connsiteX11" fmla="*/ 8 w 6544058"/>
              <a:gd name="connsiteY11" fmla="*/ 430708 h 516852"/>
              <a:gd name="connsiteX12" fmla="*/ 23923 w 6544058"/>
              <a:gd name="connsiteY12" fmla="*/ 234726 h 516852"/>
              <a:gd name="connsiteX13" fmla="*/ 8 w 6544058"/>
              <a:gd name="connsiteY13" fmla="*/ 86144 h 51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44058" h="516852">
                <a:moveTo>
                  <a:pt x="8" y="86144"/>
                </a:moveTo>
                <a:cubicBezTo>
                  <a:pt x="8" y="38568"/>
                  <a:pt x="38576" y="0"/>
                  <a:pt x="86152" y="0"/>
                </a:cubicBezTo>
                <a:cubicBezTo>
                  <a:pt x="689523" y="1195"/>
                  <a:pt x="1292895" y="31420"/>
                  <a:pt x="1896266" y="32615"/>
                </a:cubicBezTo>
                <a:cubicBezTo>
                  <a:pt x="2990885" y="25479"/>
                  <a:pt x="4085505" y="86922"/>
                  <a:pt x="5180124" y="79786"/>
                </a:cubicBezTo>
                <a:lnTo>
                  <a:pt x="6457914" y="0"/>
                </a:lnTo>
                <a:cubicBezTo>
                  <a:pt x="6505490" y="0"/>
                  <a:pt x="6544058" y="38568"/>
                  <a:pt x="6544058" y="86144"/>
                </a:cubicBezTo>
                <a:cubicBezTo>
                  <a:pt x="6541533" y="129745"/>
                  <a:pt x="6523769" y="180965"/>
                  <a:pt x="6521244" y="224566"/>
                </a:cubicBezTo>
                <a:lnTo>
                  <a:pt x="6544058" y="430708"/>
                </a:lnTo>
                <a:cubicBezTo>
                  <a:pt x="6544058" y="478284"/>
                  <a:pt x="6505490" y="516852"/>
                  <a:pt x="6457914" y="516852"/>
                </a:cubicBezTo>
                <a:cubicBezTo>
                  <a:pt x="5958203" y="515097"/>
                  <a:pt x="5458491" y="484312"/>
                  <a:pt x="4958780" y="482557"/>
                </a:cubicBezTo>
                <a:lnTo>
                  <a:pt x="86152" y="516852"/>
                </a:lnTo>
                <a:cubicBezTo>
                  <a:pt x="38576" y="516852"/>
                  <a:pt x="8" y="478284"/>
                  <a:pt x="8" y="430708"/>
                </a:cubicBezTo>
                <a:cubicBezTo>
                  <a:pt x="-487" y="356914"/>
                  <a:pt x="24418" y="308520"/>
                  <a:pt x="23923" y="234726"/>
                </a:cubicBezTo>
                <a:lnTo>
                  <a:pt x="8" y="86144"/>
                </a:lnTo>
                <a:close/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sp>
        <p:nvSpPr>
          <p:cNvPr id="59" name="TextBox 4"/>
          <p:cNvSpPr txBox="1"/>
          <p:nvPr/>
        </p:nvSpPr>
        <p:spPr>
          <a:xfrm>
            <a:off x="4468414" y="1265729"/>
            <a:ext cx="1136080" cy="14930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9102" b="1" spc="569" dirty="0">
                <a:solidFill>
                  <a:srgbClr val="73A43A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À</a:t>
            </a:r>
          </a:p>
        </p:txBody>
      </p:sp>
      <p:sp>
        <p:nvSpPr>
          <p:cNvPr id="60" name="TextBox 4"/>
          <p:cNvSpPr txBox="1"/>
          <p:nvPr/>
        </p:nvSpPr>
        <p:spPr>
          <a:xfrm rot="21234796">
            <a:off x="5451683" y="1042826"/>
            <a:ext cx="579839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8000" b="1" spc="569" dirty="0">
                <a:solidFill>
                  <a:srgbClr val="B770E5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I</a:t>
            </a:r>
          </a:p>
        </p:txBody>
      </p:sp>
      <p:sp>
        <p:nvSpPr>
          <p:cNvPr id="61" name="TextBox 4"/>
          <p:cNvSpPr txBox="1"/>
          <p:nvPr/>
        </p:nvSpPr>
        <p:spPr>
          <a:xfrm>
            <a:off x="6489094" y="1242103"/>
            <a:ext cx="929293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8800" b="1" spc="569" dirty="0">
                <a:solidFill>
                  <a:srgbClr val="2666C4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2</a:t>
            </a:r>
          </a:p>
        </p:txBody>
      </p:sp>
      <p:sp>
        <p:nvSpPr>
          <p:cNvPr id="62" name="TextBox 4"/>
          <p:cNvSpPr txBox="1"/>
          <p:nvPr/>
        </p:nvSpPr>
        <p:spPr>
          <a:xfrm>
            <a:off x="7214175" y="1039804"/>
            <a:ext cx="977383" cy="14930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9102" b="1" spc="569" dirty="0">
                <a:solidFill>
                  <a:srgbClr val="FFC91F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6</a:t>
            </a:r>
          </a:p>
        </p:txBody>
      </p:sp>
      <p:pic>
        <p:nvPicPr>
          <p:cNvPr id="63" name="6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3466">
            <a:off x="5731355" y="2194408"/>
            <a:ext cx="808316" cy="576346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sp>
        <p:nvSpPr>
          <p:cNvPr id="29" name="20">
            <a:extLst>
              <a:ext uri="{FF2B5EF4-FFF2-40B4-BE49-F238E27FC236}">
                <a16:creationId xmlns:a16="http://schemas.microsoft.com/office/drawing/2014/main" id="{7E484386-66F1-469D-A193-51FE00E35C89}"/>
              </a:ext>
            </a:extLst>
          </p:cNvPr>
          <p:cNvSpPr txBox="1"/>
          <p:nvPr/>
        </p:nvSpPr>
        <p:spPr>
          <a:xfrm>
            <a:off x="3068904" y="2826146"/>
            <a:ext cx="68092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Ph </a:t>
            </a:r>
            <a:r>
              <a:rPr lang="en-US" altLang="zh-CN" sz="88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ph</a:t>
            </a:r>
            <a:r>
              <a:rPr lang="en-US" altLang="zh-CN" sz="8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  Qu </a:t>
            </a:r>
            <a:r>
              <a:rPr lang="en-US" altLang="zh-CN" sz="88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qu</a:t>
            </a:r>
            <a:endParaRPr lang="zh-CN" altLang="en-US" sz="8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15" name="Picture 14" descr="Calendar&#10;&#10;Description automatically generated">
            <a:extLst>
              <a:ext uri="{FF2B5EF4-FFF2-40B4-BE49-F238E27FC236}">
                <a16:creationId xmlns:a16="http://schemas.microsoft.com/office/drawing/2014/main" id="{963563DB-3BB8-4DAF-BE6B-ED19FCBA034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90" y="3408516"/>
            <a:ext cx="3390486" cy="47958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2394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9" grpId="0"/>
      <p:bldP spid="60" grpId="0"/>
      <p:bldP spid="61" grpId="0"/>
      <p:bldP spid="62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31664-9DBD-420D-ADE3-4BAAD5D61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002"/>
            <a:ext cx="2187019" cy="11750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67C2C42-479E-42C7-A533-97D46C25EA89}"/>
              </a:ext>
            </a:extLst>
          </p:cNvPr>
          <p:cNvSpPr/>
          <p:nvPr/>
        </p:nvSpPr>
        <p:spPr>
          <a:xfrm>
            <a:off x="2017493" y="1205865"/>
            <a:ext cx="8148965" cy="3688700"/>
          </a:xfrm>
          <a:prstGeom prst="roundRect">
            <a:avLst/>
          </a:prstGeom>
          <a:solidFill>
            <a:srgbClr val="F9D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D382AC-5C24-444B-9760-CD492D293F4F}"/>
              </a:ext>
            </a:extLst>
          </p:cNvPr>
          <p:cNvSpPr/>
          <p:nvPr/>
        </p:nvSpPr>
        <p:spPr>
          <a:xfrm>
            <a:off x="2822507" y="1109035"/>
            <a:ext cx="6546985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 - </a:t>
            </a:r>
            <a:r>
              <a:rPr lang="en-US" sz="20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</a:t>
            </a:r>
            <a:endParaRPr lang="en-US" sz="20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9641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31664-9DBD-420D-ADE3-4BAAD5D61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002"/>
            <a:ext cx="2187019" cy="117503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4147141-D6CB-461B-8388-205C5471EB2F}"/>
              </a:ext>
            </a:extLst>
          </p:cNvPr>
          <p:cNvSpPr/>
          <p:nvPr/>
        </p:nvSpPr>
        <p:spPr>
          <a:xfrm>
            <a:off x="3826221" y="1205865"/>
            <a:ext cx="4539558" cy="3688700"/>
          </a:xfrm>
          <a:prstGeom prst="roundRect">
            <a:avLst/>
          </a:prstGeom>
          <a:solidFill>
            <a:srgbClr val="F9D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DF0A89-DE6B-4CDF-BEC6-5F01807C1085}"/>
              </a:ext>
            </a:extLst>
          </p:cNvPr>
          <p:cNvSpPr/>
          <p:nvPr/>
        </p:nvSpPr>
        <p:spPr>
          <a:xfrm>
            <a:off x="4639238" y="1109035"/>
            <a:ext cx="2985113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</a:t>
            </a:r>
            <a:endParaRPr lang="en-US" sz="20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7386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31664-9DBD-420D-ADE3-4BAAD5D61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002"/>
            <a:ext cx="2187019" cy="11750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835B062-B9BF-4F5F-B8E9-CF0919D1281D}"/>
              </a:ext>
            </a:extLst>
          </p:cNvPr>
          <p:cNvSpPr/>
          <p:nvPr/>
        </p:nvSpPr>
        <p:spPr>
          <a:xfrm>
            <a:off x="1250654" y="408393"/>
            <a:ext cx="400622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 - </a:t>
            </a:r>
            <a:r>
              <a:rPr lang="en-US" sz="1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</a:t>
            </a:r>
            <a:endParaRPr lang="en-US" sz="12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9FC9BC-2283-4B8E-A743-5E9A31223E23}"/>
              </a:ext>
            </a:extLst>
          </p:cNvPr>
          <p:cNvSpPr/>
          <p:nvPr/>
        </p:nvSpPr>
        <p:spPr>
          <a:xfrm>
            <a:off x="8023846" y="409992"/>
            <a:ext cx="186621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</a:t>
            </a:r>
            <a:endParaRPr lang="en-US" sz="12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5589B4D-9D82-4D02-B60F-36988C3D2B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556421"/>
              </p:ext>
            </p:extLst>
          </p:nvPr>
        </p:nvGraphicFramePr>
        <p:xfrm>
          <a:off x="952091" y="2616590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7" name="Text Box 66">
            <a:extLst>
              <a:ext uri="{FF2B5EF4-FFF2-40B4-BE49-F238E27FC236}">
                <a16:creationId xmlns:a16="http://schemas.microsoft.com/office/drawing/2014/main" id="{90E0DE4D-6FE3-4E78-808F-1BCB4ADE0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646" y="2426443"/>
            <a:ext cx="1659362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 Box 66">
            <a:extLst>
              <a:ext uri="{FF2B5EF4-FFF2-40B4-BE49-F238E27FC236}">
                <a16:creationId xmlns:a16="http://schemas.microsoft.com/office/drawing/2014/main" id="{409E111E-CDBC-4577-88F2-4C8FC2D60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7590" y="2426443"/>
            <a:ext cx="1866217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endParaRPr lang="vi-VN" sz="10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1112D02D-B54E-47EB-8D6B-111C59C4F6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899609"/>
              </p:ext>
            </p:extLst>
          </p:nvPr>
        </p:nvGraphicFramePr>
        <p:xfrm>
          <a:off x="6596563" y="2622321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10" name="Text Box 66">
            <a:extLst>
              <a:ext uri="{FF2B5EF4-FFF2-40B4-BE49-F238E27FC236}">
                <a16:creationId xmlns:a16="http://schemas.microsoft.com/office/drawing/2014/main" id="{3CC62952-305F-4F06-923E-C6BA762CC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67" y="2426443"/>
            <a:ext cx="1640558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 Box 66">
            <a:extLst>
              <a:ext uri="{FF2B5EF4-FFF2-40B4-BE49-F238E27FC236}">
                <a16:creationId xmlns:a16="http://schemas.microsoft.com/office/drawing/2014/main" id="{D6DA3562-AD2D-447F-8E14-3AEC62879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180" y="2426443"/>
            <a:ext cx="177321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endParaRPr lang="vi-VN" sz="10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 Box 66">
            <a:extLst>
              <a:ext uri="{FF2B5EF4-FFF2-40B4-BE49-F238E27FC236}">
                <a16:creationId xmlns:a16="http://schemas.microsoft.com/office/drawing/2014/main" id="{EA3F2067-E6AD-4035-A930-C953706EF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8474" y="3914487"/>
            <a:ext cx="2840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</a:t>
            </a:r>
            <a:r>
              <a:rPr lang="en-US" sz="10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</a:t>
            </a:r>
            <a:endParaRPr lang="vi-VN" sz="10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 Box 66">
            <a:extLst>
              <a:ext uri="{FF2B5EF4-FFF2-40B4-BE49-F238E27FC236}">
                <a16:creationId xmlns:a16="http://schemas.microsoft.com/office/drawing/2014/main" id="{92C8A1E3-29C6-4D23-AEC6-6A5D8DF1A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9110" y="3914487"/>
            <a:ext cx="2840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</a:t>
            </a:r>
            <a:r>
              <a:rPr lang="en-US" sz="10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endParaRPr lang="vi-VN" sz="10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6867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10" grpId="0"/>
      <p:bldP spid="11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31664-9DBD-420D-ADE3-4BAAD5D61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002"/>
            <a:ext cx="2187019" cy="117503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34B3206-690A-4B83-8CB1-61B594241C07}"/>
              </a:ext>
            </a:extLst>
          </p:cNvPr>
          <p:cNvGrpSpPr/>
          <p:nvPr/>
        </p:nvGrpSpPr>
        <p:grpSpPr>
          <a:xfrm>
            <a:off x="839103" y="1311033"/>
            <a:ext cx="3738163" cy="1564369"/>
            <a:chOff x="839103" y="1311033"/>
            <a:chExt cx="3738163" cy="1564369"/>
          </a:xfrm>
        </p:grpSpPr>
        <p:sp>
          <p:nvSpPr>
            <p:cNvPr id="8" name="îṥļîḑé-Freeform 13">
              <a:extLst>
                <a:ext uri="{FF2B5EF4-FFF2-40B4-BE49-F238E27FC236}">
                  <a16:creationId xmlns:a16="http://schemas.microsoft.com/office/drawing/2014/main" id="{0B2A346E-77A4-4B3F-96F7-97191E73C413}"/>
                </a:ext>
              </a:extLst>
            </p:cNvPr>
            <p:cNvSpPr/>
            <p:nvPr/>
          </p:nvSpPr>
          <p:spPr>
            <a:xfrm>
              <a:off x="839103" y="1311033"/>
              <a:ext cx="3738163" cy="1564369"/>
            </a:xfrm>
            <a:custGeom>
              <a:avLst/>
              <a:gdLst>
                <a:gd name="connsiteX0" fmla="*/ 0 w 2596355"/>
                <a:gd name="connsiteY0" fmla="*/ 0 h 532518"/>
                <a:gd name="connsiteX1" fmla="*/ 2330096 w 2596355"/>
                <a:gd name="connsiteY1" fmla="*/ 0 h 532518"/>
                <a:gd name="connsiteX2" fmla="*/ 2596355 w 2596355"/>
                <a:gd name="connsiteY2" fmla="*/ 266259 h 532518"/>
                <a:gd name="connsiteX3" fmla="*/ 2330096 w 2596355"/>
                <a:gd name="connsiteY3" fmla="*/ 532518 h 532518"/>
                <a:gd name="connsiteX4" fmla="*/ 0 w 2596355"/>
                <a:gd name="connsiteY4" fmla="*/ 532518 h 532518"/>
                <a:gd name="connsiteX5" fmla="*/ 266259 w 2596355"/>
                <a:gd name="connsiteY5" fmla="*/ 266259 h 532518"/>
                <a:gd name="connsiteX6" fmla="*/ 0 w 2596355"/>
                <a:gd name="connsiteY6" fmla="*/ 0 h 53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6355" h="532518">
                  <a:moveTo>
                    <a:pt x="0" y="0"/>
                  </a:moveTo>
                  <a:lnTo>
                    <a:pt x="2330096" y="0"/>
                  </a:lnTo>
                  <a:lnTo>
                    <a:pt x="2596355" y="266259"/>
                  </a:lnTo>
                  <a:lnTo>
                    <a:pt x="2330096" y="532518"/>
                  </a:lnTo>
                  <a:lnTo>
                    <a:pt x="0" y="532518"/>
                  </a:lnTo>
                  <a:lnTo>
                    <a:pt x="266259" y="266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D2C6"/>
            </a:solidFill>
            <a:ln w="571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none" anchor="ctr">
              <a:norm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id="{16910FD6-F824-4C27-97E4-47050479E4BB}"/>
                </a:ext>
              </a:extLst>
            </p:cNvPr>
            <p:cNvSpPr/>
            <p:nvPr/>
          </p:nvSpPr>
          <p:spPr>
            <a:xfrm>
              <a:off x="1124994" y="1311033"/>
              <a:ext cx="3166379" cy="138922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</a:t>
              </a:r>
              <a:r>
                <a:rPr lang="en-US" sz="7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à</a:t>
              </a:r>
              <a:endParaRPr lang="vi-VN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F67BB25-4C41-4A0C-BD49-E1FA93088108}"/>
              </a:ext>
            </a:extLst>
          </p:cNvPr>
          <p:cNvGrpSpPr/>
          <p:nvPr/>
        </p:nvGrpSpPr>
        <p:grpSpPr>
          <a:xfrm>
            <a:off x="4154411" y="1311033"/>
            <a:ext cx="3738163" cy="1564369"/>
            <a:chOff x="4154411" y="1311033"/>
            <a:chExt cx="3738163" cy="1564369"/>
          </a:xfrm>
        </p:grpSpPr>
        <p:sp>
          <p:nvSpPr>
            <p:cNvPr id="7" name="îṥļîḑé-Freeform 10">
              <a:extLst>
                <a:ext uri="{FF2B5EF4-FFF2-40B4-BE49-F238E27FC236}">
                  <a16:creationId xmlns:a16="http://schemas.microsoft.com/office/drawing/2014/main" id="{E940E91D-C42B-4386-B6D9-7006F3E72D2C}"/>
                </a:ext>
              </a:extLst>
            </p:cNvPr>
            <p:cNvSpPr/>
            <p:nvPr/>
          </p:nvSpPr>
          <p:spPr>
            <a:xfrm>
              <a:off x="4154411" y="1311033"/>
              <a:ext cx="3738163" cy="1564369"/>
            </a:xfrm>
            <a:custGeom>
              <a:avLst/>
              <a:gdLst>
                <a:gd name="connsiteX0" fmla="*/ 0 w 2596355"/>
                <a:gd name="connsiteY0" fmla="*/ 0 h 532518"/>
                <a:gd name="connsiteX1" fmla="*/ 2330096 w 2596355"/>
                <a:gd name="connsiteY1" fmla="*/ 0 h 532518"/>
                <a:gd name="connsiteX2" fmla="*/ 2596355 w 2596355"/>
                <a:gd name="connsiteY2" fmla="*/ 266259 h 532518"/>
                <a:gd name="connsiteX3" fmla="*/ 2330096 w 2596355"/>
                <a:gd name="connsiteY3" fmla="*/ 532518 h 532518"/>
                <a:gd name="connsiteX4" fmla="*/ 0 w 2596355"/>
                <a:gd name="connsiteY4" fmla="*/ 532518 h 532518"/>
                <a:gd name="connsiteX5" fmla="*/ 266259 w 2596355"/>
                <a:gd name="connsiteY5" fmla="*/ 266259 h 532518"/>
                <a:gd name="connsiteX6" fmla="*/ 0 w 2596355"/>
                <a:gd name="connsiteY6" fmla="*/ 0 h 53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6355" h="532518">
                  <a:moveTo>
                    <a:pt x="0" y="0"/>
                  </a:moveTo>
                  <a:lnTo>
                    <a:pt x="2330096" y="0"/>
                  </a:lnTo>
                  <a:lnTo>
                    <a:pt x="2596355" y="266259"/>
                  </a:lnTo>
                  <a:lnTo>
                    <a:pt x="2330096" y="532518"/>
                  </a:lnTo>
                  <a:lnTo>
                    <a:pt x="0" y="532518"/>
                  </a:lnTo>
                  <a:lnTo>
                    <a:pt x="266259" y="266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EEE9"/>
            </a:solidFill>
            <a:ln w="571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none" anchor="ctr">
              <a:norm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868DF7ED-A18A-49F0-8704-ADBC4B57C09D}"/>
                </a:ext>
              </a:extLst>
            </p:cNvPr>
            <p:cNvSpPr/>
            <p:nvPr/>
          </p:nvSpPr>
          <p:spPr>
            <a:xfrm>
              <a:off x="4438345" y="1311033"/>
              <a:ext cx="3166379" cy="138922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</a:t>
              </a:r>
              <a:r>
                <a:rPr lang="en-US" sz="7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í</a:t>
              </a:r>
              <a:endParaRPr lang="vi-VN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EF77D6-C069-4E7D-9F7F-D363D17B80B6}"/>
              </a:ext>
            </a:extLst>
          </p:cNvPr>
          <p:cNvGrpSpPr/>
          <p:nvPr/>
        </p:nvGrpSpPr>
        <p:grpSpPr>
          <a:xfrm>
            <a:off x="839103" y="3646609"/>
            <a:ext cx="3738163" cy="1564369"/>
            <a:chOff x="839103" y="3646609"/>
            <a:chExt cx="3738163" cy="1564369"/>
          </a:xfrm>
        </p:grpSpPr>
        <p:sp>
          <p:nvSpPr>
            <p:cNvPr id="12" name="îṥļîḑé-Freeform 13">
              <a:extLst>
                <a:ext uri="{FF2B5EF4-FFF2-40B4-BE49-F238E27FC236}">
                  <a16:creationId xmlns:a16="http://schemas.microsoft.com/office/drawing/2014/main" id="{5E1CD24E-B3C2-426B-88C2-6A047C0D1657}"/>
                </a:ext>
              </a:extLst>
            </p:cNvPr>
            <p:cNvSpPr/>
            <p:nvPr/>
          </p:nvSpPr>
          <p:spPr>
            <a:xfrm>
              <a:off x="839103" y="3646609"/>
              <a:ext cx="3738163" cy="1564369"/>
            </a:xfrm>
            <a:custGeom>
              <a:avLst/>
              <a:gdLst>
                <a:gd name="connsiteX0" fmla="*/ 0 w 2596355"/>
                <a:gd name="connsiteY0" fmla="*/ 0 h 532518"/>
                <a:gd name="connsiteX1" fmla="*/ 2330096 w 2596355"/>
                <a:gd name="connsiteY1" fmla="*/ 0 h 532518"/>
                <a:gd name="connsiteX2" fmla="*/ 2596355 w 2596355"/>
                <a:gd name="connsiteY2" fmla="*/ 266259 h 532518"/>
                <a:gd name="connsiteX3" fmla="*/ 2330096 w 2596355"/>
                <a:gd name="connsiteY3" fmla="*/ 532518 h 532518"/>
                <a:gd name="connsiteX4" fmla="*/ 0 w 2596355"/>
                <a:gd name="connsiteY4" fmla="*/ 532518 h 532518"/>
                <a:gd name="connsiteX5" fmla="*/ 266259 w 2596355"/>
                <a:gd name="connsiteY5" fmla="*/ 266259 h 532518"/>
                <a:gd name="connsiteX6" fmla="*/ 0 w 2596355"/>
                <a:gd name="connsiteY6" fmla="*/ 0 h 53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6355" h="532518">
                  <a:moveTo>
                    <a:pt x="0" y="0"/>
                  </a:moveTo>
                  <a:lnTo>
                    <a:pt x="2330096" y="0"/>
                  </a:lnTo>
                  <a:lnTo>
                    <a:pt x="2596355" y="266259"/>
                  </a:lnTo>
                  <a:lnTo>
                    <a:pt x="2330096" y="532518"/>
                  </a:lnTo>
                  <a:lnTo>
                    <a:pt x="0" y="532518"/>
                  </a:lnTo>
                  <a:lnTo>
                    <a:pt x="266259" y="266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D2C6"/>
            </a:solidFill>
            <a:ln w="571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none" anchor="ctr">
              <a:norm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" name="Rounded Rectangle 5">
              <a:extLst>
                <a:ext uri="{FF2B5EF4-FFF2-40B4-BE49-F238E27FC236}">
                  <a16:creationId xmlns:a16="http://schemas.microsoft.com/office/drawing/2014/main" id="{A53F1F36-5DA8-4402-BECB-90AE5E6C5CB3}"/>
                </a:ext>
              </a:extLst>
            </p:cNvPr>
            <p:cNvSpPr/>
            <p:nvPr/>
          </p:nvSpPr>
          <p:spPr>
            <a:xfrm>
              <a:off x="1124994" y="3646609"/>
              <a:ext cx="3166379" cy="138922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</a:t>
              </a:r>
              <a:r>
                <a:rPr lang="en-US" sz="7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ạ</a:t>
              </a:r>
              <a:endParaRPr lang="vi-VN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5BF1F21-C6FC-45A7-BA09-0EDAE7F4427F}"/>
              </a:ext>
            </a:extLst>
          </p:cNvPr>
          <p:cNvGrpSpPr/>
          <p:nvPr/>
        </p:nvGrpSpPr>
        <p:grpSpPr>
          <a:xfrm>
            <a:off x="4154411" y="3646609"/>
            <a:ext cx="3738163" cy="1564369"/>
            <a:chOff x="4154411" y="3646609"/>
            <a:chExt cx="3738163" cy="1564369"/>
          </a:xfrm>
        </p:grpSpPr>
        <p:sp>
          <p:nvSpPr>
            <p:cNvPr id="11" name="îṥļîḑé-Freeform 10">
              <a:extLst>
                <a:ext uri="{FF2B5EF4-FFF2-40B4-BE49-F238E27FC236}">
                  <a16:creationId xmlns:a16="http://schemas.microsoft.com/office/drawing/2014/main" id="{ABF3DC7E-79B4-4EE2-8238-B100E81D7920}"/>
                </a:ext>
              </a:extLst>
            </p:cNvPr>
            <p:cNvSpPr/>
            <p:nvPr/>
          </p:nvSpPr>
          <p:spPr>
            <a:xfrm>
              <a:off x="4154411" y="3646609"/>
              <a:ext cx="3738163" cy="1564369"/>
            </a:xfrm>
            <a:custGeom>
              <a:avLst/>
              <a:gdLst>
                <a:gd name="connsiteX0" fmla="*/ 0 w 2596355"/>
                <a:gd name="connsiteY0" fmla="*/ 0 h 532518"/>
                <a:gd name="connsiteX1" fmla="*/ 2330096 w 2596355"/>
                <a:gd name="connsiteY1" fmla="*/ 0 h 532518"/>
                <a:gd name="connsiteX2" fmla="*/ 2596355 w 2596355"/>
                <a:gd name="connsiteY2" fmla="*/ 266259 h 532518"/>
                <a:gd name="connsiteX3" fmla="*/ 2330096 w 2596355"/>
                <a:gd name="connsiteY3" fmla="*/ 532518 h 532518"/>
                <a:gd name="connsiteX4" fmla="*/ 0 w 2596355"/>
                <a:gd name="connsiteY4" fmla="*/ 532518 h 532518"/>
                <a:gd name="connsiteX5" fmla="*/ 266259 w 2596355"/>
                <a:gd name="connsiteY5" fmla="*/ 266259 h 532518"/>
                <a:gd name="connsiteX6" fmla="*/ 0 w 2596355"/>
                <a:gd name="connsiteY6" fmla="*/ 0 h 53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6355" h="532518">
                  <a:moveTo>
                    <a:pt x="0" y="0"/>
                  </a:moveTo>
                  <a:lnTo>
                    <a:pt x="2330096" y="0"/>
                  </a:lnTo>
                  <a:lnTo>
                    <a:pt x="2596355" y="266259"/>
                  </a:lnTo>
                  <a:lnTo>
                    <a:pt x="2330096" y="532518"/>
                  </a:lnTo>
                  <a:lnTo>
                    <a:pt x="0" y="532518"/>
                  </a:lnTo>
                  <a:lnTo>
                    <a:pt x="266259" y="266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EEE9"/>
            </a:solidFill>
            <a:ln w="571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none" anchor="ctr">
              <a:norm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" name="Rounded Rectangle 5">
              <a:extLst>
                <a:ext uri="{FF2B5EF4-FFF2-40B4-BE49-F238E27FC236}">
                  <a16:creationId xmlns:a16="http://schemas.microsoft.com/office/drawing/2014/main" id="{9E42DFF0-BD7D-4AD3-9BC3-A0683270957F}"/>
                </a:ext>
              </a:extLst>
            </p:cNvPr>
            <p:cNvSpPr/>
            <p:nvPr/>
          </p:nvSpPr>
          <p:spPr>
            <a:xfrm>
              <a:off x="4438345" y="3646609"/>
              <a:ext cx="3166379" cy="138922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</a:t>
              </a:r>
              <a:r>
                <a:rPr lang="en-US" sz="7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</a:t>
              </a:r>
              <a:endParaRPr lang="vi-VN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6AB18F5-670D-417B-A53F-C5E206463F64}"/>
              </a:ext>
            </a:extLst>
          </p:cNvPr>
          <p:cNvGrpSpPr/>
          <p:nvPr/>
        </p:nvGrpSpPr>
        <p:grpSpPr>
          <a:xfrm>
            <a:off x="7498334" y="1311033"/>
            <a:ext cx="3738163" cy="1564369"/>
            <a:chOff x="839103" y="1311033"/>
            <a:chExt cx="3738163" cy="1564369"/>
          </a:xfrm>
        </p:grpSpPr>
        <p:sp>
          <p:nvSpPr>
            <p:cNvPr id="29" name="îṥļîḑé-Freeform 13">
              <a:extLst>
                <a:ext uri="{FF2B5EF4-FFF2-40B4-BE49-F238E27FC236}">
                  <a16:creationId xmlns:a16="http://schemas.microsoft.com/office/drawing/2014/main" id="{8412CED7-3C2E-46BF-9B96-4E8C7FA70E27}"/>
                </a:ext>
              </a:extLst>
            </p:cNvPr>
            <p:cNvSpPr/>
            <p:nvPr/>
          </p:nvSpPr>
          <p:spPr>
            <a:xfrm>
              <a:off x="839103" y="1311033"/>
              <a:ext cx="3738163" cy="1564369"/>
            </a:xfrm>
            <a:custGeom>
              <a:avLst/>
              <a:gdLst>
                <a:gd name="connsiteX0" fmla="*/ 0 w 2596355"/>
                <a:gd name="connsiteY0" fmla="*/ 0 h 532518"/>
                <a:gd name="connsiteX1" fmla="*/ 2330096 w 2596355"/>
                <a:gd name="connsiteY1" fmla="*/ 0 h 532518"/>
                <a:gd name="connsiteX2" fmla="*/ 2596355 w 2596355"/>
                <a:gd name="connsiteY2" fmla="*/ 266259 h 532518"/>
                <a:gd name="connsiteX3" fmla="*/ 2330096 w 2596355"/>
                <a:gd name="connsiteY3" fmla="*/ 532518 h 532518"/>
                <a:gd name="connsiteX4" fmla="*/ 0 w 2596355"/>
                <a:gd name="connsiteY4" fmla="*/ 532518 h 532518"/>
                <a:gd name="connsiteX5" fmla="*/ 266259 w 2596355"/>
                <a:gd name="connsiteY5" fmla="*/ 266259 h 532518"/>
                <a:gd name="connsiteX6" fmla="*/ 0 w 2596355"/>
                <a:gd name="connsiteY6" fmla="*/ 0 h 53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6355" h="532518">
                  <a:moveTo>
                    <a:pt x="0" y="0"/>
                  </a:moveTo>
                  <a:lnTo>
                    <a:pt x="2330096" y="0"/>
                  </a:lnTo>
                  <a:lnTo>
                    <a:pt x="2596355" y="266259"/>
                  </a:lnTo>
                  <a:lnTo>
                    <a:pt x="2330096" y="532518"/>
                  </a:lnTo>
                  <a:lnTo>
                    <a:pt x="0" y="532518"/>
                  </a:lnTo>
                  <a:lnTo>
                    <a:pt x="266259" y="266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D2C6"/>
            </a:solidFill>
            <a:ln w="571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none" anchor="ctr">
              <a:norm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id="{63D18D35-9561-4886-9E18-2E6A4581DAF4}"/>
                </a:ext>
              </a:extLst>
            </p:cNvPr>
            <p:cNvSpPr/>
            <p:nvPr/>
          </p:nvSpPr>
          <p:spPr>
            <a:xfrm>
              <a:off x="1124994" y="1311033"/>
              <a:ext cx="3166379" cy="138922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</a:t>
              </a:r>
              <a:r>
                <a:rPr lang="en-US" sz="7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ở</a:t>
              </a:r>
              <a:endParaRPr lang="vi-VN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D6CDE6F-CB40-41FF-A74A-596CCB7A9428}"/>
              </a:ext>
            </a:extLst>
          </p:cNvPr>
          <p:cNvGrpSpPr/>
          <p:nvPr/>
        </p:nvGrpSpPr>
        <p:grpSpPr>
          <a:xfrm>
            <a:off x="7498334" y="3646111"/>
            <a:ext cx="3738163" cy="1564369"/>
            <a:chOff x="839103" y="1311033"/>
            <a:chExt cx="3738163" cy="1564369"/>
          </a:xfrm>
        </p:grpSpPr>
        <p:sp>
          <p:nvSpPr>
            <p:cNvPr id="32" name="îṥļîḑé-Freeform 13">
              <a:extLst>
                <a:ext uri="{FF2B5EF4-FFF2-40B4-BE49-F238E27FC236}">
                  <a16:creationId xmlns:a16="http://schemas.microsoft.com/office/drawing/2014/main" id="{34D01F84-5C79-4411-85D0-8CDC369A1854}"/>
                </a:ext>
              </a:extLst>
            </p:cNvPr>
            <p:cNvSpPr/>
            <p:nvPr/>
          </p:nvSpPr>
          <p:spPr>
            <a:xfrm>
              <a:off x="839103" y="1311033"/>
              <a:ext cx="3738163" cy="1564369"/>
            </a:xfrm>
            <a:custGeom>
              <a:avLst/>
              <a:gdLst>
                <a:gd name="connsiteX0" fmla="*/ 0 w 2596355"/>
                <a:gd name="connsiteY0" fmla="*/ 0 h 532518"/>
                <a:gd name="connsiteX1" fmla="*/ 2330096 w 2596355"/>
                <a:gd name="connsiteY1" fmla="*/ 0 h 532518"/>
                <a:gd name="connsiteX2" fmla="*/ 2596355 w 2596355"/>
                <a:gd name="connsiteY2" fmla="*/ 266259 h 532518"/>
                <a:gd name="connsiteX3" fmla="*/ 2330096 w 2596355"/>
                <a:gd name="connsiteY3" fmla="*/ 532518 h 532518"/>
                <a:gd name="connsiteX4" fmla="*/ 0 w 2596355"/>
                <a:gd name="connsiteY4" fmla="*/ 532518 h 532518"/>
                <a:gd name="connsiteX5" fmla="*/ 266259 w 2596355"/>
                <a:gd name="connsiteY5" fmla="*/ 266259 h 532518"/>
                <a:gd name="connsiteX6" fmla="*/ 0 w 2596355"/>
                <a:gd name="connsiteY6" fmla="*/ 0 h 53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6355" h="532518">
                  <a:moveTo>
                    <a:pt x="0" y="0"/>
                  </a:moveTo>
                  <a:lnTo>
                    <a:pt x="2330096" y="0"/>
                  </a:lnTo>
                  <a:lnTo>
                    <a:pt x="2596355" y="266259"/>
                  </a:lnTo>
                  <a:lnTo>
                    <a:pt x="2330096" y="532518"/>
                  </a:lnTo>
                  <a:lnTo>
                    <a:pt x="0" y="532518"/>
                  </a:lnTo>
                  <a:lnTo>
                    <a:pt x="266259" y="266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D2C6"/>
            </a:solidFill>
            <a:ln w="571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none" anchor="ctr">
              <a:norm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3" name="Rounded Rectangle 5">
              <a:extLst>
                <a:ext uri="{FF2B5EF4-FFF2-40B4-BE49-F238E27FC236}">
                  <a16:creationId xmlns:a16="http://schemas.microsoft.com/office/drawing/2014/main" id="{580FCC63-37D3-4417-9532-C5C40E6072F9}"/>
                </a:ext>
              </a:extLst>
            </p:cNvPr>
            <p:cNvSpPr/>
            <p:nvPr/>
          </p:nvSpPr>
          <p:spPr>
            <a:xfrm>
              <a:off x="1124994" y="1311033"/>
              <a:ext cx="3166379" cy="138922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</a:t>
              </a:r>
              <a:r>
                <a:rPr lang="en-US" sz="7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ế</a:t>
              </a:r>
              <a:endParaRPr lang="vi-VN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45937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31664-9DBD-420D-ADE3-4BAAD5D61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002"/>
            <a:ext cx="2187019" cy="11750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2BB2140-557B-47CE-AC0A-9AF11EC82508}"/>
              </a:ext>
            </a:extLst>
          </p:cNvPr>
          <p:cNvSpPr/>
          <p:nvPr/>
        </p:nvSpPr>
        <p:spPr>
          <a:xfrm>
            <a:off x="2947329" y="1109035"/>
            <a:ext cx="1980309" cy="1980309"/>
          </a:xfrm>
          <a:prstGeom prst="rect">
            <a:avLst/>
          </a:pr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704937-1820-430A-BF81-F8C3AA555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178" y="1318399"/>
            <a:ext cx="2876795" cy="293195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8FA9D677-1FEC-4171-B576-5A4FF9444819}"/>
              </a:ext>
            </a:extLst>
          </p:cNvPr>
          <p:cNvSpPr/>
          <p:nvPr/>
        </p:nvSpPr>
        <p:spPr>
          <a:xfrm>
            <a:off x="8371972" y="1109035"/>
            <a:ext cx="1980309" cy="1980309"/>
          </a:xfrm>
          <a:prstGeom prst="rect">
            <a:avLst/>
          </a:pr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DCDB3E-5482-46D4-A50D-B6C995A3C000}"/>
              </a:ext>
            </a:extLst>
          </p:cNvPr>
          <p:cNvGrpSpPr/>
          <p:nvPr/>
        </p:nvGrpSpPr>
        <p:grpSpPr>
          <a:xfrm>
            <a:off x="1850688" y="4555093"/>
            <a:ext cx="2861548" cy="1015663"/>
            <a:chOff x="2103337" y="5437614"/>
            <a:chExt cx="2861548" cy="101566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0FBFDD9-DC77-4B6E-ADC7-62DC3A475F3E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FDEE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ABC0A8D-79FB-44CD-84E6-D3712295EC8D}"/>
                </a:ext>
              </a:extLst>
            </p:cNvPr>
            <p:cNvSpPr/>
            <p:nvPr/>
          </p:nvSpPr>
          <p:spPr>
            <a:xfrm>
              <a:off x="2274842" y="5437614"/>
              <a:ext cx="255830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pha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trà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08EBCFA-6C56-4DCF-838A-C1E26558A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364" y="1318399"/>
            <a:ext cx="2876794" cy="293195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CAA2475-1156-4E2D-9DFA-1E2E82501A34}"/>
              </a:ext>
            </a:extLst>
          </p:cNvPr>
          <p:cNvGrpSpPr/>
          <p:nvPr/>
        </p:nvGrpSpPr>
        <p:grpSpPr>
          <a:xfrm>
            <a:off x="7285384" y="4555093"/>
            <a:ext cx="2861548" cy="1015663"/>
            <a:chOff x="2103337" y="5437614"/>
            <a:chExt cx="2861548" cy="101566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5A771C0-7452-4542-B1BB-B7A25BECEF44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FDEE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DBCFBB2-D1B5-4AD9-B1B8-D651A9B22623}"/>
                </a:ext>
              </a:extLst>
            </p:cNvPr>
            <p:cNvSpPr/>
            <p:nvPr/>
          </p:nvSpPr>
          <p:spPr>
            <a:xfrm>
              <a:off x="2274842" y="5437614"/>
              <a:ext cx="255830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phố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cổ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684A99C-664C-48E9-A23D-97A7C2068DCB}"/>
              </a:ext>
            </a:extLst>
          </p:cNvPr>
          <p:cNvSpPr txBox="1"/>
          <p:nvPr/>
        </p:nvSpPr>
        <p:spPr>
          <a:xfrm>
            <a:off x="2067100" y="4589731"/>
            <a:ext cx="10341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</a:t>
            </a:r>
            <a:endParaRPr lang="en-US" sz="6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9D480D-3420-4DC8-86BF-0BAF8AD3FDAA}"/>
              </a:ext>
            </a:extLst>
          </p:cNvPr>
          <p:cNvSpPr txBox="1"/>
          <p:nvPr/>
        </p:nvSpPr>
        <p:spPr>
          <a:xfrm>
            <a:off x="7561419" y="4589731"/>
            <a:ext cx="10341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4070961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3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31664-9DBD-420D-ADE3-4BAAD5D61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002"/>
            <a:ext cx="2187019" cy="11750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2BB2140-557B-47CE-AC0A-9AF11EC82508}"/>
              </a:ext>
            </a:extLst>
          </p:cNvPr>
          <p:cNvSpPr/>
          <p:nvPr/>
        </p:nvSpPr>
        <p:spPr>
          <a:xfrm>
            <a:off x="2947329" y="1109035"/>
            <a:ext cx="1980309" cy="1980309"/>
          </a:xfrm>
          <a:prstGeom prst="rect">
            <a:avLst/>
          </a:pr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FA9D677-1FEC-4171-B576-5A4FF9444819}"/>
              </a:ext>
            </a:extLst>
          </p:cNvPr>
          <p:cNvSpPr/>
          <p:nvPr/>
        </p:nvSpPr>
        <p:spPr>
          <a:xfrm>
            <a:off x="8371972" y="1109035"/>
            <a:ext cx="1980309" cy="1980309"/>
          </a:xfrm>
          <a:prstGeom prst="rect">
            <a:avLst/>
          </a:pr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DCDB3E-5482-46D4-A50D-B6C995A3C000}"/>
              </a:ext>
            </a:extLst>
          </p:cNvPr>
          <p:cNvGrpSpPr/>
          <p:nvPr/>
        </p:nvGrpSpPr>
        <p:grpSpPr>
          <a:xfrm>
            <a:off x="1812870" y="4555093"/>
            <a:ext cx="2899366" cy="1015663"/>
            <a:chOff x="2065519" y="5437614"/>
            <a:chExt cx="2899366" cy="101566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0FBFDD9-DC77-4B6E-ADC7-62DC3A475F3E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FDEE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ABC0A8D-79FB-44CD-84E6-D3712295EC8D}"/>
                </a:ext>
              </a:extLst>
            </p:cNvPr>
            <p:cNvSpPr/>
            <p:nvPr/>
          </p:nvSpPr>
          <p:spPr>
            <a:xfrm>
              <a:off x="2065519" y="5437614"/>
              <a:ext cx="286154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quê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CAA2475-1156-4E2D-9DFA-1E2E82501A34}"/>
              </a:ext>
            </a:extLst>
          </p:cNvPr>
          <p:cNvGrpSpPr/>
          <p:nvPr/>
        </p:nvGrpSpPr>
        <p:grpSpPr>
          <a:xfrm>
            <a:off x="7258583" y="4555093"/>
            <a:ext cx="2888349" cy="1015663"/>
            <a:chOff x="2076536" y="5437614"/>
            <a:chExt cx="2888349" cy="101566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5A771C0-7452-4542-B1BB-B7A25BECEF44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FDEE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DBCFBB2-D1B5-4AD9-B1B8-D651A9B22623}"/>
                </a:ext>
              </a:extLst>
            </p:cNvPr>
            <p:cNvSpPr/>
            <p:nvPr/>
          </p:nvSpPr>
          <p:spPr>
            <a:xfrm>
              <a:off x="2076536" y="5437614"/>
              <a:ext cx="286154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khế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684A99C-664C-48E9-A23D-97A7C2068DCB}"/>
              </a:ext>
            </a:extLst>
          </p:cNvPr>
          <p:cNvSpPr txBox="1"/>
          <p:nvPr/>
        </p:nvSpPr>
        <p:spPr>
          <a:xfrm>
            <a:off x="1826799" y="4592901"/>
            <a:ext cx="10341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</a:t>
            </a:r>
            <a:endParaRPr lang="en-US" sz="6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9D480D-3420-4DC8-86BF-0BAF8AD3FDAA}"/>
              </a:ext>
            </a:extLst>
          </p:cNvPr>
          <p:cNvSpPr txBox="1"/>
          <p:nvPr/>
        </p:nvSpPr>
        <p:spPr>
          <a:xfrm>
            <a:off x="7305784" y="4594609"/>
            <a:ext cx="10341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</a:t>
            </a:r>
            <a:endParaRPr lang="en-US" sz="60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8706ED3-4C64-4A79-B12B-384FBA860E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10"/>
          <a:stretch/>
        </p:blipFill>
        <p:spPr>
          <a:xfrm>
            <a:off x="1881655" y="1318399"/>
            <a:ext cx="2839380" cy="302210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3682FB-14C5-43A6-97DB-18E5A5A47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364" y="1318399"/>
            <a:ext cx="2876794" cy="293195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12546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3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31664-9DBD-420D-ADE3-4BAAD5D61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002"/>
            <a:ext cx="2187019" cy="11750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9827BF-8141-4B36-8DF7-E906526B1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556" y="782759"/>
            <a:ext cx="4901568" cy="2827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87ACC8-F22B-49A9-B9E0-DAAAC4E75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3120" y="946116"/>
            <a:ext cx="5705348" cy="25406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7C698D-172E-43F6-B814-2CD947948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9825" y="3631127"/>
            <a:ext cx="2667086" cy="28272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78F621-8EE4-4B0F-B984-39D0EEDF41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7185" y="3631127"/>
            <a:ext cx="2299055" cy="28272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889FB5-8F3E-4BBD-AACE-2EA10042A0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413" y="3631127"/>
            <a:ext cx="2389927" cy="28272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E7776E6-038D-4C06-8E39-7AC7CCAB53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4371" y="3631127"/>
            <a:ext cx="2608020" cy="282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16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4">
            <a:extLst>
              <a:ext uri="{FF2B5EF4-FFF2-40B4-BE49-F238E27FC236}">
                <a16:creationId xmlns:a16="http://schemas.microsoft.com/office/drawing/2014/main" id="{2747A626-425D-4233-AF7B-BBF49FB74422}"/>
              </a:ext>
            </a:extLst>
          </p:cNvPr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3" name="7">
            <a:extLst>
              <a:ext uri="{FF2B5EF4-FFF2-40B4-BE49-F238E27FC236}">
                <a16:creationId xmlns:a16="http://schemas.microsoft.com/office/drawing/2014/main" id="{499A54C6-DAE9-4E22-90FD-3BD489335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4" name="15">
            <a:extLst>
              <a:ext uri="{FF2B5EF4-FFF2-40B4-BE49-F238E27FC236}">
                <a16:creationId xmlns:a16="http://schemas.microsoft.com/office/drawing/2014/main" id="{7222AC0C-66DF-478B-A6F9-CE2A0F66E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5" name="17">
            <a:extLst>
              <a:ext uri="{FF2B5EF4-FFF2-40B4-BE49-F238E27FC236}">
                <a16:creationId xmlns:a16="http://schemas.microsoft.com/office/drawing/2014/main" id="{3D83F6E6-C66C-4334-8716-EA6C9CE3D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6" name="19">
            <a:extLst>
              <a:ext uri="{FF2B5EF4-FFF2-40B4-BE49-F238E27FC236}">
                <a16:creationId xmlns:a16="http://schemas.microsoft.com/office/drawing/2014/main" id="{7C330D49-9DAD-4011-9ABE-AEA66433C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7" name="38">
            <a:extLst>
              <a:ext uri="{FF2B5EF4-FFF2-40B4-BE49-F238E27FC236}">
                <a16:creationId xmlns:a16="http://schemas.microsoft.com/office/drawing/2014/main" id="{873CD6F5-497E-4A3E-ABBD-C837B0E5ABBD}"/>
              </a:ext>
            </a:extLst>
          </p:cNvPr>
          <p:cNvSpPr/>
          <p:nvPr/>
        </p:nvSpPr>
        <p:spPr>
          <a:xfrm>
            <a:off x="0" y="5306340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8" name="39">
            <a:extLst>
              <a:ext uri="{FF2B5EF4-FFF2-40B4-BE49-F238E27FC236}">
                <a16:creationId xmlns:a16="http://schemas.microsoft.com/office/drawing/2014/main" id="{3F3B9597-6592-4EFA-85DB-0AB738C63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9" name="40">
            <a:extLst>
              <a:ext uri="{FF2B5EF4-FFF2-40B4-BE49-F238E27FC236}">
                <a16:creationId xmlns:a16="http://schemas.microsoft.com/office/drawing/2014/main" id="{2882980B-2691-4090-B97F-A79F2F9A5A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pic>
        <p:nvPicPr>
          <p:cNvPr id="10" name="6">
            <a:extLst>
              <a:ext uri="{FF2B5EF4-FFF2-40B4-BE49-F238E27FC236}">
                <a16:creationId xmlns:a16="http://schemas.microsoft.com/office/drawing/2014/main" id="{A1AC949F-ADAC-43E8-9A90-C77C6C0221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3" name="4">
            <a:extLst>
              <a:ext uri="{FF2B5EF4-FFF2-40B4-BE49-F238E27FC236}">
                <a16:creationId xmlns:a16="http://schemas.microsoft.com/office/drawing/2014/main" id="{BBCEADDE-5969-459D-8FEE-3125F361D3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D723FF-2FFD-4C71-83DC-08B956BB56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5736" y="1783612"/>
            <a:ext cx="8071804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830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1EACA22-6AC8-08D2-16D0-AB39972CF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211" y="1606394"/>
            <a:ext cx="12447728" cy="24713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9CA538-3D73-BFD5-1DEE-C0F54A8D4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274"/>
            <a:ext cx="3708971" cy="12718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33DD77-3506-AA14-2A83-516008CB1122}"/>
              </a:ext>
            </a:extLst>
          </p:cNvPr>
          <p:cNvSpPr txBox="1"/>
          <p:nvPr/>
        </p:nvSpPr>
        <p:spPr>
          <a:xfrm>
            <a:off x="155489" y="2193770"/>
            <a:ext cx="23545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000">
                <a:latin typeface="HP001" panose="020B0603050302020204" pitchFamily="34" charset="0"/>
                <a:ea typeface="HP001" panose="020B0603050302020204" pitchFamily="34" charset="0"/>
              </a:rPr>
              <a:t>ι </a:t>
            </a:r>
            <a:endParaRPr lang="en-US" sz="700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0BED8A-46E5-93FD-D92A-4623BAA6C9BD}"/>
              </a:ext>
            </a:extLst>
          </p:cNvPr>
          <p:cNvSpPr txBox="1"/>
          <p:nvPr/>
        </p:nvSpPr>
        <p:spPr>
          <a:xfrm>
            <a:off x="4220598" y="2197992"/>
            <a:ext cx="302358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>
                <a:latin typeface="HP001" panose="020B0603050302020204" pitchFamily="34" charset="0"/>
                <a:ea typeface="HP001" panose="020B0603050302020204" pitchFamily="34" charset="0"/>
              </a:rPr>
              <a:t>pha trà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49C447-D49E-49AC-04A8-2150F56916B3}"/>
              </a:ext>
            </a:extLst>
          </p:cNvPr>
          <p:cNvSpPr txBox="1"/>
          <p:nvPr/>
        </p:nvSpPr>
        <p:spPr>
          <a:xfrm>
            <a:off x="8162759" y="2193769"/>
            <a:ext cx="484278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>
                <a:latin typeface="HP001 4 hàng" panose="020B0603050302020204" pitchFamily="34" charset="0"/>
                <a:ea typeface="HP001" panose="020B0603050302020204" pitchFamily="34" charset="0"/>
              </a:rPr>
              <a:t>Ǖ</a:t>
            </a:r>
            <a:r>
              <a:rPr lang="el-GR" sz="7000">
                <a:latin typeface="HP001 4 hàng" panose="020B0603050302020204" pitchFamily="34" charset="0"/>
                <a:ea typeface="HP001" panose="020B0603050302020204" pitchFamily="34" charset="0"/>
              </a:rPr>
              <a:t>Μ η</a:t>
            </a:r>
            <a:r>
              <a:rPr lang="en-US" sz="7000">
                <a:latin typeface="HP001 4 hàng" panose="020B0603050302020204" pitchFamily="34" charset="0"/>
                <a:ea typeface="HP001" panose="020B0603050302020204" pitchFamily="34" charset="0"/>
              </a:rPr>
              <a:t>à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A632CF3-689F-DE5C-035E-986171649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1524" y="1180096"/>
            <a:ext cx="2018501" cy="265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2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4">
            <a:extLst>
              <a:ext uri="{FF2B5EF4-FFF2-40B4-BE49-F238E27FC236}">
                <a16:creationId xmlns:a16="http://schemas.microsoft.com/office/drawing/2014/main" id="{2747A626-425D-4233-AF7B-BBF49FB74422}"/>
              </a:ext>
            </a:extLst>
          </p:cNvPr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3" name="7">
            <a:extLst>
              <a:ext uri="{FF2B5EF4-FFF2-40B4-BE49-F238E27FC236}">
                <a16:creationId xmlns:a16="http://schemas.microsoft.com/office/drawing/2014/main" id="{499A54C6-DAE9-4E22-90FD-3BD489335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4" name="15">
            <a:extLst>
              <a:ext uri="{FF2B5EF4-FFF2-40B4-BE49-F238E27FC236}">
                <a16:creationId xmlns:a16="http://schemas.microsoft.com/office/drawing/2014/main" id="{7222AC0C-66DF-478B-A6F9-CE2A0F66E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5" name="17">
            <a:extLst>
              <a:ext uri="{FF2B5EF4-FFF2-40B4-BE49-F238E27FC236}">
                <a16:creationId xmlns:a16="http://schemas.microsoft.com/office/drawing/2014/main" id="{3D83F6E6-C66C-4334-8716-EA6C9CE3D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6" name="19">
            <a:extLst>
              <a:ext uri="{FF2B5EF4-FFF2-40B4-BE49-F238E27FC236}">
                <a16:creationId xmlns:a16="http://schemas.microsoft.com/office/drawing/2014/main" id="{7C330D49-9DAD-4011-9ABE-AEA66433C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7" name="38">
            <a:extLst>
              <a:ext uri="{FF2B5EF4-FFF2-40B4-BE49-F238E27FC236}">
                <a16:creationId xmlns:a16="http://schemas.microsoft.com/office/drawing/2014/main" id="{873CD6F5-497E-4A3E-ABBD-C837B0E5ABBD}"/>
              </a:ext>
            </a:extLst>
          </p:cNvPr>
          <p:cNvSpPr/>
          <p:nvPr/>
        </p:nvSpPr>
        <p:spPr>
          <a:xfrm>
            <a:off x="0" y="5306340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8" name="39">
            <a:extLst>
              <a:ext uri="{FF2B5EF4-FFF2-40B4-BE49-F238E27FC236}">
                <a16:creationId xmlns:a16="http://schemas.microsoft.com/office/drawing/2014/main" id="{3F3B9597-6592-4EFA-85DB-0AB738C63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9" name="40">
            <a:extLst>
              <a:ext uri="{FF2B5EF4-FFF2-40B4-BE49-F238E27FC236}">
                <a16:creationId xmlns:a16="http://schemas.microsoft.com/office/drawing/2014/main" id="{2882980B-2691-4090-B97F-A79F2F9A5A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pic>
        <p:nvPicPr>
          <p:cNvPr id="10" name="6">
            <a:extLst>
              <a:ext uri="{FF2B5EF4-FFF2-40B4-BE49-F238E27FC236}">
                <a16:creationId xmlns:a16="http://schemas.microsoft.com/office/drawing/2014/main" id="{A1AC949F-ADAC-43E8-9A90-C77C6C0221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3" name="4">
            <a:extLst>
              <a:ext uri="{FF2B5EF4-FFF2-40B4-BE49-F238E27FC236}">
                <a16:creationId xmlns:a16="http://schemas.microsoft.com/office/drawing/2014/main" id="{BBCEADDE-5969-459D-8FEE-3125F361D3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1230C2-D4E8-45FE-9D21-51DEE4D77E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66575" y="2008236"/>
            <a:ext cx="5151566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4307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194C3A-0B31-608A-6C3A-AC767C978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161" y="1411788"/>
            <a:ext cx="6685259" cy="4346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36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200" y="1099472"/>
            <a:ext cx="3218967" cy="2243523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548" y="1099473"/>
            <a:ext cx="3212871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446" y="341732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646" y="3438371"/>
            <a:ext cx="3176291" cy="2225233"/>
          </a:xfrm>
          <a:prstGeom prst="rect">
            <a:avLst/>
          </a:prstGeom>
        </p:spPr>
      </p:pic>
      <p:pic>
        <p:nvPicPr>
          <p:cNvPr id="40" name="1a">
            <a:hlinkClick r:id="rId9" action="ppaction://hlinksldjump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365" y="1079921"/>
            <a:ext cx="3212871" cy="2312293"/>
          </a:xfrm>
          <a:prstGeom prst="rect">
            <a:avLst/>
          </a:prstGeom>
        </p:spPr>
      </p:pic>
      <p:pic>
        <p:nvPicPr>
          <p:cNvPr id="41" name="2a">
            <a:hlinkClick r:id="rId11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284" y="1081887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3" action="ppaction://hlinksldjump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552" y="3467233"/>
            <a:ext cx="3176291" cy="2291295"/>
          </a:xfrm>
          <a:prstGeom prst="rect">
            <a:avLst/>
          </a:prstGeom>
        </p:spPr>
      </p:pic>
      <p:pic>
        <p:nvPicPr>
          <p:cNvPr id="43" name="4a">
            <a:hlinkClick r:id="rId15" action="ppaction://hlinksldjump"/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548" y="3417328"/>
            <a:ext cx="3173459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4" y="2857145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5" y="4934925"/>
            <a:ext cx="506291" cy="506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6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21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6" y="6219826"/>
            <a:ext cx="1506247" cy="55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9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3F8676-678A-4273-BEC4-AA8091E2A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486" y="955482"/>
            <a:ext cx="3638957" cy="4115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8F2B7F-F3F8-4A49-B09D-C87CA641F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042" y="955482"/>
            <a:ext cx="4077048" cy="4277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797862-CEAB-4384-97E2-25995B528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77508"/>
            <a:ext cx="2438961" cy="131040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E836B2B-FB65-412B-AF76-8BBA4F447243}"/>
              </a:ext>
            </a:extLst>
          </p:cNvPr>
          <p:cNvSpPr/>
          <p:nvPr/>
        </p:nvSpPr>
        <p:spPr>
          <a:xfrm>
            <a:off x="442253" y="4964793"/>
            <a:ext cx="11373028" cy="163121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7AF49D-6638-4219-9F37-C50576FD4B30}"/>
              </a:ext>
            </a:extLst>
          </p:cNvPr>
          <p:cNvSpPr/>
          <p:nvPr/>
        </p:nvSpPr>
        <p:spPr>
          <a:xfrm>
            <a:off x="593792" y="4936841"/>
            <a:ext cx="110699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1963" algn="just"/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9016BA-8495-4A2C-9B5C-CEEF763FC389}"/>
              </a:ext>
            </a:extLst>
          </p:cNvPr>
          <p:cNvSpPr txBox="1"/>
          <p:nvPr/>
        </p:nvSpPr>
        <p:spPr>
          <a:xfrm>
            <a:off x="5826520" y="5726507"/>
            <a:ext cx="87923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dirty="0" err="1">
                <a:solidFill>
                  <a:srgbClr val="EB694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</a:t>
            </a:r>
            <a:endParaRPr lang="en-US" sz="5000" dirty="0">
              <a:solidFill>
                <a:srgbClr val="EB694B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19F7CB-DE2E-4CC4-8A0C-DC14849F8C69}"/>
              </a:ext>
            </a:extLst>
          </p:cNvPr>
          <p:cNvSpPr txBox="1"/>
          <p:nvPr/>
        </p:nvSpPr>
        <p:spPr>
          <a:xfrm>
            <a:off x="8098948" y="4964793"/>
            <a:ext cx="87923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</a:t>
            </a:r>
            <a:endParaRPr lang="en-US" sz="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59CD2B-0CFD-4DE8-A249-10C4D8B426FA}"/>
              </a:ext>
            </a:extLst>
          </p:cNvPr>
          <p:cNvSpPr txBox="1"/>
          <p:nvPr/>
        </p:nvSpPr>
        <p:spPr>
          <a:xfrm>
            <a:off x="9386162" y="4964793"/>
            <a:ext cx="87923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9984107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4">
            <a:extLst>
              <a:ext uri="{FF2B5EF4-FFF2-40B4-BE49-F238E27FC236}">
                <a16:creationId xmlns:a16="http://schemas.microsoft.com/office/drawing/2014/main" id="{2747A626-425D-4233-AF7B-BBF49FB74422}"/>
              </a:ext>
            </a:extLst>
          </p:cNvPr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3" name="7">
            <a:extLst>
              <a:ext uri="{FF2B5EF4-FFF2-40B4-BE49-F238E27FC236}">
                <a16:creationId xmlns:a16="http://schemas.microsoft.com/office/drawing/2014/main" id="{499A54C6-DAE9-4E22-90FD-3BD489335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4" name="15">
            <a:extLst>
              <a:ext uri="{FF2B5EF4-FFF2-40B4-BE49-F238E27FC236}">
                <a16:creationId xmlns:a16="http://schemas.microsoft.com/office/drawing/2014/main" id="{7222AC0C-66DF-478B-A6F9-CE2A0F66E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5" name="17">
            <a:extLst>
              <a:ext uri="{FF2B5EF4-FFF2-40B4-BE49-F238E27FC236}">
                <a16:creationId xmlns:a16="http://schemas.microsoft.com/office/drawing/2014/main" id="{3D83F6E6-C66C-4334-8716-EA6C9CE3D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6" name="19">
            <a:extLst>
              <a:ext uri="{FF2B5EF4-FFF2-40B4-BE49-F238E27FC236}">
                <a16:creationId xmlns:a16="http://schemas.microsoft.com/office/drawing/2014/main" id="{7C330D49-9DAD-4011-9ABE-AEA66433C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7" name="38">
            <a:extLst>
              <a:ext uri="{FF2B5EF4-FFF2-40B4-BE49-F238E27FC236}">
                <a16:creationId xmlns:a16="http://schemas.microsoft.com/office/drawing/2014/main" id="{873CD6F5-497E-4A3E-ABBD-C837B0E5ABBD}"/>
              </a:ext>
            </a:extLst>
          </p:cNvPr>
          <p:cNvSpPr/>
          <p:nvPr/>
        </p:nvSpPr>
        <p:spPr>
          <a:xfrm>
            <a:off x="0" y="5306340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8" name="39">
            <a:extLst>
              <a:ext uri="{FF2B5EF4-FFF2-40B4-BE49-F238E27FC236}">
                <a16:creationId xmlns:a16="http://schemas.microsoft.com/office/drawing/2014/main" id="{3F3B9597-6592-4EFA-85DB-0AB738C63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9" name="40">
            <a:extLst>
              <a:ext uri="{FF2B5EF4-FFF2-40B4-BE49-F238E27FC236}">
                <a16:creationId xmlns:a16="http://schemas.microsoft.com/office/drawing/2014/main" id="{2882980B-2691-4090-B97F-A79F2F9A5A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pic>
        <p:nvPicPr>
          <p:cNvPr id="10" name="6">
            <a:extLst>
              <a:ext uri="{FF2B5EF4-FFF2-40B4-BE49-F238E27FC236}">
                <a16:creationId xmlns:a16="http://schemas.microsoft.com/office/drawing/2014/main" id="{A1AC949F-ADAC-43E8-9A90-C77C6C0221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3" name="4">
            <a:extLst>
              <a:ext uri="{FF2B5EF4-FFF2-40B4-BE49-F238E27FC236}">
                <a16:creationId xmlns:a16="http://schemas.microsoft.com/office/drawing/2014/main" id="{BBCEADDE-5969-459D-8FEE-3125F361D3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A82906-E765-4609-BC82-C6AB039B2E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17594" y="1904201"/>
            <a:ext cx="4956478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976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D95731-B7E7-48BB-9B77-5500E0694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8835"/>
            <a:ext cx="2478406" cy="13840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DB94E3-5B41-4AB6-94DA-D26D66AC7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179" y="1961003"/>
            <a:ext cx="8657642" cy="406291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8BC5678-4795-413C-860F-E1F54C6BC18F}"/>
              </a:ext>
            </a:extLst>
          </p:cNvPr>
          <p:cNvGrpSpPr/>
          <p:nvPr/>
        </p:nvGrpSpPr>
        <p:grpSpPr>
          <a:xfrm>
            <a:off x="4602655" y="743361"/>
            <a:ext cx="2986690" cy="889726"/>
            <a:chOff x="593792" y="4936841"/>
            <a:chExt cx="2986690" cy="88972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43BAC59-B8A3-45F2-8F92-2B13C30AC3F2}"/>
                </a:ext>
              </a:extLst>
            </p:cNvPr>
            <p:cNvSpPr/>
            <p:nvPr/>
          </p:nvSpPr>
          <p:spPr>
            <a:xfrm>
              <a:off x="938014" y="4964793"/>
              <a:ext cx="2478406" cy="861774"/>
            </a:xfrm>
            <a:prstGeom prst="roundRect">
              <a:avLst/>
            </a:prstGeom>
            <a:solidFill>
              <a:srgbClr val="FDEEE9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D8006C2-CFA3-400E-B9CD-04707BC34977}"/>
                </a:ext>
              </a:extLst>
            </p:cNvPr>
            <p:cNvSpPr/>
            <p:nvPr/>
          </p:nvSpPr>
          <p:spPr>
            <a:xfrm>
              <a:off x="593792" y="4936841"/>
              <a:ext cx="2986690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461963" algn="just"/>
              <a:r>
                <a:rPr lang="en-US" sz="5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5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ơn</a:t>
              </a:r>
              <a:endPara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9222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/>
          <p:nvPr/>
        </p:nvSpPr>
        <p:spPr>
          <a:xfrm rot="281723">
            <a:off x="2939963" y="1579981"/>
            <a:ext cx="3914983" cy="14930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9102" b="1" spc="569" dirty="0">
                <a:solidFill>
                  <a:srgbClr val="FF772C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CỦNG</a:t>
            </a:r>
          </a:p>
        </p:txBody>
      </p:sp>
      <p:pic>
        <p:nvPicPr>
          <p:cNvPr id="4" name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74" y="1792908"/>
            <a:ext cx="2442667" cy="179200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14" name="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08468" y="2009992"/>
            <a:ext cx="714667" cy="448000"/>
          </a:xfrm>
          <a:prstGeom prst="rect">
            <a:avLst/>
          </a:prstGeom>
        </p:spPr>
      </p:pic>
      <p:pic>
        <p:nvPicPr>
          <p:cNvPr id="16" name="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35" name="34"/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sp>
        <p:nvSpPr>
          <p:cNvPr id="39" name="38"/>
          <p:cNvSpPr/>
          <p:nvPr/>
        </p:nvSpPr>
        <p:spPr>
          <a:xfrm>
            <a:off x="-44639" y="5797167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40" name="3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41" name="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sp>
        <p:nvSpPr>
          <p:cNvPr id="59" name="TextBox 4"/>
          <p:cNvSpPr txBox="1"/>
          <p:nvPr/>
        </p:nvSpPr>
        <p:spPr>
          <a:xfrm>
            <a:off x="7220594" y="1782299"/>
            <a:ext cx="1983300" cy="14930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9102" b="1" spc="569" dirty="0">
                <a:solidFill>
                  <a:srgbClr val="73A43A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CỐ</a:t>
            </a:r>
          </a:p>
        </p:txBody>
      </p:sp>
      <p:sp>
        <p:nvSpPr>
          <p:cNvPr id="60" name="TextBox 4"/>
          <p:cNvSpPr txBox="1"/>
          <p:nvPr/>
        </p:nvSpPr>
        <p:spPr>
          <a:xfrm rot="21234796">
            <a:off x="3485626" y="3323320"/>
            <a:ext cx="2203745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8000" b="1" spc="569" dirty="0">
                <a:solidFill>
                  <a:srgbClr val="B770E5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BÀI</a:t>
            </a:r>
          </a:p>
        </p:txBody>
      </p:sp>
      <p:sp>
        <p:nvSpPr>
          <p:cNvPr id="61" name="TextBox 4"/>
          <p:cNvSpPr txBox="1"/>
          <p:nvPr/>
        </p:nvSpPr>
        <p:spPr>
          <a:xfrm>
            <a:off x="5983241" y="3344364"/>
            <a:ext cx="2859373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reezing" dir="t"/>
            </a:scene3d>
            <a:sp3d prstMaterial="powder">
              <a:extrusionClr>
                <a:srgbClr val="F5C722"/>
              </a:extrusionClr>
              <a:contourClr>
                <a:srgbClr val="F5C722"/>
              </a:contourClr>
            </a:sp3d>
          </a:bodyPr>
          <a:lstStyle/>
          <a:p>
            <a:pPr algn="ctr"/>
            <a:r>
              <a:rPr lang="en-US" altLang="zh-CN" sz="8800" b="1" spc="569" dirty="0">
                <a:solidFill>
                  <a:srgbClr val="2666C4"/>
                </a:solidFill>
                <a:effectLst>
                  <a:outerShdw dist="25400" dir="2700000" sx="104000" sy="104000" algn="tl">
                    <a:srgbClr val="73A43A">
                      <a:alpha val="19000"/>
                    </a:srgbClr>
                  </a:outerShdw>
                </a:effectLst>
                <a:latin typeface="Arial Rounded MT Bold" panose="020F0704030504030204" pitchFamily="34" charset="0"/>
                <a:ea typeface="江西拙楷" panose="02010600040101010101" pitchFamily="2" charset="-122"/>
              </a:rPr>
              <a:t>HỌC</a:t>
            </a:r>
          </a:p>
        </p:txBody>
      </p:sp>
      <p:pic>
        <p:nvPicPr>
          <p:cNvPr id="63" name="6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3466">
            <a:off x="6739596" y="2635672"/>
            <a:ext cx="808316" cy="576346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5" name="Picture 14" descr="Calendar&#10;&#10;Description automatically generated">
            <a:extLst>
              <a:ext uri="{FF2B5EF4-FFF2-40B4-BE49-F238E27FC236}">
                <a16:creationId xmlns:a16="http://schemas.microsoft.com/office/drawing/2014/main" id="{963563DB-3BB8-4DAF-BE6B-ED19FCBA034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4"/>
          <a:stretch/>
        </p:blipFill>
        <p:spPr>
          <a:xfrm>
            <a:off x="4400590" y="4374631"/>
            <a:ext cx="3390486" cy="38297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48184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9" grpId="0"/>
      <p:bldP spid="60" grpId="0"/>
      <p:bldP spid="6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345BDE-736A-0F5D-20EC-94D9CEA15980}"/>
              </a:ext>
            </a:extLst>
          </p:cNvPr>
          <p:cNvSpPr txBox="1"/>
          <p:nvPr/>
        </p:nvSpPr>
        <p:spPr>
          <a:xfrm>
            <a:off x="2207071" y="860548"/>
            <a:ext cx="2234907" cy="120032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7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 sả</a:t>
            </a:r>
            <a:endParaRPr lang="en-US" sz="7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96BF67-DB7C-92E5-0C1C-DC7B357E140C}"/>
              </a:ext>
            </a:extLst>
          </p:cNvPr>
          <p:cNvSpPr txBox="1"/>
          <p:nvPr/>
        </p:nvSpPr>
        <p:spPr>
          <a:xfrm>
            <a:off x="4158385" y="2573591"/>
            <a:ext cx="3332964" cy="120032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7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lưa thưa</a:t>
            </a:r>
            <a:endParaRPr lang="en-US" sz="7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BBBC5B-7E1E-BE11-097C-976F1D1B8FDE}"/>
              </a:ext>
            </a:extLst>
          </p:cNvPr>
          <p:cNvSpPr txBox="1"/>
          <p:nvPr/>
        </p:nvSpPr>
        <p:spPr>
          <a:xfrm>
            <a:off x="7004044" y="4111715"/>
            <a:ext cx="2172390" cy="120032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7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rễ tre</a:t>
            </a:r>
            <a:endParaRPr lang="en-US" sz="7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41A1877D-AA9D-0956-895D-0F06419C7478}"/>
              </a:ext>
            </a:extLst>
          </p:cNvPr>
          <p:cNvSpPr/>
          <p:nvPr/>
        </p:nvSpPr>
        <p:spPr>
          <a:xfrm>
            <a:off x="1309253" y="1101436"/>
            <a:ext cx="644237" cy="635584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0" h="6350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2F6F1BC2-718A-A5EA-922B-1D2B083B88F5}"/>
              </a:ext>
            </a:extLst>
          </p:cNvPr>
          <p:cNvSpPr/>
          <p:nvPr/>
        </p:nvSpPr>
        <p:spPr>
          <a:xfrm>
            <a:off x="3248889" y="2855963"/>
            <a:ext cx="644237" cy="635584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0" h="6350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B1C6EA1B-A0E9-205C-4D54-DF60BE7F763F}"/>
              </a:ext>
            </a:extLst>
          </p:cNvPr>
          <p:cNvSpPr/>
          <p:nvPr/>
        </p:nvSpPr>
        <p:spPr>
          <a:xfrm>
            <a:off x="6082145" y="4394087"/>
            <a:ext cx="644237" cy="635584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0" h="6350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15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2207071" y="860548"/>
            <a:ext cx="3706464" cy="120032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7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khế chua</a:t>
            </a:r>
            <a:endParaRPr lang="en-US" sz="7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FD597E-962B-F644-6DBC-B7C76C87A5B0}"/>
              </a:ext>
            </a:extLst>
          </p:cNvPr>
          <p:cNvSpPr txBox="1"/>
          <p:nvPr/>
        </p:nvSpPr>
        <p:spPr>
          <a:xfrm>
            <a:off x="4158385" y="2573591"/>
            <a:ext cx="3400290" cy="120032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7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thu</a:t>
            </a:r>
            <a:endParaRPr lang="en-US" sz="7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DA2110-297D-955F-761C-EB8F73BC2DC2}"/>
              </a:ext>
            </a:extLst>
          </p:cNvPr>
          <p:cNvSpPr txBox="1"/>
          <p:nvPr/>
        </p:nvSpPr>
        <p:spPr>
          <a:xfrm>
            <a:off x="7004044" y="4111715"/>
            <a:ext cx="2581156" cy="120032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7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 mía</a:t>
            </a:r>
            <a:endParaRPr lang="en-US" sz="7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500FE335-4A4C-1C35-3A2B-97143F931E87}"/>
              </a:ext>
            </a:extLst>
          </p:cNvPr>
          <p:cNvSpPr/>
          <p:nvPr/>
        </p:nvSpPr>
        <p:spPr>
          <a:xfrm>
            <a:off x="1309253" y="1101436"/>
            <a:ext cx="644237" cy="635584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0" h="6350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71648445-A589-B22D-D31D-4F51A81B9815}"/>
              </a:ext>
            </a:extLst>
          </p:cNvPr>
          <p:cNvSpPr/>
          <p:nvPr/>
        </p:nvSpPr>
        <p:spPr>
          <a:xfrm>
            <a:off x="3248889" y="2855963"/>
            <a:ext cx="644237" cy="635584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0" h="6350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2C019341-C741-ABD6-389C-36462D988757}"/>
              </a:ext>
            </a:extLst>
          </p:cNvPr>
          <p:cNvSpPr/>
          <p:nvPr/>
        </p:nvSpPr>
        <p:spPr>
          <a:xfrm>
            <a:off x="6082145" y="4394087"/>
            <a:ext cx="644237" cy="635584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0" h="6350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5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2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498462" y="1940670"/>
            <a:ext cx="11693538" cy="255454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80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Mùa hè, nhà bà có dừa, có dưa lê.</a:t>
            </a:r>
            <a:endParaRPr lang="en-US" sz="8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505F0AA9-B51C-19A7-47CC-7FD295E8D823}"/>
              </a:ext>
            </a:extLst>
          </p:cNvPr>
          <p:cNvSpPr/>
          <p:nvPr/>
        </p:nvSpPr>
        <p:spPr>
          <a:xfrm>
            <a:off x="699654" y="2306781"/>
            <a:ext cx="644237" cy="635584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0" h="6350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99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519394" y="1670507"/>
            <a:ext cx="11153211" cy="255454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80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Mùa thu, nhà bà có na, có thị.</a:t>
            </a:r>
            <a:endParaRPr lang="en-US" sz="8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505F0AA9-B51C-19A7-47CC-7FD295E8D823}"/>
              </a:ext>
            </a:extLst>
          </p:cNvPr>
          <p:cNvSpPr/>
          <p:nvPr/>
        </p:nvSpPr>
        <p:spPr>
          <a:xfrm>
            <a:off x="720586" y="2036618"/>
            <a:ext cx="644237" cy="635584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0" h="6350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97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4">
            <a:extLst>
              <a:ext uri="{FF2B5EF4-FFF2-40B4-BE49-F238E27FC236}">
                <a16:creationId xmlns:a16="http://schemas.microsoft.com/office/drawing/2014/main" id="{2747A626-425D-4233-AF7B-BBF49FB74422}"/>
              </a:ext>
            </a:extLst>
          </p:cNvPr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3" name="7">
            <a:extLst>
              <a:ext uri="{FF2B5EF4-FFF2-40B4-BE49-F238E27FC236}">
                <a16:creationId xmlns:a16="http://schemas.microsoft.com/office/drawing/2014/main" id="{499A54C6-DAE9-4E22-90FD-3BD489335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4" name="15">
            <a:extLst>
              <a:ext uri="{FF2B5EF4-FFF2-40B4-BE49-F238E27FC236}">
                <a16:creationId xmlns:a16="http://schemas.microsoft.com/office/drawing/2014/main" id="{7222AC0C-66DF-478B-A6F9-CE2A0F66E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5" name="17">
            <a:extLst>
              <a:ext uri="{FF2B5EF4-FFF2-40B4-BE49-F238E27FC236}">
                <a16:creationId xmlns:a16="http://schemas.microsoft.com/office/drawing/2014/main" id="{3D83F6E6-C66C-4334-8716-EA6C9CE3D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6" name="19">
            <a:extLst>
              <a:ext uri="{FF2B5EF4-FFF2-40B4-BE49-F238E27FC236}">
                <a16:creationId xmlns:a16="http://schemas.microsoft.com/office/drawing/2014/main" id="{7C330D49-9DAD-4011-9ABE-AEA66433C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7" name="38">
            <a:extLst>
              <a:ext uri="{FF2B5EF4-FFF2-40B4-BE49-F238E27FC236}">
                <a16:creationId xmlns:a16="http://schemas.microsoft.com/office/drawing/2014/main" id="{873CD6F5-497E-4A3E-ABBD-C837B0E5ABBD}"/>
              </a:ext>
            </a:extLst>
          </p:cNvPr>
          <p:cNvSpPr/>
          <p:nvPr/>
        </p:nvSpPr>
        <p:spPr>
          <a:xfrm>
            <a:off x="0" y="5306340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8" name="39">
            <a:extLst>
              <a:ext uri="{FF2B5EF4-FFF2-40B4-BE49-F238E27FC236}">
                <a16:creationId xmlns:a16="http://schemas.microsoft.com/office/drawing/2014/main" id="{3F3B9597-6592-4EFA-85DB-0AB738C63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9" name="40">
            <a:extLst>
              <a:ext uri="{FF2B5EF4-FFF2-40B4-BE49-F238E27FC236}">
                <a16:creationId xmlns:a16="http://schemas.microsoft.com/office/drawing/2014/main" id="{2882980B-2691-4090-B97F-A79F2F9A5A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pic>
        <p:nvPicPr>
          <p:cNvPr id="10" name="6">
            <a:extLst>
              <a:ext uri="{FF2B5EF4-FFF2-40B4-BE49-F238E27FC236}">
                <a16:creationId xmlns:a16="http://schemas.microsoft.com/office/drawing/2014/main" id="{A1AC949F-ADAC-43E8-9A90-C77C6C0221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80079D-5928-4D56-A0AB-BF125027BF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3577" y="1733358"/>
            <a:ext cx="7998645" cy="2761727"/>
          </a:xfrm>
          <a:prstGeom prst="rect">
            <a:avLst/>
          </a:prstGeom>
        </p:spPr>
      </p:pic>
      <p:pic>
        <p:nvPicPr>
          <p:cNvPr id="13" name="4">
            <a:extLst>
              <a:ext uri="{FF2B5EF4-FFF2-40B4-BE49-F238E27FC236}">
                <a16:creationId xmlns:a16="http://schemas.microsoft.com/office/drawing/2014/main" id="{BBCEADDE-5969-459D-8FEE-3125F361D3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361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14979F-83FA-49F7-94D6-A28FB9C60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970"/>
            <a:ext cx="3500605" cy="12086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0BE5A5-A87F-4722-82BA-6D4576113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588" y="819149"/>
            <a:ext cx="8970823" cy="4346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188328-5E7F-414F-8000-13764BCF6634}"/>
              </a:ext>
            </a:extLst>
          </p:cNvPr>
          <p:cNvSpPr/>
          <p:nvPr/>
        </p:nvSpPr>
        <p:spPr>
          <a:xfrm>
            <a:off x="2065570" y="5302015"/>
            <a:ext cx="8011682" cy="8617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786F2F-8AC2-4B49-BA49-85119518F488}"/>
              </a:ext>
            </a:extLst>
          </p:cNvPr>
          <p:cNvSpPr/>
          <p:nvPr/>
        </p:nvSpPr>
        <p:spPr>
          <a:xfrm>
            <a:off x="2303115" y="5302015"/>
            <a:ext cx="762465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961284-1A05-4C1B-AE77-B17D8F24009C}"/>
              </a:ext>
            </a:extLst>
          </p:cNvPr>
          <p:cNvSpPr txBox="1"/>
          <p:nvPr/>
        </p:nvSpPr>
        <p:spPr>
          <a:xfrm>
            <a:off x="5061844" y="5331339"/>
            <a:ext cx="87923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</a:t>
            </a:r>
            <a:endParaRPr lang="en-US" sz="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1D4BCC-6132-4054-BBB1-570593E4D841}"/>
              </a:ext>
            </a:extLst>
          </p:cNvPr>
          <p:cNvSpPr txBox="1"/>
          <p:nvPr/>
        </p:nvSpPr>
        <p:spPr>
          <a:xfrm>
            <a:off x="8525040" y="5330900"/>
            <a:ext cx="87923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20357213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34">
            <a:extLst>
              <a:ext uri="{FF2B5EF4-FFF2-40B4-BE49-F238E27FC236}">
                <a16:creationId xmlns:a16="http://schemas.microsoft.com/office/drawing/2014/main" id="{2747A626-425D-4233-AF7B-BBF49FB74422}"/>
              </a:ext>
            </a:extLst>
          </p:cNvPr>
          <p:cNvSpPr/>
          <p:nvPr/>
        </p:nvSpPr>
        <p:spPr>
          <a:xfrm>
            <a:off x="1" y="5314606"/>
            <a:ext cx="12191665" cy="1543206"/>
          </a:xfrm>
          <a:custGeom>
            <a:avLst/>
            <a:gdLst>
              <a:gd name="connsiteX0" fmla="*/ 8936086 w 12858750"/>
              <a:gd name="connsiteY0" fmla="*/ 160 h 1627600"/>
              <a:gd name="connsiteX1" fmla="*/ 9105900 w 12858750"/>
              <a:gd name="connsiteY1" fmla="*/ 8350 h 1627600"/>
              <a:gd name="connsiteX2" fmla="*/ 11709400 w 12858750"/>
              <a:gd name="connsiteY2" fmla="*/ 935450 h 1627600"/>
              <a:gd name="connsiteX3" fmla="*/ 12833946 w 12858750"/>
              <a:gd name="connsiteY3" fmla="*/ 451759 h 1627600"/>
              <a:gd name="connsiteX4" fmla="*/ 12858750 w 12858750"/>
              <a:gd name="connsiteY4" fmla="*/ 443339 h 1627600"/>
              <a:gd name="connsiteX5" fmla="*/ 12858750 w 12858750"/>
              <a:gd name="connsiteY5" fmla="*/ 1627600 h 1627600"/>
              <a:gd name="connsiteX6" fmla="*/ 0 w 12858750"/>
              <a:gd name="connsiteY6" fmla="*/ 1627600 h 1627600"/>
              <a:gd name="connsiteX7" fmla="*/ 0 w 12858750"/>
              <a:gd name="connsiteY7" fmla="*/ 634051 h 1627600"/>
              <a:gd name="connsiteX8" fmla="*/ 513506 w 12858750"/>
              <a:gd name="connsiteY8" fmla="*/ 557228 h 1627600"/>
              <a:gd name="connsiteX9" fmla="*/ 3479800 w 12858750"/>
              <a:gd name="connsiteY9" fmla="*/ 236950 h 1627600"/>
              <a:gd name="connsiteX10" fmla="*/ 6299200 w 12858750"/>
              <a:gd name="connsiteY10" fmla="*/ 465550 h 1627600"/>
              <a:gd name="connsiteX11" fmla="*/ 8936086 w 12858750"/>
              <a:gd name="connsiteY11" fmla="*/ 160 h 162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58750" h="1627600">
                <a:moveTo>
                  <a:pt x="8936086" y="160"/>
                </a:moveTo>
                <a:cubicBezTo>
                  <a:pt x="8992931" y="810"/>
                  <a:pt x="9049544" y="3455"/>
                  <a:pt x="9105900" y="8350"/>
                </a:cubicBezTo>
                <a:cubicBezTo>
                  <a:pt x="10007600" y="86667"/>
                  <a:pt x="11053233" y="857133"/>
                  <a:pt x="11709400" y="935450"/>
                </a:cubicBezTo>
                <a:cubicBezTo>
                  <a:pt x="12201525" y="994188"/>
                  <a:pt x="12581732" y="562388"/>
                  <a:pt x="12833946" y="451759"/>
                </a:cubicBezTo>
                <a:lnTo>
                  <a:pt x="12858750" y="443339"/>
                </a:lnTo>
                <a:lnTo>
                  <a:pt x="12858750" y="1627600"/>
                </a:lnTo>
                <a:lnTo>
                  <a:pt x="0" y="1627600"/>
                </a:lnTo>
                <a:lnTo>
                  <a:pt x="0" y="634051"/>
                </a:lnTo>
                <a:lnTo>
                  <a:pt x="513506" y="557228"/>
                </a:lnTo>
                <a:cubicBezTo>
                  <a:pt x="1588889" y="400462"/>
                  <a:pt x="2620962" y="268700"/>
                  <a:pt x="3479800" y="236950"/>
                </a:cubicBezTo>
                <a:cubicBezTo>
                  <a:pt x="4624917" y="194617"/>
                  <a:pt x="5361517" y="503650"/>
                  <a:pt x="6299200" y="465550"/>
                </a:cubicBezTo>
                <a:cubicBezTo>
                  <a:pt x="7178278" y="429831"/>
                  <a:pt x="8083401" y="-9584"/>
                  <a:pt x="8936086" y="160"/>
                </a:cubicBezTo>
                <a:close/>
              </a:path>
            </a:pathLst>
          </a:custGeom>
          <a:solidFill>
            <a:srgbClr val="F9D2C6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3" name="7">
            <a:extLst>
              <a:ext uri="{FF2B5EF4-FFF2-40B4-BE49-F238E27FC236}">
                <a16:creationId xmlns:a16="http://schemas.microsoft.com/office/drawing/2014/main" id="{499A54C6-DAE9-4E22-90FD-3BD489335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795" y="207437"/>
            <a:ext cx="1184000" cy="714667"/>
          </a:xfrm>
          <a:prstGeom prst="rect">
            <a:avLst/>
          </a:prstGeom>
        </p:spPr>
      </p:pic>
      <p:pic>
        <p:nvPicPr>
          <p:cNvPr id="4" name="15">
            <a:extLst>
              <a:ext uri="{FF2B5EF4-FFF2-40B4-BE49-F238E27FC236}">
                <a16:creationId xmlns:a16="http://schemas.microsoft.com/office/drawing/2014/main" id="{7222AC0C-66DF-478B-A6F9-CE2A0F66E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669424">
            <a:off x="4784312" y="-758237"/>
            <a:ext cx="1792000" cy="1696000"/>
          </a:xfrm>
          <a:prstGeom prst="rect">
            <a:avLst/>
          </a:prstGeom>
        </p:spPr>
      </p:pic>
      <p:pic>
        <p:nvPicPr>
          <p:cNvPr id="5" name="17">
            <a:extLst>
              <a:ext uri="{FF2B5EF4-FFF2-40B4-BE49-F238E27FC236}">
                <a16:creationId xmlns:a16="http://schemas.microsoft.com/office/drawing/2014/main" id="{3D83F6E6-C66C-4334-8716-EA6C9CE3D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9" y="4374631"/>
            <a:ext cx="1429333" cy="1397333"/>
          </a:xfrm>
          <a:prstGeom prst="rect">
            <a:avLst/>
          </a:prstGeom>
        </p:spPr>
      </p:pic>
      <p:pic>
        <p:nvPicPr>
          <p:cNvPr id="6" name="19">
            <a:extLst>
              <a:ext uri="{FF2B5EF4-FFF2-40B4-BE49-F238E27FC236}">
                <a16:creationId xmlns:a16="http://schemas.microsoft.com/office/drawing/2014/main" id="{7C330D49-9DAD-4011-9ABE-AEA66433C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134" y="262254"/>
            <a:ext cx="1002667" cy="874667"/>
          </a:xfrm>
          <a:prstGeom prst="rect">
            <a:avLst/>
          </a:prstGeom>
        </p:spPr>
      </p:pic>
      <p:sp>
        <p:nvSpPr>
          <p:cNvPr id="7" name="38">
            <a:extLst>
              <a:ext uri="{FF2B5EF4-FFF2-40B4-BE49-F238E27FC236}">
                <a16:creationId xmlns:a16="http://schemas.microsoft.com/office/drawing/2014/main" id="{873CD6F5-497E-4A3E-ABBD-C837B0E5ABBD}"/>
              </a:ext>
            </a:extLst>
          </p:cNvPr>
          <p:cNvSpPr/>
          <p:nvPr/>
        </p:nvSpPr>
        <p:spPr>
          <a:xfrm>
            <a:off x="0" y="5306340"/>
            <a:ext cx="12192000" cy="1561305"/>
          </a:xfrm>
          <a:custGeom>
            <a:avLst/>
            <a:gdLst>
              <a:gd name="connsiteX0" fmla="*/ 0 w 12858750"/>
              <a:gd name="connsiteY0" fmla="*/ 0 h 1646689"/>
              <a:gd name="connsiteX1" fmla="*/ 413562 w 12858750"/>
              <a:gd name="connsiteY1" fmla="*/ 125561 h 1646689"/>
              <a:gd name="connsiteX2" fmla="*/ 4306942 w 12858750"/>
              <a:gd name="connsiteY2" fmla="*/ 992640 h 1646689"/>
              <a:gd name="connsiteX3" fmla="*/ 8263489 w 12858750"/>
              <a:gd name="connsiteY3" fmla="*/ 598940 h 1646689"/>
              <a:gd name="connsiteX4" fmla="*/ 11417047 w 12858750"/>
              <a:gd name="connsiteY4" fmla="*/ 1132340 h 1646689"/>
              <a:gd name="connsiteX5" fmla="*/ 12817452 w 12858750"/>
              <a:gd name="connsiteY5" fmla="*/ 496649 h 1646689"/>
              <a:gd name="connsiteX6" fmla="*/ 12858750 w 12858750"/>
              <a:gd name="connsiteY6" fmla="*/ 483906 h 1646689"/>
              <a:gd name="connsiteX7" fmla="*/ 12858750 w 12858750"/>
              <a:gd name="connsiteY7" fmla="*/ 1646689 h 1646689"/>
              <a:gd name="connsiteX8" fmla="*/ 0 w 12858750"/>
              <a:gd name="connsiteY8" fmla="*/ 1646689 h 1646689"/>
              <a:gd name="connsiteX9" fmla="*/ 0 w 12858750"/>
              <a:gd name="connsiteY9" fmla="*/ 0 h 164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58750" h="1646689">
                <a:moveTo>
                  <a:pt x="0" y="0"/>
                </a:moveTo>
                <a:lnTo>
                  <a:pt x="413562" y="125561"/>
                </a:lnTo>
                <a:cubicBezTo>
                  <a:pt x="1752108" y="529041"/>
                  <a:pt x="3078429" y="898184"/>
                  <a:pt x="4306942" y="992640"/>
                </a:cubicBezTo>
                <a:cubicBezTo>
                  <a:pt x="5710957" y="1100590"/>
                  <a:pt x="7078471" y="575657"/>
                  <a:pt x="8263489" y="598940"/>
                </a:cubicBezTo>
                <a:cubicBezTo>
                  <a:pt x="9448507" y="622223"/>
                  <a:pt x="10606758" y="1157740"/>
                  <a:pt x="11417047" y="1132340"/>
                </a:cubicBezTo>
                <a:cubicBezTo>
                  <a:pt x="12075407" y="1111703"/>
                  <a:pt x="12401251" y="652304"/>
                  <a:pt x="12817452" y="496649"/>
                </a:cubicBezTo>
                <a:lnTo>
                  <a:pt x="12858750" y="483906"/>
                </a:lnTo>
                <a:lnTo>
                  <a:pt x="12858750" y="1646689"/>
                </a:lnTo>
                <a:lnTo>
                  <a:pt x="0" y="1646689"/>
                </a:lnTo>
                <a:lnTo>
                  <a:pt x="0" y="0"/>
                </a:lnTo>
                <a:close/>
              </a:path>
            </a:pathLst>
          </a:custGeom>
          <a:solidFill>
            <a:srgbClr val="F3A79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 dirty="0"/>
          </a:p>
        </p:txBody>
      </p:sp>
      <p:pic>
        <p:nvPicPr>
          <p:cNvPr id="8" name="39">
            <a:extLst>
              <a:ext uri="{FF2B5EF4-FFF2-40B4-BE49-F238E27FC236}">
                <a16:creationId xmlns:a16="http://schemas.microsoft.com/office/drawing/2014/main" id="{3F3B9597-6592-4EFA-85DB-0AB738C63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9134" y="3340687"/>
            <a:ext cx="4665487" cy="3716019"/>
          </a:xfrm>
          <a:prstGeom prst="rect">
            <a:avLst/>
          </a:prstGeom>
        </p:spPr>
      </p:pic>
      <p:pic>
        <p:nvPicPr>
          <p:cNvPr id="9" name="40">
            <a:extLst>
              <a:ext uri="{FF2B5EF4-FFF2-40B4-BE49-F238E27FC236}">
                <a16:creationId xmlns:a16="http://schemas.microsoft.com/office/drawing/2014/main" id="{2882980B-2691-4090-B97F-A79F2F9A5A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9" y="232198"/>
            <a:ext cx="1831967" cy="1263425"/>
          </a:xfrm>
          <a:prstGeom prst="rect">
            <a:avLst/>
          </a:prstGeom>
        </p:spPr>
      </p:pic>
      <p:pic>
        <p:nvPicPr>
          <p:cNvPr id="10" name="6">
            <a:extLst>
              <a:ext uri="{FF2B5EF4-FFF2-40B4-BE49-F238E27FC236}">
                <a16:creationId xmlns:a16="http://schemas.microsoft.com/office/drawing/2014/main" id="{A1AC949F-ADAC-43E8-9A90-C77C6C0221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84383">
            <a:off x="560481" y="3755306"/>
            <a:ext cx="3146193" cy="1458849"/>
          </a:xfrm>
          <a:prstGeom prst="rect">
            <a:avLst/>
          </a:prstGeom>
        </p:spPr>
      </p:pic>
      <p:pic>
        <p:nvPicPr>
          <p:cNvPr id="13" name="4">
            <a:extLst>
              <a:ext uri="{FF2B5EF4-FFF2-40B4-BE49-F238E27FC236}">
                <a16:creationId xmlns:a16="http://schemas.microsoft.com/office/drawing/2014/main" id="{BBCEADDE-5969-459D-8FEE-3125F361D3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9905" y="368039"/>
            <a:ext cx="2336000" cy="21013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D01DC4-603A-4E06-80F0-6C883BA152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37995" y="1904201"/>
            <a:ext cx="5151566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750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127</TotalTime>
  <Words>137</Words>
  <Application>Microsoft Office PowerPoint</Application>
  <PresentationFormat>Widescreen</PresentationFormat>
  <Paragraphs>59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HP001</vt:lpstr>
      <vt:lpstr>Arial</vt:lpstr>
      <vt:lpstr>Calibri</vt:lpstr>
      <vt:lpstr>Arial Rounded MT Bold</vt:lpstr>
      <vt:lpstr>Arial-Rounded</vt:lpstr>
      <vt:lpstr>Calibri Light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80</cp:revision>
  <dcterms:created xsi:type="dcterms:W3CDTF">2021-07-02T14:06:40Z</dcterms:created>
  <dcterms:modified xsi:type="dcterms:W3CDTF">2023-10-15T17:24:51Z</dcterms:modified>
  <cp:category>9Slide.vn</cp:category>
</cp:coreProperties>
</file>