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83" r:id="rId3"/>
    <p:sldId id="284" r:id="rId4"/>
    <p:sldId id="285" r:id="rId5"/>
    <p:sldId id="286" r:id="rId6"/>
    <p:sldId id="287" r:id="rId7"/>
    <p:sldId id="278" r:id="rId8"/>
    <p:sldId id="256" r:id="rId9"/>
    <p:sldId id="264" r:id="rId10"/>
    <p:sldId id="260" r:id="rId11"/>
    <p:sldId id="279" r:id="rId12"/>
    <p:sldId id="280" r:id="rId13"/>
    <p:sldId id="271" r:id="rId14"/>
    <p:sldId id="274" r:id="rId15"/>
    <p:sldId id="282" r:id="rId16"/>
    <p:sldId id="272" r:id="rId17"/>
    <p:sldId id="265" r:id="rId18"/>
    <p:sldId id="261" r:id="rId19"/>
    <p:sldId id="276" r:id="rId20"/>
    <p:sldId id="275" r:id="rId21"/>
    <p:sldId id="277" r:id="rId22"/>
    <p:sldId id="266" r:id="rId23"/>
    <p:sldId id="262" r:id="rId24"/>
    <p:sldId id="267" r:id="rId25"/>
    <p:sldId id="263" r:id="rId26"/>
    <p:sldId id="268" r:id="rId27"/>
  </p:sldIdLst>
  <p:sldSz cx="12192000" cy="6858000"/>
  <p:notesSz cx="6858000" cy="9144000"/>
  <p:embeddedFontLs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9BD2CD2-F6C4-D788-1F09-5D655E22F2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59.png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image" Target="../media/image15.gif"/><Relationship Id="rId3" Type="http://schemas.openxmlformats.org/officeDocument/2006/relationships/image" Target="../media/image4.jpg"/><Relationship Id="rId21" Type="http://schemas.openxmlformats.org/officeDocument/2006/relationships/slide" Target="slide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image" Target="../media/image6.png"/><Relationship Id="rId15" Type="http://schemas.openxmlformats.org/officeDocument/2006/relationships/slide" Target="slide4.xml"/><Relationship Id="rId10" Type="http://schemas.openxmlformats.org/officeDocument/2006/relationships/image" Target="../media/image10.png"/><Relationship Id="rId19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slide" Target="slide15.xml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0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88BAFE-9B69-43B6-9470-B9EA8A4E1FC7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CB6927-1A3F-49D1-8291-7F7E43C7E5D1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7A5A8-A6B1-4AD4-BB9A-69C63357A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60" y="539204"/>
            <a:ext cx="488364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01471-B144-4FF4-AF5A-4DACB0B51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34" y="539204"/>
            <a:ext cx="605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UTM Helve" panose="02040603050506020204" pitchFamily="18" charset="0"/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UTM Helve" panose="02040603050506020204" pitchFamily="18" charset="0"/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UTM Helve" panose="02040603050506020204" pitchFamily="18" charset="0"/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UTM Helve" panose="02040603050506020204" pitchFamily="18" charset="0"/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UTM Helv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E8B1DE-99C3-400C-A7A2-3CD3513BF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44" y="222226"/>
            <a:ext cx="2280102" cy="3206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1E976-7C57-4146-B080-148230C3E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382" y="197741"/>
            <a:ext cx="2828789" cy="3206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FE67D-2287-4EAD-A53F-4D3BC093C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73" y="2525843"/>
            <a:ext cx="4663844" cy="3042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1E61E-0E9F-4729-9B51-4D10328A0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785" y="2525843"/>
            <a:ext cx="4663844" cy="304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AB689-C1CC-4076-941B-26FA85FF6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85" y="2093860"/>
            <a:ext cx="1902117" cy="2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88919A-F48C-4D2D-8508-65F178EB5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2853" y="2093860"/>
            <a:ext cx="2261812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EA2DB-7F17-43F1-BE6B-B4AD21336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7125" y="3611499"/>
            <a:ext cx="2633700" cy="2676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AFA355-F986-4A29-AA49-1CA866C35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1420" y="2093860"/>
            <a:ext cx="2359356" cy="2670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BE639A-1E51-4FC1-9067-02B0D566FD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17" y="2113571"/>
            <a:ext cx="2274005" cy="2670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DE13A6-6A41-45F2-B170-B5645B299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4054" y="3531950"/>
            <a:ext cx="310313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32D1AC-D0AA-4929-B05F-092B9E53B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29" y="1309608"/>
            <a:ext cx="2743438" cy="1999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20366-DFA8-44AB-9D2C-77F5C409D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392" y="1309608"/>
            <a:ext cx="2737341" cy="19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5ACEC-8AB3-4EBE-8C37-D89DCA527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758" y="1309608"/>
            <a:ext cx="2737341" cy="199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3D6E5-73DB-4416-885E-3B4AB906D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929" y="3692634"/>
            <a:ext cx="2743438" cy="1993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B1E109-5F2B-4DE5-BE9E-9291E98E3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392" y="3692634"/>
            <a:ext cx="2737341" cy="1993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196460-A87E-4717-89AE-60127DC8B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757" y="3692634"/>
            <a:ext cx="2737341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6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B10061D-45D8-4741-886F-479BF363DAF1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8488AC-38EE-4E3E-9642-995CA9AED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802" y="1784684"/>
              <a:ext cx="3253107" cy="19856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B5AE1F-F5EB-403C-B9A5-19E7EAA5CC3C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DDA8C6-C5DE-42A8-B91E-7A780B235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3202" y="1487857"/>
              <a:ext cx="3495555" cy="257927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647E0-7510-43A7-8A04-225F57DB6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333" y="4614691"/>
            <a:ext cx="2859272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4324D-DEA0-4FE0-BEB8-B07548E4D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957" y="4611642"/>
            <a:ext cx="2908044" cy="160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E6EF47-48C2-4E2A-B709-EBEC7E591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798" y="4615162"/>
            <a:ext cx="1140051" cy="16033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076D96-5862-4FC3-88A8-9A7ADFF6C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9356" y="4612194"/>
            <a:ext cx="114005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1A7817-E073-42EF-9BE8-B1671916D411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2BEA98-93C2-45D0-8D69-8C796B66A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537" y="1487857"/>
              <a:ext cx="2859867" cy="282513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47BBA9-BEFB-4790-924A-4473E135FEA1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2E7AA3E-AA77-4ACE-86B1-008AB190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423" y="1629969"/>
              <a:ext cx="3356457" cy="275426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FE1506-1C4C-4C2A-8D66-333BDA2E3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967" y="4537164"/>
            <a:ext cx="2865368" cy="1609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2C6E2-6076-45C3-8724-85DFE6643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876" y="4531067"/>
            <a:ext cx="3359187" cy="1615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AFAD1-8E0A-4ADF-B0DF-A49E088BD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5360" y="4533925"/>
            <a:ext cx="1414395" cy="16033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810508-B2E6-49C4-B3A6-8BF7B2D82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6734" y="4531067"/>
            <a:ext cx="141439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8">
            <a:extLst>
              <a:ext uri="{FF2B5EF4-FFF2-40B4-BE49-F238E27FC236}">
                <a16:creationId xmlns:a16="http://schemas.microsoft.com/office/drawing/2014/main" id="{51BB7E6F-50FC-8E5F-D8E8-63D931F2B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Freeform 58">
            <a:extLst>
              <a:ext uri="{FF2B5EF4-FFF2-40B4-BE49-F238E27FC236}">
                <a16:creationId xmlns:a16="http://schemas.microsoft.com/office/drawing/2014/main" id="{63F3ADEE-D7F0-0DDE-0FBB-0FDCCAF7DCB7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5F31104A-EF90-C4AC-EFB4-D09735536E65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60">
            <a:extLst>
              <a:ext uri="{FF2B5EF4-FFF2-40B4-BE49-F238E27FC236}">
                <a16:creationId xmlns:a16="http://schemas.microsoft.com/office/drawing/2014/main" id="{8B6009F1-DC54-0E7E-4B5C-3BCD3E0DEB94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6EB0F-45B0-C518-DF68-29CBE62C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F3926-D353-302A-3F05-C8570C86D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" y="1392245"/>
            <a:ext cx="2891640" cy="4267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531EB-0D6B-36B9-CD97-7980248D8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320" y="1427404"/>
            <a:ext cx="2891640" cy="4272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A48E0-BE21-8096-D672-7595C8348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52" y="1427404"/>
            <a:ext cx="2891640" cy="4205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331913-47C2-A045-7A1F-B85C849FB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984" y="1490999"/>
            <a:ext cx="2891640" cy="4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150262" y="1052367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52F2BC-FA38-4A3E-ABD0-7FBD236BF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94" y="602583"/>
            <a:ext cx="5218629" cy="30452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20FDBF-9CA9-40D5-B752-CC78A41B592D}"/>
              </a:ext>
            </a:extLst>
          </p:cNvPr>
          <p:cNvGrpSpPr/>
          <p:nvPr/>
        </p:nvGrpSpPr>
        <p:grpSpPr>
          <a:xfrm>
            <a:off x="6151139" y="1052367"/>
            <a:ext cx="5522407" cy="2548923"/>
            <a:chOff x="1411929" y="1309608"/>
            <a:chExt cx="9482170" cy="43765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1F7890-C407-49CE-AB2D-C8A8178B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929" y="1309608"/>
              <a:ext cx="2743438" cy="19996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8AA147-3DD9-4A5F-A1CE-88383EB04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7392" y="1309608"/>
              <a:ext cx="2737341" cy="19996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C7813D-584C-4304-922B-10FF1C97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6758" y="1309608"/>
              <a:ext cx="2737341" cy="19996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1BBFA7-CB60-423B-A5EB-A2E36F5A2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929" y="3692634"/>
              <a:ext cx="2743438" cy="199356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6B25D1-2C56-4EDE-84A2-ECAD2D93C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92" y="3692634"/>
              <a:ext cx="2737341" cy="199356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14B3D9-74FC-44B0-B4B1-E2A4A2B8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56757" y="3692634"/>
              <a:ext cx="2737341" cy="199356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3B368D4-27D4-4951-955F-13DC2D8D9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047" y="3685509"/>
            <a:ext cx="2297370" cy="2812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BAECA8-70BE-425E-BD92-C2E37CD34D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6938" y="3682298"/>
            <a:ext cx="2297370" cy="2815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6ED04D-3533-4F91-B593-DCE710490A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6829" y="3724065"/>
            <a:ext cx="2297370" cy="2771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FE0C9-A8E8-425F-931D-FD8BE3929D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6719" y="3724065"/>
            <a:ext cx="2297370" cy="27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8D1D6-05AB-A3D3-7B12-553659D6C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33" y="365963"/>
            <a:ext cx="6049509" cy="61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58F30-DD3C-CE9C-5DEE-ABBA0ADFE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33" y="313889"/>
            <a:ext cx="7191772" cy="58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DBDBA3-AE36-4BC6-B153-69CA194E06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/>
          <a:stretch/>
        </p:blipFill>
        <p:spPr>
          <a:xfrm>
            <a:off x="3832847" y="959094"/>
            <a:ext cx="6893997" cy="488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4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06" y="3409402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5AECA-D40A-D54F-D4D7-AA59E367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767" y="943498"/>
            <a:ext cx="9218465" cy="54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7FBFEA-FF80-4069-9AD7-5A56E71E0090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06162-D78C-45F0-AE7A-7FE265A0FBF7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91F437-9A3A-47CD-9D5C-E587FCE03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7496" y="1570816"/>
              <a:ext cx="7697007" cy="4142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570211" y="5169088"/>
            <a:ext cx="11209409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A592D6-4B61-4FF4-93F5-81F1850B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6" y="306423"/>
            <a:ext cx="8659386" cy="4878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EBBA98-ECB8-483A-B730-4E2AE219C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75" y="5051860"/>
            <a:ext cx="11449280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9A40A-E19C-46F1-8903-A9B40DA82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895" y="5053065"/>
            <a:ext cx="908383" cy="128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831EE-AF1C-4F55-9117-B080EE65B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343" y="5053099"/>
            <a:ext cx="1097375" cy="128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AFDF3E-44C3-4E11-A76A-A97BE0E6F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651" y="5051860"/>
            <a:ext cx="908383" cy="12802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6DE143-3044-86F4-8CCC-033C3A3198A5}"/>
              </a:ext>
            </a:extLst>
          </p:cNvPr>
          <p:cNvGrpSpPr/>
          <p:nvPr/>
        </p:nvGrpSpPr>
        <p:grpSpPr>
          <a:xfrm>
            <a:off x="3746478" y="5371679"/>
            <a:ext cx="398206" cy="516194"/>
            <a:chOff x="9681978" y="3863036"/>
            <a:chExt cx="398206" cy="5161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AD31F84-DFBB-8071-A016-D5E37E05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91C535-9B28-EA26-4CE4-14032572E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BB83B5-EA9D-4829-F73B-7BFEB9FE9B4F}"/>
              </a:ext>
            </a:extLst>
          </p:cNvPr>
          <p:cNvCxnSpPr>
            <a:cxnSpLocks/>
          </p:cNvCxnSpPr>
          <p:nvPr/>
        </p:nvCxnSpPr>
        <p:spPr>
          <a:xfrm flipH="1">
            <a:off x="5559141" y="5379088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B873-2BA3-8D1F-18C6-D0852C1D138D}"/>
              </a:ext>
            </a:extLst>
          </p:cNvPr>
          <p:cNvCxnSpPr>
            <a:cxnSpLocks/>
          </p:cNvCxnSpPr>
          <p:nvPr/>
        </p:nvCxnSpPr>
        <p:spPr>
          <a:xfrm flipH="1">
            <a:off x="8195845" y="5398909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FA415-8D98-B77D-600D-CCA3AFD5BCFA}"/>
              </a:ext>
            </a:extLst>
          </p:cNvPr>
          <p:cNvCxnSpPr>
            <a:cxnSpLocks/>
          </p:cNvCxnSpPr>
          <p:nvPr/>
        </p:nvCxnSpPr>
        <p:spPr>
          <a:xfrm flipH="1">
            <a:off x="9927271" y="5390229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3222805" y="535208"/>
            <a:ext cx="5463222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3580355" y="457289"/>
            <a:ext cx="48574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0854EB-AC21-47F0-845F-B942A3F93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52" y="1160986"/>
            <a:ext cx="8349766" cy="52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2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249573" y="1786358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73225" y="992915"/>
            <a:ext cx="2900153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340551" y="2546475"/>
            <a:ext cx="284565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A0F61-6BEE-26F3-6CDE-50BCA1A9B53B}"/>
              </a:ext>
            </a:extLst>
          </p:cNvPr>
          <p:cNvSpPr txBox="1"/>
          <p:nvPr/>
        </p:nvSpPr>
        <p:spPr>
          <a:xfrm>
            <a:off x="4566574" y="4100035"/>
            <a:ext cx="2483372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3926424" y="933385"/>
            <a:ext cx="305885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3977449" y="2371918"/>
            <a:ext cx="260199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4085723" y="3952601"/>
            <a:ext cx="265008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439678" y="2480885"/>
            <a:ext cx="5312673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429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842FF-E60B-1F6C-47A3-2BA446238BD2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973301" y="2636651"/>
            <a:ext cx="6316153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7783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DBDBA3-AE36-4BC6-B153-69CA194E0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03" y="816634"/>
            <a:ext cx="9679394" cy="427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82CDD0-1967-4783-9D41-0DFBC5599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92" y="4957342"/>
            <a:ext cx="10687214" cy="1615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9F0B8-62D6-422E-B9D1-7C9EFEDA4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837" y="4958765"/>
            <a:ext cx="1146147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CD8BC-860E-4E36-8824-6A68D2AD9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878" y="4957342"/>
            <a:ext cx="1420491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CEDED9-F318-4A5B-B336-EF84C09CE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4768" y="4959267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038923" y="1584437"/>
            <a:ext cx="5734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T </a:t>
            </a:r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t</a:t>
            </a:r>
            <a:r>
              <a:rPr lang="en-US" altLang="zh-CN" sz="13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Tr </a:t>
            </a:r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tr</a:t>
            </a:r>
            <a:endParaRPr lang="zh-CN" altLang="en-US" sz="13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22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64</Words>
  <Application>Microsoft Office PowerPoint</Application>
  <PresentationFormat>Widescreen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UTM Helve</vt:lpstr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97</cp:revision>
  <dcterms:created xsi:type="dcterms:W3CDTF">2021-07-02T02:07:32Z</dcterms:created>
  <dcterms:modified xsi:type="dcterms:W3CDTF">2023-10-08T16:56:35Z</dcterms:modified>
  <cp:category>9Slide.vn</cp:category>
</cp:coreProperties>
</file>