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65" r:id="rId2"/>
    <p:sldId id="348" r:id="rId3"/>
    <p:sldId id="357" r:id="rId4"/>
    <p:sldId id="364" r:id="rId5"/>
    <p:sldId id="359" r:id="rId6"/>
    <p:sldId id="360" r:id="rId7"/>
    <p:sldId id="361" r:id="rId8"/>
    <p:sldId id="362" r:id="rId9"/>
    <p:sldId id="363" r:id="rId10"/>
    <p:sldId id="257" r:id="rId11"/>
    <p:sldId id="366" r:id="rId12"/>
    <p:sldId id="346" r:id="rId13"/>
    <p:sldId id="319" r:id="rId14"/>
    <p:sldId id="343" r:id="rId15"/>
    <p:sldId id="338" r:id="rId16"/>
    <p:sldId id="368" r:id="rId17"/>
    <p:sldId id="339" r:id="rId18"/>
    <p:sldId id="340" r:id="rId19"/>
    <p:sldId id="367" r:id="rId20"/>
    <p:sldId id="336" r:id="rId21"/>
  </p:sldIdLst>
  <p:sldSz cx="12192000" cy="6858000"/>
  <p:notesSz cx="6858000" cy="9144000"/>
  <p:embeddedFontLst>
    <p:embeddedFont>
      <p:font typeface="#9Slide03 Sofia Pro Soft" panose="020B0604020202020204" charset="0"/>
      <p:regular r:id="rId23"/>
    </p:embeddedFont>
    <p:embeddedFont>
      <p:font typeface="#9Slide03 Sofia Pro Soft Bold" panose="020B0604020202020204" charset="0"/>
      <p:bold r:id="rId24"/>
    </p:embeddedFont>
    <p:embeddedFont>
      <p:font typeface="Arial-Rounded" panose="020B0500000000000000" pitchFamily="34" charset="0"/>
      <p:regular r:id="rId25"/>
    </p:embeddedFont>
    <p:embeddedFont>
      <p:font typeface="BigApple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-167" panose="020B0803050302020204" pitchFamily="34" charset="0"/>
      <p:bold r:id="rId31"/>
    </p:embeddedFont>
    <p:embeddedFont>
      <p:font typeface="HP-168" panose="020B0803050302020204" pitchFamily="34" charset="0"/>
      <p:bold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Quicksand" panose="00000500000000000000" pitchFamily="2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5619D"/>
    <a:srgbClr val="FBCCCE"/>
    <a:srgbClr val="F46C72"/>
    <a:srgbClr val="EEB000"/>
    <a:srgbClr val="FFCD41"/>
    <a:srgbClr val="33AC5A"/>
    <a:srgbClr val="1EA364"/>
    <a:srgbClr val="EC493A"/>
    <a:srgbClr val="F4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3969" autoAdjust="0"/>
  </p:normalViewPr>
  <p:slideViewPr>
    <p:cSldViewPr snapToGrid="0" showGuides="1">
      <p:cViewPr>
        <p:scale>
          <a:sx n="50" d="100"/>
          <a:sy n="50" d="100"/>
        </p:scale>
        <p:origin x="136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751-B0EC-4705-8F67-92B9EEF084E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E803-3634-43A0-BF79-9177D1F38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E803-3634-43A0-BF79-9177D1F38B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2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8ACB3AF-378D-B779-9890-3F988EE9EE34}"/>
              </a:ext>
            </a:extLst>
          </p:cNvPr>
          <p:cNvSpPr/>
          <p:nvPr userDrawn="1"/>
        </p:nvSpPr>
        <p:spPr>
          <a:xfrm>
            <a:off x="3108" y="1259"/>
            <a:ext cx="12188892" cy="6877102"/>
          </a:xfrm>
          <a:prstGeom prst="roundRect">
            <a:avLst>
              <a:gd name="adj" fmla="val 0"/>
            </a:avLst>
          </a:prstGeom>
          <a:solidFill>
            <a:srgbClr val="F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D935065-3D97-B97C-6121-CF450340B61A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D15AD1E4-0550-EE7E-4813-CD9DC456D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4" t="12527" r="11586" b="75615"/>
          <a:stretch/>
        </p:blipFill>
        <p:spPr>
          <a:xfrm>
            <a:off x="9854659" y="1658103"/>
            <a:ext cx="833926" cy="81321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FD64DFBE-ABC2-797E-2C63-BAF8C8C44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8" t="27937" r="38598" b="62529"/>
          <a:stretch/>
        </p:blipFill>
        <p:spPr>
          <a:xfrm rot="15662064">
            <a:off x="6967026" y="304168"/>
            <a:ext cx="770963" cy="659099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95C5201C-25F6-DADF-DD52-7DD109815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>
            <a:off x="5398876" y="683575"/>
            <a:ext cx="875087" cy="813694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36E545DF-91FF-B000-1A39-A40AA304A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>
            <a:off x="3946229" y="2818699"/>
            <a:ext cx="669697" cy="745126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8B9DF0F-C3E2-632A-FE75-EB05B87CC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>
            <a:off x="8819562" y="477954"/>
            <a:ext cx="863570" cy="954003"/>
          </a:xfrm>
          <a:prstGeom prst="rect">
            <a:avLst/>
          </a:prstGeom>
        </p:spPr>
      </p:pic>
      <p:pic>
        <p:nvPicPr>
          <p:cNvPr id="12" name="PHẠM DUYÊN 8 - 9Slide.vn">
            <a:extLst>
              <a:ext uri="{FF2B5EF4-FFF2-40B4-BE49-F238E27FC236}">
                <a16:creationId xmlns:a16="http://schemas.microsoft.com/office/drawing/2014/main" id="{B0778961-204E-DA52-D246-8EF50E191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58732" r="79323" b="27105"/>
          <a:stretch/>
        </p:blipFill>
        <p:spPr>
          <a:xfrm>
            <a:off x="2272720" y="4579654"/>
            <a:ext cx="777627" cy="971321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5566B132-C5FB-9E0D-235B-D4AA38DA2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26191" r="65486" b="60877"/>
          <a:stretch/>
        </p:blipFill>
        <p:spPr>
          <a:xfrm>
            <a:off x="7606460" y="5041233"/>
            <a:ext cx="736617" cy="886857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24BC79FF-3D97-C87D-4FD6-5D4FC5FFA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7513" r="81347" b="59981"/>
          <a:stretch/>
        </p:blipFill>
        <p:spPr>
          <a:xfrm>
            <a:off x="2033438" y="2706120"/>
            <a:ext cx="542875" cy="857705"/>
          </a:xfrm>
          <a:prstGeom prst="rect">
            <a:avLst/>
          </a:prstGeom>
        </p:spPr>
      </p:pic>
      <p:pic>
        <p:nvPicPr>
          <p:cNvPr id="15" name="PHẠM DUYÊN 11 - 9Slide.vn">
            <a:extLst>
              <a:ext uri="{FF2B5EF4-FFF2-40B4-BE49-F238E27FC236}">
                <a16:creationId xmlns:a16="http://schemas.microsoft.com/office/drawing/2014/main" id="{16B8609C-2E8A-B34F-DAB2-67EA3F4BB9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6200000">
            <a:off x="3954150" y="507909"/>
            <a:ext cx="856723" cy="961628"/>
          </a:xfrm>
          <a:prstGeom prst="rect">
            <a:avLst/>
          </a:prstGeom>
        </p:spPr>
      </p:pic>
      <p:pic>
        <p:nvPicPr>
          <p:cNvPr id="16" name="PHẠM DUYÊN 12 - 9Slide.vn">
            <a:extLst>
              <a:ext uri="{FF2B5EF4-FFF2-40B4-BE49-F238E27FC236}">
                <a16:creationId xmlns:a16="http://schemas.microsoft.com/office/drawing/2014/main" id="{AE46425F-E7F5-45C9-3F45-07C01D761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58732" r="79323" b="27105"/>
          <a:stretch/>
        </p:blipFill>
        <p:spPr>
          <a:xfrm rot="4436850">
            <a:off x="2057205" y="538961"/>
            <a:ext cx="771461" cy="979084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B6B5F009-E8C3-95EB-A035-F8300A79F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605173">
            <a:off x="9303187" y="5250943"/>
            <a:ext cx="863570" cy="954003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6CF4CBFE-00BA-21BA-86CE-843368B25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10609007">
            <a:off x="5769614" y="5112098"/>
            <a:ext cx="669697" cy="745126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007D23FC-A2DB-70A3-4166-71902C4D2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9927949">
            <a:off x="11177299" y="549398"/>
            <a:ext cx="669697" cy="745126"/>
          </a:xfrm>
          <a:prstGeom prst="rect">
            <a:avLst/>
          </a:prstGeom>
        </p:spPr>
      </p:pic>
      <p:grpSp>
        <p:nvGrpSpPr>
          <p:cNvPr id="20" name="PHẠM DUYÊN 16 - 9Slide.vn">
            <a:extLst>
              <a:ext uri="{FF2B5EF4-FFF2-40B4-BE49-F238E27FC236}">
                <a16:creationId xmlns:a16="http://schemas.microsoft.com/office/drawing/2014/main" id="{A15170E1-8BB5-41D8-BA1F-2815C94A5A4C}"/>
              </a:ext>
            </a:extLst>
          </p:cNvPr>
          <p:cNvGrpSpPr/>
          <p:nvPr userDrawn="1"/>
        </p:nvGrpSpPr>
        <p:grpSpPr>
          <a:xfrm>
            <a:off x="0" y="4323955"/>
            <a:ext cx="12192001" cy="2549204"/>
            <a:chOff x="789857" y="4699796"/>
            <a:chExt cx="12234752" cy="2549204"/>
          </a:xfrm>
        </p:grpSpPr>
        <p:sp>
          <p:nvSpPr>
            <p:cNvPr id="21" name="2">
              <a:extLst>
                <a:ext uri="{FF2B5EF4-FFF2-40B4-BE49-F238E27FC236}">
                  <a16:creationId xmlns:a16="http://schemas.microsoft.com/office/drawing/2014/main" id="{5B480B6B-404E-3659-894E-B80B3227DB86}"/>
                </a:ext>
              </a:extLst>
            </p:cNvPr>
            <p:cNvSpPr/>
            <p:nvPr/>
          </p:nvSpPr>
          <p:spPr>
            <a:xfrm>
              <a:off x="789857" y="4699796"/>
              <a:ext cx="12234752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1">
              <a:extLst>
                <a:ext uri="{FF2B5EF4-FFF2-40B4-BE49-F238E27FC236}">
                  <a16:creationId xmlns:a16="http://schemas.microsoft.com/office/drawing/2014/main" id="{0B2CCAA1-1F1E-8022-CFCA-5419EF87C3CA}"/>
                </a:ext>
              </a:extLst>
            </p:cNvPr>
            <p:cNvSpPr/>
            <p:nvPr/>
          </p:nvSpPr>
          <p:spPr>
            <a:xfrm>
              <a:off x="789858" y="4937271"/>
              <a:ext cx="12231631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FC1AAEDF-FE74-7030-B605-F8F404058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 rot="7085163">
            <a:off x="5808714" y="2119829"/>
            <a:ext cx="868148" cy="820197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A69C38A9-34F8-E8D7-174B-69BC9FD9D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>
            <a:off x="10883163" y="3108628"/>
            <a:ext cx="863570" cy="95400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414FA8A1-364D-1D06-BCEF-234DAB413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15246552">
            <a:off x="561887" y="887082"/>
            <a:ext cx="664387" cy="751081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A79AEDB8-9633-E41A-B094-6B13AA266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4" t="12527" r="11586" b="75615"/>
          <a:stretch/>
        </p:blipFill>
        <p:spPr>
          <a:xfrm rot="15311720">
            <a:off x="479606" y="2819340"/>
            <a:ext cx="827314" cy="819713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1064E448-93DF-DEC7-61DA-C7F5FD2FB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7513" r="81347" b="59981"/>
          <a:stretch/>
        </p:blipFill>
        <p:spPr>
          <a:xfrm rot="16820915">
            <a:off x="7083222" y="3646396"/>
            <a:ext cx="538571" cy="864560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FFB7ECA-4935-5D64-D6A8-3D4B545F5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5418078">
            <a:off x="7635877" y="1999505"/>
            <a:ext cx="856723" cy="961628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4B736503-58D1-95A3-70BD-8526055E2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 rot="5400000">
            <a:off x="9249059" y="3496919"/>
            <a:ext cx="868148" cy="820197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B0A1D2B8-A7D4-CD6A-B7ED-E1E8B7DD1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1684570">
            <a:off x="4293684" y="4003861"/>
            <a:ext cx="863570" cy="954003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D65BC580-37E3-0966-D8C9-BA6B41CD753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50554" y="852791"/>
            <a:ext cx="9290892" cy="4435360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29D4F2BA-D668-737B-2482-1DB47567B0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40253" y="135089"/>
            <a:ext cx="3255829" cy="1009307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414539DC-29B6-CBDA-4DBD-E007ADB6538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797505" y="5786792"/>
            <a:ext cx="724287" cy="960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7655E0C1-FD13-754A-AC2B-FC862495E8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883249" y="5518399"/>
            <a:ext cx="1082153" cy="1189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52F6EBCA-2E03-A3D7-985B-79BA1A19DF7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495236" y="5194777"/>
            <a:ext cx="825461" cy="1477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EA20DB96-B822-3371-117E-D04490A036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6836691" y="5415691"/>
            <a:ext cx="825461" cy="1258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44E4C29-18A0-2EDC-2A06-D6DAAD967CF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8109773" y="5782307"/>
            <a:ext cx="825460" cy="94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54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A94A-7AB0-4C6A-B5AD-A6ECD860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49DE-EE95-4675-A451-BD0CF83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6B7F4-40DC-44F5-BD7E-A149207F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EFB97-7500-4C18-9839-3B0A9E0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F822C-F102-489A-9B88-6874D6E1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3BB57-1242-4738-8624-BA150A7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989D-865A-4DEF-BC3A-F161BDDD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C8AD-A63C-4C15-8129-C9D31526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C251F-CA75-49A9-B02B-43D38A4A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731E-6C70-44D3-963C-7A0219C3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F1CA-AC1F-4B21-8101-F6EA328B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3D84-E516-4D57-AFB7-50ACC40C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D36-D6EC-4914-8BED-56048A5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C60B-5D31-4D32-8CC8-A43167C6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C142-799A-42F0-972F-04DC8B0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71FE-CB2D-4349-9A5F-1214FAB2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85CE-362B-4782-8EB3-9BD8E61E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6D6FA-65B8-4C08-B260-1A848A84E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9BF16-CAFD-467E-A323-159FBB46C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25284-8101-4BF4-84F4-540B7699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C413D-9FF8-4A70-B2DD-DEA92AB8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4B198-AC4A-4AA1-BDFF-31094FF9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3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6999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7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7F60EC5-69DB-2BA5-D358-A43AC5800E7F}"/>
              </a:ext>
            </a:extLst>
          </p:cNvPr>
          <p:cNvSpPr/>
          <p:nvPr userDrawn="1"/>
        </p:nvSpPr>
        <p:spPr>
          <a:xfrm>
            <a:off x="3108" y="1259"/>
            <a:ext cx="12188892" cy="68771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BCCCE"/>
              </a:gs>
              <a:gs pos="100000">
                <a:srgbClr val="FBCCC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5222C707-46AF-A60C-4720-F1B1EC02FBC6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295F09B4-4E8D-5444-9AC4-34DA7D818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4" t="12527" r="11586" b="75615"/>
          <a:stretch/>
        </p:blipFill>
        <p:spPr>
          <a:xfrm>
            <a:off x="9854659" y="1658103"/>
            <a:ext cx="833926" cy="813214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FFAA3D39-F5F8-E2B0-4C6A-222172F1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8" t="27937" r="38598" b="62529"/>
          <a:stretch/>
        </p:blipFill>
        <p:spPr>
          <a:xfrm rot="15662064">
            <a:off x="6967026" y="304168"/>
            <a:ext cx="770963" cy="659099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A607FA4C-8952-0A05-2158-0932B75A2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>
            <a:off x="5398876" y="683575"/>
            <a:ext cx="875087" cy="813694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35E5D8D2-F717-C137-267C-A2BA8E3DB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>
            <a:off x="3946229" y="2818699"/>
            <a:ext cx="669697" cy="745126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E2E03962-0CB9-2112-F3E1-B2E1FE2CE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>
            <a:off x="8819562" y="477954"/>
            <a:ext cx="863570" cy="954003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F06ED420-1628-1D5E-CD06-76C297811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58732" r="79323" b="27105"/>
          <a:stretch/>
        </p:blipFill>
        <p:spPr>
          <a:xfrm>
            <a:off x="2272720" y="4579654"/>
            <a:ext cx="777627" cy="971321"/>
          </a:xfrm>
          <a:prstGeom prst="rect">
            <a:avLst/>
          </a:prstGeom>
        </p:spPr>
      </p:pic>
      <p:pic>
        <p:nvPicPr>
          <p:cNvPr id="11" name="PHẠM DUYÊN 9 - 9Slide.vn">
            <a:extLst>
              <a:ext uri="{FF2B5EF4-FFF2-40B4-BE49-F238E27FC236}">
                <a16:creationId xmlns:a16="http://schemas.microsoft.com/office/drawing/2014/main" id="{B9F671B8-732E-553D-2723-8DBFBFC8F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26191" r="65486" b="60877"/>
          <a:stretch/>
        </p:blipFill>
        <p:spPr>
          <a:xfrm>
            <a:off x="7606460" y="5041233"/>
            <a:ext cx="736617" cy="886857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E556BB71-E194-DE76-BCAF-9F7ADAB91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7513" r="81347" b="59981"/>
          <a:stretch/>
        </p:blipFill>
        <p:spPr>
          <a:xfrm>
            <a:off x="2033438" y="2706120"/>
            <a:ext cx="542875" cy="857705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B260D59C-8F22-38AF-3615-84E8F81E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6200000">
            <a:off x="3954150" y="507909"/>
            <a:ext cx="856723" cy="961628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BCF2603B-46C6-BB50-29DF-83D617A56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58732" r="79323" b="27105"/>
          <a:stretch/>
        </p:blipFill>
        <p:spPr>
          <a:xfrm rot="4436850">
            <a:off x="2057205" y="538961"/>
            <a:ext cx="771461" cy="979084"/>
          </a:xfrm>
          <a:prstGeom prst="rect">
            <a:avLst/>
          </a:prstGeom>
        </p:spPr>
      </p:pic>
      <p:pic>
        <p:nvPicPr>
          <p:cNvPr id="15" name="PHẠM DUYÊN 13 - 9Slide.vn">
            <a:extLst>
              <a:ext uri="{FF2B5EF4-FFF2-40B4-BE49-F238E27FC236}">
                <a16:creationId xmlns:a16="http://schemas.microsoft.com/office/drawing/2014/main" id="{DC68459F-99CE-60D3-E896-F32C648B81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605173">
            <a:off x="9303187" y="5250943"/>
            <a:ext cx="863570" cy="954003"/>
          </a:xfrm>
          <a:prstGeom prst="rect">
            <a:avLst/>
          </a:prstGeom>
        </p:spPr>
      </p:pic>
      <p:pic>
        <p:nvPicPr>
          <p:cNvPr id="16" name="PHẠM DUYÊN 14 - 9Slide.vn">
            <a:extLst>
              <a:ext uri="{FF2B5EF4-FFF2-40B4-BE49-F238E27FC236}">
                <a16:creationId xmlns:a16="http://schemas.microsoft.com/office/drawing/2014/main" id="{ED005B97-C820-95B0-2A19-F70F7B6C5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10609007">
            <a:off x="5769614" y="5112098"/>
            <a:ext cx="669697" cy="745126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0DA3A3B5-CF17-16B1-A3AB-35B7BA3D2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9927949">
            <a:off x="11177299" y="549398"/>
            <a:ext cx="669697" cy="745126"/>
          </a:xfrm>
          <a:prstGeom prst="rect">
            <a:avLst/>
          </a:prstGeom>
        </p:spPr>
      </p:pic>
      <p:grpSp>
        <p:nvGrpSpPr>
          <p:cNvPr id="18" name="PHẠM DUYÊN 16 - 9Slide.vn">
            <a:extLst>
              <a:ext uri="{FF2B5EF4-FFF2-40B4-BE49-F238E27FC236}">
                <a16:creationId xmlns:a16="http://schemas.microsoft.com/office/drawing/2014/main" id="{5D19900E-9FD9-A078-1D2B-FFB4DAC0ED9A}"/>
              </a:ext>
            </a:extLst>
          </p:cNvPr>
          <p:cNvGrpSpPr/>
          <p:nvPr userDrawn="1"/>
        </p:nvGrpSpPr>
        <p:grpSpPr>
          <a:xfrm>
            <a:off x="0" y="4323955"/>
            <a:ext cx="12192001" cy="2549204"/>
            <a:chOff x="789857" y="4699796"/>
            <a:chExt cx="12234752" cy="2549204"/>
          </a:xfrm>
        </p:grpSpPr>
        <p:sp>
          <p:nvSpPr>
            <p:cNvPr id="19" name="2">
              <a:extLst>
                <a:ext uri="{FF2B5EF4-FFF2-40B4-BE49-F238E27FC236}">
                  <a16:creationId xmlns:a16="http://schemas.microsoft.com/office/drawing/2014/main" id="{62D8E40F-008B-AA1B-A041-E0A86928903E}"/>
                </a:ext>
              </a:extLst>
            </p:cNvPr>
            <p:cNvSpPr/>
            <p:nvPr/>
          </p:nvSpPr>
          <p:spPr>
            <a:xfrm>
              <a:off x="789857" y="4699796"/>
              <a:ext cx="12234752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1">
              <a:extLst>
                <a:ext uri="{FF2B5EF4-FFF2-40B4-BE49-F238E27FC236}">
                  <a16:creationId xmlns:a16="http://schemas.microsoft.com/office/drawing/2014/main" id="{78471022-F829-9058-4A18-DBB6A51E051B}"/>
                </a:ext>
              </a:extLst>
            </p:cNvPr>
            <p:cNvSpPr/>
            <p:nvPr/>
          </p:nvSpPr>
          <p:spPr>
            <a:xfrm>
              <a:off x="789858" y="4937271"/>
              <a:ext cx="12231631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96C85FF1-43E7-5423-A393-2139431F2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 rot="7085163">
            <a:off x="5808714" y="2119829"/>
            <a:ext cx="868148" cy="820197"/>
          </a:xfrm>
          <a:prstGeom prst="rect">
            <a:avLst/>
          </a:prstGeom>
        </p:spPr>
      </p:pic>
      <p:pic>
        <p:nvPicPr>
          <p:cNvPr id="22" name="PHẠM DUYÊN 18 - 9Slide.vn">
            <a:extLst>
              <a:ext uri="{FF2B5EF4-FFF2-40B4-BE49-F238E27FC236}">
                <a16:creationId xmlns:a16="http://schemas.microsoft.com/office/drawing/2014/main" id="{3AECCDEE-4FCB-ABEA-D9D6-7A8BF1056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>
            <a:off x="10883163" y="3108628"/>
            <a:ext cx="863570" cy="954003"/>
          </a:xfrm>
          <a:prstGeom prst="rect">
            <a:avLst/>
          </a:prstGeom>
        </p:spPr>
      </p:pic>
      <p:pic>
        <p:nvPicPr>
          <p:cNvPr id="23" name="PHẠM DUYÊN 19 - 9Slide.vn">
            <a:extLst>
              <a:ext uri="{FF2B5EF4-FFF2-40B4-BE49-F238E27FC236}">
                <a16:creationId xmlns:a16="http://schemas.microsoft.com/office/drawing/2014/main" id="{876CD2E1-28FB-3D9A-88BD-22F9B2C37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2850" r="80495" b="76286"/>
          <a:stretch/>
        </p:blipFill>
        <p:spPr>
          <a:xfrm rot="15246552">
            <a:off x="561887" y="887082"/>
            <a:ext cx="664387" cy="751081"/>
          </a:xfrm>
          <a:prstGeom prst="rect">
            <a:avLst/>
          </a:prstGeom>
        </p:spPr>
      </p:pic>
      <p:pic>
        <p:nvPicPr>
          <p:cNvPr id="24" name="PHẠM DUYÊN 20 - 9Slide.vn">
            <a:extLst>
              <a:ext uri="{FF2B5EF4-FFF2-40B4-BE49-F238E27FC236}">
                <a16:creationId xmlns:a16="http://schemas.microsoft.com/office/drawing/2014/main" id="{61D6EE15-5B3C-A32A-E21A-BED6AADD1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4" t="12527" r="11586" b="75615"/>
          <a:stretch/>
        </p:blipFill>
        <p:spPr>
          <a:xfrm rot="15311720">
            <a:off x="479606" y="2819340"/>
            <a:ext cx="827314" cy="819713"/>
          </a:xfrm>
          <a:prstGeom prst="rect">
            <a:avLst/>
          </a:prstGeom>
        </p:spPr>
      </p:pic>
      <p:pic>
        <p:nvPicPr>
          <p:cNvPr id="25" name="PHẠM DUYÊN 21 - 9Slide.vn">
            <a:extLst>
              <a:ext uri="{FF2B5EF4-FFF2-40B4-BE49-F238E27FC236}">
                <a16:creationId xmlns:a16="http://schemas.microsoft.com/office/drawing/2014/main" id="{D5376867-85FB-27D9-783C-25D33940B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7513" r="81347" b="59981"/>
          <a:stretch/>
        </p:blipFill>
        <p:spPr>
          <a:xfrm rot="16820915">
            <a:off x="7083222" y="3646396"/>
            <a:ext cx="538571" cy="864560"/>
          </a:xfrm>
          <a:prstGeom prst="rect">
            <a:avLst/>
          </a:prstGeom>
        </p:spPr>
      </p:pic>
      <p:pic>
        <p:nvPicPr>
          <p:cNvPr id="26" name="PHẠM DUYÊN 22 - 9Slide.vn">
            <a:extLst>
              <a:ext uri="{FF2B5EF4-FFF2-40B4-BE49-F238E27FC236}">
                <a16:creationId xmlns:a16="http://schemas.microsoft.com/office/drawing/2014/main" id="{19B40798-EB07-D526-5BD5-A05ABDAA1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5418078">
            <a:off x="7635877" y="1999505"/>
            <a:ext cx="856723" cy="961628"/>
          </a:xfrm>
          <a:prstGeom prst="rect">
            <a:avLst/>
          </a:prstGeom>
        </p:spPr>
      </p:pic>
      <p:pic>
        <p:nvPicPr>
          <p:cNvPr id="27" name="PHẠM DUYÊN 23 - 9Slide.vn">
            <a:extLst>
              <a:ext uri="{FF2B5EF4-FFF2-40B4-BE49-F238E27FC236}">
                <a16:creationId xmlns:a16="http://schemas.microsoft.com/office/drawing/2014/main" id="{1FE2E850-81BA-FF41-123B-34A41D68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43746" r="52454" b="44389"/>
          <a:stretch/>
        </p:blipFill>
        <p:spPr>
          <a:xfrm rot="5400000">
            <a:off x="9249059" y="3496919"/>
            <a:ext cx="868148" cy="820197"/>
          </a:xfrm>
          <a:prstGeom prst="rect">
            <a:avLst/>
          </a:prstGeom>
        </p:spPr>
      </p:pic>
      <p:pic>
        <p:nvPicPr>
          <p:cNvPr id="28" name="PHẠM DUYÊN 24 - 9Slide.vn">
            <a:extLst>
              <a:ext uri="{FF2B5EF4-FFF2-40B4-BE49-F238E27FC236}">
                <a16:creationId xmlns:a16="http://schemas.microsoft.com/office/drawing/2014/main" id="{B652EFD0-F7B3-99F9-E910-B97106A81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42429" r="38191" b="43661"/>
          <a:stretch/>
        </p:blipFill>
        <p:spPr>
          <a:xfrm rot="11684570">
            <a:off x="4293684" y="4003861"/>
            <a:ext cx="863570" cy="954003"/>
          </a:xfrm>
          <a:prstGeom prst="rect">
            <a:avLst/>
          </a:prstGeom>
        </p:spPr>
      </p:pic>
      <p:pic>
        <p:nvPicPr>
          <p:cNvPr id="30" name="PHẠM DUYÊN 25 - 9Slide.vn">
            <a:extLst>
              <a:ext uri="{FF2B5EF4-FFF2-40B4-BE49-F238E27FC236}">
                <a16:creationId xmlns:a16="http://schemas.microsoft.com/office/drawing/2014/main" id="{748B8758-B70B-07B7-DC2B-3C83830A597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1813063">
            <a:off x="7856361" y="917655"/>
            <a:ext cx="2687969" cy="1401104"/>
          </a:xfrm>
          <a:prstGeom prst="rect">
            <a:avLst/>
          </a:prstGeom>
        </p:spPr>
      </p:pic>
      <p:pic>
        <p:nvPicPr>
          <p:cNvPr id="29" name="PHẠM DUYÊN 26 - 9Slide.vn">
            <a:extLst>
              <a:ext uri="{FF2B5EF4-FFF2-40B4-BE49-F238E27FC236}">
                <a16:creationId xmlns:a16="http://schemas.microsoft.com/office/drawing/2014/main" id="{14E1426F-87E1-3EC9-7E9C-723A3EA330A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>
          <a:xfrm>
            <a:off x="1891603" y="683575"/>
            <a:ext cx="8434578" cy="470496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2E5AE746-9967-7B08-C8B9-D5A0FD283C42}"/>
              </a:ext>
            </a:extLst>
          </p:cNvPr>
          <p:cNvSpPr/>
          <p:nvPr userDrawn="1"/>
        </p:nvSpPr>
        <p:spPr>
          <a:xfrm>
            <a:off x="3108" y="1259"/>
            <a:ext cx="12188892" cy="6877102"/>
          </a:xfrm>
          <a:prstGeom prst="roundRect">
            <a:avLst>
              <a:gd name="adj" fmla="val 0"/>
            </a:avLst>
          </a:prstGeom>
          <a:solidFill>
            <a:srgbClr val="F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5F57776-1D51-62C1-CA76-36AC16BA3B12}"/>
              </a:ext>
            </a:extLst>
          </p:cNvPr>
          <p:cNvSpPr/>
          <p:nvPr userDrawn="1"/>
        </p:nvSpPr>
        <p:spPr>
          <a:xfrm>
            <a:off x="143476" y="153659"/>
            <a:ext cx="11907182" cy="65750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D2C907-E864-B9DA-7DB3-28423B715F02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3B21153-C449-C7FD-7498-5E29DB262AF3}"/>
              </a:ext>
            </a:extLst>
          </p:cNvPr>
          <p:cNvSpPr/>
          <p:nvPr userDrawn="1"/>
        </p:nvSpPr>
        <p:spPr>
          <a:xfrm>
            <a:off x="618814" y="107885"/>
            <a:ext cx="566433" cy="603802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F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5FA7A13-116A-416F-1FDB-1A975A97ED3B}"/>
              </a:ext>
            </a:extLst>
          </p:cNvPr>
          <p:cNvSpPr txBox="1"/>
          <p:nvPr userDrawn="1"/>
        </p:nvSpPr>
        <p:spPr>
          <a:xfrm>
            <a:off x="640546" y="192960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F14086C-A6D5-7E2A-C0F7-937FFAA95AB2}"/>
              </a:ext>
            </a:extLst>
          </p:cNvPr>
          <p:cNvSpPr txBox="1"/>
          <p:nvPr userDrawn="1"/>
        </p:nvSpPr>
        <p:spPr>
          <a:xfrm>
            <a:off x="769371" y="447685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1</a:t>
            </a:r>
          </a:p>
        </p:txBody>
      </p:sp>
      <p:pic>
        <p:nvPicPr>
          <p:cNvPr id="1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4CEDD8BD-1843-0C4A-525C-539E7E6566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1" y="192960"/>
            <a:ext cx="489504" cy="489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9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1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6481-F7E0-49DF-B0F6-D22528BA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0A-BEB5-476A-8E2E-71DAD99C4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D6DDE-7E0C-42AB-8443-6DAF3B99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B7FAD-CFDB-4E74-A745-F21D092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9AF96-4B73-4684-9FA7-FBD0CA1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484-8408-4A33-9D76-90349FC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EBA6-FC2D-426D-80BC-81C2528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5F1B6-FD5F-46E6-AD2A-19BE0AA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F51A6-9F69-43F5-861B-FD987AAD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20C5-6B8A-40F5-BF85-59B47947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8737D-6FD0-483F-AD62-C447005D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064BA-85EB-4961-8792-F7C22B55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2F2C5-D9D1-4AE8-9E90-7D94B30E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C9B8-7CAF-4645-81F3-4ECE611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683-3966-4032-BBCC-116731E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9A1-98D2-443A-8BAA-91A0500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8B8D3-9829-4031-9BF3-066788E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A631-FB59-498C-8D63-92506478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18CF3-AB85-43AA-B46D-11284B2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D7CCB-0290-41ED-970E-8FD5C95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C312-3AF9-4560-B71A-997B1588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CB1F75-2F5A-C43F-CC9D-BEC22D4477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445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slide" Target="slide6.xml"/><Relationship Id="rId5" Type="http://schemas.openxmlformats.org/officeDocument/2006/relationships/image" Target="../media/image20.gif"/><Relationship Id="rId10" Type="http://schemas.openxmlformats.org/officeDocument/2006/relationships/image" Target="../media/image29.png"/><Relationship Id="rId4" Type="http://schemas.openxmlformats.org/officeDocument/2006/relationships/image" Target="../media/image21.jpg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slide" Target="slide7.xml"/><Relationship Id="rId5" Type="http://schemas.openxmlformats.org/officeDocument/2006/relationships/image" Target="../media/image20.gif"/><Relationship Id="rId10" Type="http://schemas.openxmlformats.org/officeDocument/2006/relationships/image" Target="../media/image32.png"/><Relationship Id="rId4" Type="http://schemas.openxmlformats.org/officeDocument/2006/relationships/image" Target="../media/image21.jp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slide" Target="slide8.xml"/><Relationship Id="rId5" Type="http://schemas.openxmlformats.org/officeDocument/2006/relationships/image" Target="../media/image20.gif"/><Relationship Id="rId10" Type="http://schemas.openxmlformats.org/officeDocument/2006/relationships/image" Target="../media/image34.png"/><Relationship Id="rId4" Type="http://schemas.openxmlformats.org/officeDocument/2006/relationships/image" Target="../media/image21.jp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slide" Target="slide9.xml"/><Relationship Id="rId5" Type="http://schemas.openxmlformats.org/officeDocument/2006/relationships/image" Target="../media/image20.gif"/><Relationship Id="rId10" Type="http://schemas.openxmlformats.org/officeDocument/2006/relationships/image" Target="../media/image36.png"/><Relationship Id="rId4" Type="http://schemas.openxmlformats.org/officeDocument/2006/relationships/image" Target="../media/image21.jp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28.gif"/><Relationship Id="rId5" Type="http://schemas.openxmlformats.org/officeDocument/2006/relationships/image" Target="../media/image21.jpg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">
            <a:extLst>
              <a:ext uri="{FF2B5EF4-FFF2-40B4-BE49-F238E27FC236}">
                <a16:creationId xmlns:a16="http://schemas.microsoft.com/office/drawing/2014/main" id="{A13A3759-1160-E7B4-21DE-69D53206D9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6648" y="357639"/>
            <a:ext cx="5737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PHÚC LỢI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C796708C-F430-BC17-ED8D-530C7C4B457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8987" y="2522501"/>
            <a:ext cx="11194025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 TOÁN 1</a:t>
            </a:r>
            <a:endParaRPr lang="zh-CN" altLang="en-US" sz="4000" b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4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2E6CC78-840E-D660-ACDE-CEC72217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16" y="-131940"/>
            <a:ext cx="1949466" cy="1466719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A69EA707-566C-F065-07E1-27A3A23F3551}"/>
              </a:ext>
            </a:extLst>
          </p:cNvPr>
          <p:cNvSpPr txBox="1">
            <a:spLocks/>
          </p:cNvSpPr>
          <p:nvPr/>
        </p:nvSpPr>
        <p:spPr>
          <a:xfrm>
            <a:off x="2895600" y="2930426"/>
            <a:ext cx="64008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EB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SO </a:t>
            </a:r>
            <a:r>
              <a:rPr lang="en-US" sz="80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EB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SÁNH SỐ</a:t>
            </a:r>
            <a:endParaRPr lang="vi-VN" sz="80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EEB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6C8E5EE-D8DA-B107-05A5-E2C7DD67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079" y="1378007"/>
            <a:ext cx="2779842" cy="1479330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E3B8B8B2-ED98-7B4A-75A1-6DA3014A3893}"/>
              </a:ext>
            </a:extLst>
          </p:cNvPr>
          <p:cNvSpPr txBox="1"/>
          <p:nvPr/>
        </p:nvSpPr>
        <p:spPr>
          <a:xfrm>
            <a:off x="5581275" y="4159737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41416981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0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1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45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14432-7B2E-218A-1C12-A0408897D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16" y="1889449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HẠM DUYÊN 1 - 9Slide.vn">
            <a:extLst>
              <a:ext uri="{FF2B5EF4-FFF2-40B4-BE49-F238E27FC236}">
                <a16:creationId xmlns:a16="http://schemas.microsoft.com/office/drawing/2014/main" id="{B9635119-9B49-FC9A-C184-9BFA94F9809D}"/>
              </a:ext>
            </a:extLst>
          </p:cNvPr>
          <p:cNvSpPr/>
          <p:nvPr/>
        </p:nvSpPr>
        <p:spPr>
          <a:xfrm>
            <a:off x="2909875" y="3216335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5" name="PHẠM DUYÊN 2 - 9Slide.vn">
            <a:extLst>
              <a:ext uri="{FF2B5EF4-FFF2-40B4-BE49-F238E27FC236}">
                <a16:creationId xmlns:a16="http://schemas.microsoft.com/office/drawing/2014/main" id="{E97B6C07-844D-0C6E-5B34-841879191670}"/>
              </a:ext>
            </a:extLst>
          </p:cNvPr>
          <p:cNvSpPr/>
          <p:nvPr/>
        </p:nvSpPr>
        <p:spPr>
          <a:xfrm>
            <a:off x="8671405" y="3216335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2" name="PHẠM DUYÊN 3 - 9Slide.vn">
            <a:extLst>
              <a:ext uri="{FF2B5EF4-FFF2-40B4-BE49-F238E27FC236}">
                <a16:creationId xmlns:a16="http://schemas.microsoft.com/office/drawing/2014/main" id="{B3E1C610-6C9D-12D4-F06E-767B34C1663F}"/>
              </a:ext>
            </a:extLst>
          </p:cNvPr>
          <p:cNvSpPr/>
          <p:nvPr/>
        </p:nvSpPr>
        <p:spPr>
          <a:xfrm>
            <a:off x="2957030" y="3262139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PHẠM DUYÊN 4 - 9Slide.vn">
            <a:extLst>
              <a:ext uri="{FF2B5EF4-FFF2-40B4-BE49-F238E27FC236}">
                <a16:creationId xmlns:a16="http://schemas.microsoft.com/office/drawing/2014/main" id="{DAC27996-0CA9-04FB-8AA3-CAD7E457D30B}"/>
              </a:ext>
            </a:extLst>
          </p:cNvPr>
          <p:cNvSpPr/>
          <p:nvPr/>
        </p:nvSpPr>
        <p:spPr>
          <a:xfrm>
            <a:off x="8718560" y="3262139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EEFF51E7-CDD2-D2E8-DF0C-F9CCCF03D112}"/>
              </a:ext>
            </a:extLst>
          </p:cNvPr>
          <p:cNvSpPr txBox="1"/>
          <p:nvPr/>
        </p:nvSpPr>
        <p:spPr>
          <a:xfrm>
            <a:off x="1014260" y="864972"/>
            <a:ext cx="208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3600" b="1" dirty="0">
                <a:solidFill>
                  <a:srgbClr val="2E3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b="1" dirty="0">
                <a:solidFill>
                  <a:srgbClr val="2E3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 dirty="0">
                <a:solidFill>
                  <a:srgbClr val="2E3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grpSp>
        <p:nvGrpSpPr>
          <p:cNvPr id="13" name="PHẠM DUYÊN 6 - 9Slide.vn">
            <a:extLst>
              <a:ext uri="{FF2B5EF4-FFF2-40B4-BE49-F238E27FC236}">
                <a16:creationId xmlns:a16="http://schemas.microsoft.com/office/drawing/2014/main" id="{6BA980BB-D193-F080-F613-F070FF598905}"/>
              </a:ext>
            </a:extLst>
          </p:cNvPr>
          <p:cNvGrpSpPr/>
          <p:nvPr/>
        </p:nvGrpSpPr>
        <p:grpSpPr>
          <a:xfrm>
            <a:off x="1530312" y="1674880"/>
            <a:ext cx="1231710" cy="1231710"/>
            <a:chOff x="531652" y="1713314"/>
            <a:chExt cx="447869" cy="44786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445B902-64F8-70AF-F174-7ABC75E64277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76541A-9010-48DE-8AB2-030BEDD471EE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F61ADC-E1B0-7157-079B-3FD54E91ED67}"/>
                </a:ext>
              </a:extLst>
            </p:cNvPr>
            <p:cNvSpPr/>
            <p:nvPr/>
          </p:nvSpPr>
          <p:spPr>
            <a:xfrm>
              <a:off x="690179" y="188140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9A40FD-F529-714E-61DD-722431B90A9E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CAC83B-BEC9-BA35-4E1E-5E9AE70C2BD3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34C76AC-4410-0FF5-5107-719E0B2430D4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38AB1A9D-B22E-9187-82AC-701C5B2DBA35}"/>
              </a:ext>
            </a:extLst>
          </p:cNvPr>
          <p:cNvGrpSpPr/>
          <p:nvPr/>
        </p:nvGrpSpPr>
        <p:grpSpPr>
          <a:xfrm>
            <a:off x="3699557" y="1674880"/>
            <a:ext cx="1231710" cy="1231710"/>
            <a:chOff x="531652" y="1713314"/>
            <a:chExt cx="447869" cy="44786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C220D0C-EA4B-527A-5DAD-D73B4F3C566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82414E-7A43-4111-1059-AE4313167A0E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F4BEC8-14A6-FCB5-F2BC-334F8EE1A4BD}"/>
                </a:ext>
              </a:extLst>
            </p:cNvPr>
            <p:cNvSpPr/>
            <p:nvPr/>
          </p:nvSpPr>
          <p:spPr>
            <a:xfrm>
              <a:off x="690179" y="188140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B26CBF-9171-B7FF-964D-9ECE8608EED9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982063-8C95-61A8-EAC6-56B3A8F0EA90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A6197B-A9FA-F536-00BF-3754CFABE1BF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PHẠM DUYÊN 8 - 9Slide.vn">
            <a:extLst>
              <a:ext uri="{FF2B5EF4-FFF2-40B4-BE49-F238E27FC236}">
                <a16:creationId xmlns:a16="http://schemas.microsoft.com/office/drawing/2014/main" id="{02522FDC-9029-FD60-13A9-26EDD3B74C43}"/>
              </a:ext>
            </a:extLst>
          </p:cNvPr>
          <p:cNvGrpSpPr/>
          <p:nvPr/>
        </p:nvGrpSpPr>
        <p:grpSpPr>
          <a:xfrm>
            <a:off x="7260734" y="1674880"/>
            <a:ext cx="1231710" cy="1231710"/>
            <a:chOff x="531652" y="1713314"/>
            <a:chExt cx="447869" cy="44786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BA650BA-A68A-0F3C-41F0-86F93404C59A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80FE705-F264-10DD-DDFD-EAF15FAB600A}"/>
                </a:ext>
              </a:extLst>
            </p:cNvPr>
            <p:cNvSpPr/>
            <p:nvPr/>
          </p:nvSpPr>
          <p:spPr>
            <a:xfrm>
              <a:off x="690179" y="188140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D9B6B1-0820-F6CA-124F-05364C5146AA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828A264-71BF-693A-9ACE-A40DC8F33000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PHẠM DUYÊN 9 - 9Slide.vn">
            <a:extLst>
              <a:ext uri="{FF2B5EF4-FFF2-40B4-BE49-F238E27FC236}">
                <a16:creationId xmlns:a16="http://schemas.microsoft.com/office/drawing/2014/main" id="{1C3AEDC5-BC32-73C7-055A-4BD8EB3018A3}"/>
              </a:ext>
            </a:extLst>
          </p:cNvPr>
          <p:cNvGrpSpPr/>
          <p:nvPr/>
        </p:nvGrpSpPr>
        <p:grpSpPr>
          <a:xfrm>
            <a:off x="9444647" y="1674880"/>
            <a:ext cx="1231710" cy="1231710"/>
            <a:chOff x="531652" y="1713314"/>
            <a:chExt cx="447869" cy="44786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E878F5C-CCE5-5D0F-7E33-693359DB5F04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FCD57E-9DEF-75DC-4D53-78DB4D6F368A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3C8E805-0632-37AD-0264-4C6102F1BA64}"/>
                </a:ext>
              </a:extLst>
            </p:cNvPr>
            <p:cNvSpPr/>
            <p:nvPr/>
          </p:nvSpPr>
          <p:spPr>
            <a:xfrm>
              <a:off x="690179" y="188140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C2AB419-B348-CA27-05DE-3F740A10B6F1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0E9207-3E77-B4FB-FCAF-8EBF94B3E45C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21923B-3C63-187E-06F6-DF973F33D6FA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55DD72B4-0D54-7D10-2595-478EDADAFA5D}"/>
              </a:ext>
            </a:extLst>
          </p:cNvPr>
          <p:cNvSpPr txBox="1"/>
          <p:nvPr/>
        </p:nvSpPr>
        <p:spPr>
          <a:xfrm>
            <a:off x="2258266" y="3084928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PHẠM DUYÊN 11 - 9Slide.vn">
            <a:extLst>
              <a:ext uri="{FF2B5EF4-FFF2-40B4-BE49-F238E27FC236}">
                <a16:creationId xmlns:a16="http://schemas.microsoft.com/office/drawing/2014/main" id="{1B39622E-7874-2A16-A03E-7CF83F229BE9}"/>
              </a:ext>
            </a:extLst>
          </p:cNvPr>
          <p:cNvSpPr txBox="1"/>
          <p:nvPr/>
        </p:nvSpPr>
        <p:spPr>
          <a:xfrm>
            <a:off x="3581656" y="3084928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2A0A92FF-E1E1-ECAA-6B8B-DBE7E2EDD6CF}"/>
              </a:ext>
            </a:extLst>
          </p:cNvPr>
          <p:cNvSpPr txBox="1"/>
          <p:nvPr/>
        </p:nvSpPr>
        <p:spPr>
          <a:xfrm>
            <a:off x="8019796" y="3084928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PHẠM DUYÊN 13 - 9Slide.vn">
            <a:extLst>
              <a:ext uri="{FF2B5EF4-FFF2-40B4-BE49-F238E27FC236}">
                <a16:creationId xmlns:a16="http://schemas.microsoft.com/office/drawing/2014/main" id="{176BD7F5-3958-1D51-7A37-C4B4B1CF258F}"/>
              </a:ext>
            </a:extLst>
          </p:cNvPr>
          <p:cNvSpPr txBox="1"/>
          <p:nvPr/>
        </p:nvSpPr>
        <p:spPr>
          <a:xfrm>
            <a:off x="9343186" y="3084928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7" name="PHẠM DUYÊN 14 - 9Slide.vn">
            <a:extLst>
              <a:ext uri="{FF2B5EF4-FFF2-40B4-BE49-F238E27FC236}">
                <a16:creationId xmlns:a16="http://schemas.microsoft.com/office/drawing/2014/main" id="{BEF263A2-8139-327C-B8BC-15B2E7A744C5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5B4D32-F344-58ED-8F3D-4E37787C0E25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96975F-0069-243B-27E0-6D6672B61D55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0" name="PHẠM DUYÊN 15 - 9Slide.vn">
            <a:extLst>
              <a:ext uri="{FF2B5EF4-FFF2-40B4-BE49-F238E27FC236}">
                <a16:creationId xmlns:a16="http://schemas.microsoft.com/office/drawing/2014/main" id="{CAB8E966-259D-68B2-C6E7-8ABDC72BC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33644"/>
            <a:ext cx="1292662" cy="646331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8E86BC5-C6A4-8056-5F3E-464FDF4E778E}"/>
              </a:ext>
            </a:extLst>
          </p:cNvPr>
          <p:cNvSpPr/>
          <p:nvPr/>
        </p:nvSpPr>
        <p:spPr>
          <a:xfrm>
            <a:off x="2909875" y="5911979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E90C4C4-CADA-23AE-17DA-9B9538DB251D}"/>
              </a:ext>
            </a:extLst>
          </p:cNvPr>
          <p:cNvSpPr/>
          <p:nvPr/>
        </p:nvSpPr>
        <p:spPr>
          <a:xfrm>
            <a:off x="8671405" y="5911979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02F2CCD1-B959-2024-9F5A-8856BA582A9A}"/>
              </a:ext>
            </a:extLst>
          </p:cNvPr>
          <p:cNvSpPr/>
          <p:nvPr/>
        </p:nvSpPr>
        <p:spPr>
          <a:xfrm>
            <a:off x="2957030" y="5957783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5D49B5C4-E5F0-689C-E5D1-B8EDD8914120}"/>
              </a:ext>
            </a:extLst>
          </p:cNvPr>
          <p:cNvSpPr/>
          <p:nvPr/>
        </p:nvSpPr>
        <p:spPr>
          <a:xfrm>
            <a:off x="8718560" y="5957783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E33D83F2-E0D1-9645-A9B3-2F1F76C1A2CC}"/>
              </a:ext>
            </a:extLst>
          </p:cNvPr>
          <p:cNvGrpSpPr/>
          <p:nvPr/>
        </p:nvGrpSpPr>
        <p:grpSpPr>
          <a:xfrm>
            <a:off x="1530312" y="4370524"/>
            <a:ext cx="1231710" cy="1231710"/>
            <a:chOff x="531652" y="1713314"/>
            <a:chExt cx="447869" cy="4478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AD1905F-7A6C-AD8A-EFA6-B1C098D340D8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0F3A09-2DB1-D217-2E76-96BF5C78E9D7}"/>
                </a:ext>
              </a:extLst>
            </p:cNvPr>
            <p:cNvSpPr/>
            <p:nvPr/>
          </p:nvSpPr>
          <p:spPr>
            <a:xfrm>
              <a:off x="690179" y="188140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53570016-4CEC-5799-E31D-D9C5DEFB0D09}"/>
              </a:ext>
            </a:extLst>
          </p:cNvPr>
          <p:cNvSpPr/>
          <p:nvPr/>
        </p:nvSpPr>
        <p:spPr>
          <a:xfrm>
            <a:off x="3699557" y="4370524"/>
            <a:ext cx="1231710" cy="1231710"/>
          </a:xfrm>
          <a:prstGeom prst="roundRect">
            <a:avLst/>
          </a:prstGeom>
          <a:solidFill>
            <a:srgbClr val="FFF48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PHẠM DUYÊN 9 - 9Slide.vn">
            <a:extLst>
              <a:ext uri="{FF2B5EF4-FFF2-40B4-BE49-F238E27FC236}">
                <a16:creationId xmlns:a16="http://schemas.microsoft.com/office/drawing/2014/main" id="{BFFCD5F7-F323-236E-7B97-4B02CC5D708E}"/>
              </a:ext>
            </a:extLst>
          </p:cNvPr>
          <p:cNvGrpSpPr/>
          <p:nvPr/>
        </p:nvGrpSpPr>
        <p:grpSpPr>
          <a:xfrm>
            <a:off x="7260734" y="4370524"/>
            <a:ext cx="1231710" cy="1231710"/>
            <a:chOff x="531652" y="1713314"/>
            <a:chExt cx="447869" cy="44786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3E4FA49-4D2F-A266-DC25-748249253854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4E70CF-5ADD-F1A2-6141-ADECD37E5BE7}"/>
                </a:ext>
              </a:extLst>
            </p:cNvPr>
            <p:cNvSpPr/>
            <p:nvPr/>
          </p:nvSpPr>
          <p:spPr>
            <a:xfrm>
              <a:off x="572807" y="17525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36418B9-C797-03F5-0F69-2A793F7CB7C1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8923B4-62B8-4D25-8A4D-DB4D89CA8E3B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282523C-D7A3-6CDB-4072-3E991E7E69CA}"/>
                </a:ext>
              </a:extLst>
            </p:cNvPr>
            <p:cNvSpPr/>
            <p:nvPr/>
          </p:nvSpPr>
          <p:spPr>
            <a:xfrm>
              <a:off x="816962" y="2015592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5" name="PHẠM DUYÊN 10 - 9Slide.vn">
            <a:extLst>
              <a:ext uri="{FF2B5EF4-FFF2-40B4-BE49-F238E27FC236}">
                <a16:creationId xmlns:a16="http://schemas.microsoft.com/office/drawing/2014/main" id="{EE5768AE-DB5A-FE7A-C5DE-A2091E2DC58E}"/>
              </a:ext>
            </a:extLst>
          </p:cNvPr>
          <p:cNvGrpSpPr/>
          <p:nvPr/>
        </p:nvGrpSpPr>
        <p:grpSpPr>
          <a:xfrm>
            <a:off x="9444647" y="4370524"/>
            <a:ext cx="1231710" cy="1231710"/>
            <a:chOff x="531652" y="1713314"/>
            <a:chExt cx="447869" cy="44786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40997E6-5B62-7320-0EB3-F8BD45F64A4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F3012E3-0345-9392-BCD1-B766B5266E1A}"/>
                </a:ext>
              </a:extLst>
            </p:cNvPr>
            <p:cNvSpPr/>
            <p:nvPr/>
          </p:nvSpPr>
          <p:spPr>
            <a:xfrm>
              <a:off x="817890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7DB5A38-6EF1-A86A-A1FD-3CEF0585616F}"/>
                </a:ext>
              </a:extLst>
            </p:cNvPr>
            <p:cNvSpPr/>
            <p:nvPr/>
          </p:nvSpPr>
          <p:spPr>
            <a:xfrm>
              <a:off x="573172" y="201614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PHẠM DUYÊN 11 - 9Slide.vn">
            <a:extLst>
              <a:ext uri="{FF2B5EF4-FFF2-40B4-BE49-F238E27FC236}">
                <a16:creationId xmlns:a16="http://schemas.microsoft.com/office/drawing/2014/main" id="{82FEFA29-B6A4-5CB2-458E-E555FEF2B191}"/>
              </a:ext>
            </a:extLst>
          </p:cNvPr>
          <p:cNvSpPr txBox="1"/>
          <p:nvPr/>
        </p:nvSpPr>
        <p:spPr>
          <a:xfrm>
            <a:off x="2258266" y="578057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PHẠM DUYÊN 12 - 9Slide.vn">
            <a:extLst>
              <a:ext uri="{FF2B5EF4-FFF2-40B4-BE49-F238E27FC236}">
                <a16:creationId xmlns:a16="http://schemas.microsoft.com/office/drawing/2014/main" id="{C60DB951-294C-8CAB-CA57-A99CF6A74639}"/>
              </a:ext>
            </a:extLst>
          </p:cNvPr>
          <p:cNvSpPr txBox="1"/>
          <p:nvPr/>
        </p:nvSpPr>
        <p:spPr>
          <a:xfrm>
            <a:off x="3581656" y="578057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PHẠM DUYÊN 13 - 9Slide.vn">
            <a:extLst>
              <a:ext uri="{FF2B5EF4-FFF2-40B4-BE49-F238E27FC236}">
                <a16:creationId xmlns:a16="http://schemas.microsoft.com/office/drawing/2014/main" id="{FA190D19-F787-9A36-05FD-42C6329C9CAD}"/>
              </a:ext>
            </a:extLst>
          </p:cNvPr>
          <p:cNvSpPr txBox="1"/>
          <p:nvPr/>
        </p:nvSpPr>
        <p:spPr>
          <a:xfrm>
            <a:off x="8019796" y="578057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PHẠM DUYÊN 14 - 9Slide.vn">
            <a:extLst>
              <a:ext uri="{FF2B5EF4-FFF2-40B4-BE49-F238E27FC236}">
                <a16:creationId xmlns:a16="http://schemas.microsoft.com/office/drawing/2014/main" id="{712569B5-3B7A-BFA1-0B1E-EE776B219014}"/>
              </a:ext>
            </a:extLst>
          </p:cNvPr>
          <p:cNvSpPr txBox="1"/>
          <p:nvPr/>
        </p:nvSpPr>
        <p:spPr>
          <a:xfrm>
            <a:off x="9343186" y="578057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899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2" grpId="0" animBg="1"/>
      <p:bldP spid="46" grpId="0" animBg="1"/>
      <p:bldP spid="10" grpId="0"/>
      <p:bldP spid="39" grpId="0"/>
      <p:bldP spid="40" grpId="0"/>
      <p:bldP spid="43" grpId="0"/>
      <p:bldP spid="44" grpId="0"/>
      <p:bldP spid="2" grpId="0" animBg="1"/>
      <p:bldP spid="3" grpId="0" animBg="1"/>
      <p:bldP spid="4" grpId="0" animBg="1"/>
      <p:bldP spid="5" grpId="0" animBg="1"/>
      <p:bldP spid="9" grpId="0" animBg="1"/>
      <p:bldP spid="59" grpId="0"/>
      <p:bldP spid="6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B12EA2C0-A855-448A-AE35-4661E3DCC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"/>
          <a:stretch/>
        </p:blipFill>
        <p:spPr>
          <a:xfrm>
            <a:off x="259976" y="1098560"/>
            <a:ext cx="11672047" cy="57211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286098B3-12D3-4E57-8BD1-AB22FD093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33644"/>
            <a:ext cx="1292662" cy="646331"/>
          </a:xfrm>
          <a:prstGeom prst="rect">
            <a:avLst/>
          </a:prstGeom>
        </p:spPr>
      </p:pic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0C0BE0E9-2A75-4E0C-9937-70F56FC83A2F}"/>
              </a:ext>
            </a:extLst>
          </p:cNvPr>
          <p:cNvSpPr txBox="1"/>
          <p:nvPr/>
        </p:nvSpPr>
        <p:spPr>
          <a:xfrm>
            <a:off x="3785852" y="1501391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9FB5BBA0-6957-4F2C-966D-74F5198079D2}"/>
              </a:ext>
            </a:extLst>
          </p:cNvPr>
          <p:cNvSpPr txBox="1"/>
          <p:nvPr/>
        </p:nvSpPr>
        <p:spPr>
          <a:xfrm>
            <a:off x="2893714" y="1648446"/>
            <a:ext cx="4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8" name="?&gt;9">
            <a:extLst>
              <a:ext uri="{FF2B5EF4-FFF2-40B4-BE49-F238E27FC236}">
                <a16:creationId xmlns:a16="http://schemas.microsoft.com/office/drawing/2014/main" id="{033B288B-DD07-4393-AC53-B9CF4E907538}"/>
              </a:ext>
            </a:extLst>
          </p:cNvPr>
          <p:cNvSpPr/>
          <p:nvPr/>
        </p:nvSpPr>
        <p:spPr>
          <a:xfrm>
            <a:off x="1906208" y="1759275"/>
            <a:ext cx="382760" cy="382760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1C5BB18C-FC18-474D-BCF2-AA90F404E81B}"/>
              </a:ext>
            </a:extLst>
          </p:cNvPr>
          <p:cNvSpPr txBox="1"/>
          <p:nvPr/>
        </p:nvSpPr>
        <p:spPr>
          <a:xfrm>
            <a:off x="1668408" y="1520871"/>
            <a:ext cx="915495" cy="8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EC4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000" b="1" dirty="0">
              <a:solidFill>
                <a:srgbClr val="EC4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16BB8936-D6F7-4D5F-A7D0-EA1C3DA80450}"/>
              </a:ext>
            </a:extLst>
          </p:cNvPr>
          <p:cNvSpPr txBox="1"/>
          <p:nvPr/>
        </p:nvSpPr>
        <p:spPr>
          <a:xfrm>
            <a:off x="2601823" y="2728965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02169FD5-85ED-4FDD-AD2C-CB5AB724DFBB}"/>
              </a:ext>
            </a:extLst>
          </p:cNvPr>
          <p:cNvSpPr txBox="1"/>
          <p:nvPr/>
        </p:nvSpPr>
        <p:spPr>
          <a:xfrm>
            <a:off x="1709685" y="2876020"/>
            <a:ext cx="4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3" name="?&lt;1">
            <a:extLst>
              <a:ext uri="{FF2B5EF4-FFF2-40B4-BE49-F238E27FC236}">
                <a16:creationId xmlns:a16="http://schemas.microsoft.com/office/drawing/2014/main" id="{79AAE7D6-5236-427C-AF6A-CAF37261A56B}"/>
              </a:ext>
            </a:extLst>
          </p:cNvPr>
          <p:cNvSpPr/>
          <p:nvPr/>
        </p:nvSpPr>
        <p:spPr>
          <a:xfrm>
            <a:off x="872899" y="2986849"/>
            <a:ext cx="382760" cy="382760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06C06C72-80C6-4FF8-968B-C09F27B707F9}"/>
              </a:ext>
            </a:extLst>
          </p:cNvPr>
          <p:cNvSpPr txBox="1"/>
          <p:nvPr/>
        </p:nvSpPr>
        <p:spPr>
          <a:xfrm>
            <a:off x="787954" y="2768298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EC4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5000" b="1" dirty="0">
              <a:solidFill>
                <a:srgbClr val="EC4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6726B2C-4E4D-4500-8D3F-918967F72123}"/>
              </a:ext>
            </a:extLst>
          </p:cNvPr>
          <p:cNvSpPr txBox="1"/>
          <p:nvPr/>
        </p:nvSpPr>
        <p:spPr>
          <a:xfrm>
            <a:off x="8264038" y="1661346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AC9DAA0-6FE8-421D-AD7B-E6EAF3B16EA8}"/>
              </a:ext>
            </a:extLst>
          </p:cNvPr>
          <p:cNvSpPr txBox="1"/>
          <p:nvPr/>
        </p:nvSpPr>
        <p:spPr>
          <a:xfrm>
            <a:off x="9358854" y="1798666"/>
            <a:ext cx="4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4=?">
            <a:extLst>
              <a:ext uri="{FF2B5EF4-FFF2-40B4-BE49-F238E27FC236}">
                <a16:creationId xmlns:a16="http://schemas.microsoft.com/office/drawing/2014/main" id="{17E65101-3059-4DC0-A187-533AC94E5F79}"/>
              </a:ext>
            </a:extLst>
          </p:cNvPr>
          <p:cNvSpPr/>
          <p:nvPr/>
        </p:nvSpPr>
        <p:spPr>
          <a:xfrm>
            <a:off x="10336189" y="1900853"/>
            <a:ext cx="382760" cy="382760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id="{E142273F-3987-4A5E-A4DE-15DF447CD19D}"/>
              </a:ext>
            </a:extLst>
          </p:cNvPr>
          <p:cNvSpPr txBox="1"/>
          <p:nvPr/>
        </p:nvSpPr>
        <p:spPr>
          <a:xfrm>
            <a:off x="10240460" y="1648446"/>
            <a:ext cx="6950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EC4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000" b="1" dirty="0">
              <a:solidFill>
                <a:srgbClr val="EC4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HẠM DUYÊN 16 - 9Slide.vn">
            <a:extLst>
              <a:ext uri="{FF2B5EF4-FFF2-40B4-BE49-F238E27FC236}">
                <a16:creationId xmlns:a16="http://schemas.microsoft.com/office/drawing/2014/main" id="{1CD0C9B3-6CFF-46AB-A06C-D1A5BB3DAD41}"/>
              </a:ext>
            </a:extLst>
          </p:cNvPr>
          <p:cNvSpPr txBox="1"/>
          <p:nvPr/>
        </p:nvSpPr>
        <p:spPr>
          <a:xfrm>
            <a:off x="10043816" y="3247304"/>
            <a:ext cx="4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" name="2=?">
            <a:extLst>
              <a:ext uri="{FF2B5EF4-FFF2-40B4-BE49-F238E27FC236}">
                <a16:creationId xmlns:a16="http://schemas.microsoft.com/office/drawing/2014/main" id="{DDA4EEEB-2A25-4478-A02F-336ADF5E632B}"/>
              </a:ext>
            </a:extLst>
          </p:cNvPr>
          <p:cNvSpPr/>
          <p:nvPr/>
        </p:nvSpPr>
        <p:spPr>
          <a:xfrm>
            <a:off x="11021151" y="3329394"/>
            <a:ext cx="382760" cy="382760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32" name="PHẠM DUYÊN 18 - 9Slide.vn">
            <a:extLst>
              <a:ext uri="{FF2B5EF4-FFF2-40B4-BE49-F238E27FC236}">
                <a16:creationId xmlns:a16="http://schemas.microsoft.com/office/drawing/2014/main" id="{DD2F2419-03ED-404B-B5E5-F87FFF435966}"/>
              </a:ext>
            </a:extLst>
          </p:cNvPr>
          <p:cNvSpPr txBox="1"/>
          <p:nvPr/>
        </p:nvSpPr>
        <p:spPr>
          <a:xfrm>
            <a:off x="10971596" y="3089887"/>
            <a:ext cx="6950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EC4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EC4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19 - 9Slide.vn">
            <a:extLst>
              <a:ext uri="{FF2B5EF4-FFF2-40B4-BE49-F238E27FC236}">
                <a16:creationId xmlns:a16="http://schemas.microsoft.com/office/drawing/2014/main" id="{435EEFEE-FFAB-B291-41D3-42017EA7FF33}"/>
              </a:ext>
            </a:extLst>
          </p:cNvPr>
          <p:cNvGrpSpPr/>
          <p:nvPr/>
        </p:nvGrpSpPr>
        <p:grpSpPr>
          <a:xfrm>
            <a:off x="976509" y="790575"/>
            <a:ext cx="1442047" cy="707886"/>
            <a:chOff x="1758698" y="1185039"/>
            <a:chExt cx="1442047" cy="8360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494CC36-BE56-837B-AF62-04E4CB2D9B17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BCCC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73EE06-DE18-8B72-441A-F442071BB433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779F5C-37EA-FB77-E8ED-64045C01DA8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PHẠM DUYÊN 20 - 9Slide.vn">
            <a:extLst>
              <a:ext uri="{FF2B5EF4-FFF2-40B4-BE49-F238E27FC236}">
                <a16:creationId xmlns:a16="http://schemas.microsoft.com/office/drawing/2014/main" id="{DA6EB108-70D6-3BFF-D7C3-8230F3F51CF6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81A965-A904-CBB4-FE7D-2C5A992DFABE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EB9420-5C77-6B3D-A877-A16AE430A7A6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" name="PHẠM DUYÊN 18 - 9Slide.vn">
            <a:extLst>
              <a:ext uri="{FF2B5EF4-FFF2-40B4-BE49-F238E27FC236}">
                <a16:creationId xmlns:a16="http://schemas.microsoft.com/office/drawing/2014/main" id="{5486593B-BEFE-3AD1-043F-65F8D7BA7436}"/>
              </a:ext>
            </a:extLst>
          </p:cNvPr>
          <p:cNvSpPr txBox="1"/>
          <p:nvPr/>
        </p:nvSpPr>
        <p:spPr>
          <a:xfrm>
            <a:off x="9039097" y="313958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456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4561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54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1"/>
      <p:bldP spid="20" grpId="0"/>
      <p:bldP spid="23" grpId="1"/>
      <p:bldP spid="24" grpId="0"/>
      <p:bldP spid="27" grpId="1"/>
      <p:bldP spid="28" grpId="0"/>
      <p:bldP spid="31" grpId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E2A413A4-061B-4F3D-B4D7-6D5609A8F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33644"/>
            <a:ext cx="1292662" cy="646331"/>
          </a:xfrm>
          <a:prstGeom prst="rect">
            <a:avLst/>
          </a:prstGeom>
        </p:spPr>
      </p:pic>
      <p:pic>
        <p:nvPicPr>
          <p:cNvPr id="26" name="PHẠM DUYÊN 2 - 9Slide.vn">
            <a:extLst>
              <a:ext uri="{FF2B5EF4-FFF2-40B4-BE49-F238E27FC236}">
                <a16:creationId xmlns:a16="http://schemas.microsoft.com/office/drawing/2014/main" id="{16889C87-3329-4B11-9F25-8FAC53959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77" y="1910851"/>
            <a:ext cx="4128187" cy="2103350"/>
          </a:xfrm>
          <a:prstGeom prst="roundRect">
            <a:avLst/>
          </a:prstGeom>
          <a:ln>
            <a:solidFill>
              <a:srgbClr val="1EA364"/>
            </a:solidFill>
            <a:prstDash val="sys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3 - 9Slide.vn">
            <a:extLst>
              <a:ext uri="{FF2B5EF4-FFF2-40B4-BE49-F238E27FC236}">
                <a16:creationId xmlns:a16="http://schemas.microsoft.com/office/drawing/2014/main" id="{69DD459F-B282-4EB9-B0AC-086A3B9B2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38" y="1913249"/>
            <a:ext cx="4128186" cy="2100952"/>
          </a:xfrm>
          <a:prstGeom prst="roundRect">
            <a:avLst/>
          </a:prstGeom>
          <a:ln>
            <a:solidFill>
              <a:srgbClr val="1EA364"/>
            </a:solidFill>
            <a:prstDash val="sys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B8AEC539-4DD5-481B-A46B-8B6F06E65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97" y="4487725"/>
            <a:ext cx="4128187" cy="2103350"/>
          </a:xfrm>
          <a:prstGeom prst="roundRect">
            <a:avLst/>
          </a:prstGeom>
          <a:ln>
            <a:solidFill>
              <a:srgbClr val="1EA364"/>
            </a:solidFill>
            <a:prstDash val="sys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1" name="PHẠM DUYÊN 5 - 9Slide.vn">
            <a:extLst>
              <a:ext uri="{FF2B5EF4-FFF2-40B4-BE49-F238E27FC236}">
                <a16:creationId xmlns:a16="http://schemas.microsoft.com/office/drawing/2014/main" id="{64ED3760-36A3-47EB-ACFB-167C97D2253F}"/>
              </a:ext>
            </a:extLst>
          </p:cNvPr>
          <p:cNvSpPr txBox="1"/>
          <p:nvPr/>
        </p:nvSpPr>
        <p:spPr>
          <a:xfrm>
            <a:off x="3583422" y="1793714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PHẠM DUYÊN 6 - 9Slide.vn">
            <a:extLst>
              <a:ext uri="{FF2B5EF4-FFF2-40B4-BE49-F238E27FC236}">
                <a16:creationId xmlns:a16="http://schemas.microsoft.com/office/drawing/2014/main" id="{3418AB75-BE70-4A8A-8BC2-30AF54B142B8}"/>
              </a:ext>
            </a:extLst>
          </p:cNvPr>
          <p:cNvSpPr txBox="1"/>
          <p:nvPr/>
        </p:nvSpPr>
        <p:spPr>
          <a:xfrm>
            <a:off x="8419282" y="176582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PHẠM DUYÊN 7 - 9Slide.vn">
            <a:extLst>
              <a:ext uri="{FF2B5EF4-FFF2-40B4-BE49-F238E27FC236}">
                <a16:creationId xmlns:a16="http://schemas.microsoft.com/office/drawing/2014/main" id="{E4D38B93-42D0-48E9-8A0A-6633BF170B88}"/>
              </a:ext>
            </a:extLst>
          </p:cNvPr>
          <p:cNvSpPr txBox="1"/>
          <p:nvPr/>
        </p:nvSpPr>
        <p:spPr>
          <a:xfrm>
            <a:off x="5647515" y="4349992"/>
            <a:ext cx="59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PHẠM DUYÊN 8 - 9Slide.vn">
            <a:extLst>
              <a:ext uri="{FF2B5EF4-FFF2-40B4-BE49-F238E27FC236}">
                <a16:creationId xmlns:a16="http://schemas.microsoft.com/office/drawing/2014/main" id="{F0C17F6D-451D-4E03-84AA-E178196E832E}"/>
              </a:ext>
            </a:extLst>
          </p:cNvPr>
          <p:cNvSpPr/>
          <p:nvPr/>
        </p:nvSpPr>
        <p:spPr>
          <a:xfrm>
            <a:off x="6237742" y="1820065"/>
            <a:ext cx="4289010" cy="2271813"/>
          </a:xfrm>
          <a:prstGeom prst="roundRect">
            <a:avLst/>
          </a:prstGeom>
          <a:noFill/>
          <a:ln w="38100">
            <a:solidFill>
              <a:srgbClr val="EC49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C1CC82B7-55E2-A0CD-D9F2-7CDAE95918B0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C97139-A00C-D238-F114-CBE531076F06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866D6-2B76-1B4D-63B1-BBD7CD73EF05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6833EE66-90BC-1C7D-FEE3-130B9F83CB84}"/>
              </a:ext>
            </a:extLst>
          </p:cNvPr>
          <p:cNvSpPr txBox="1"/>
          <p:nvPr/>
        </p:nvSpPr>
        <p:spPr>
          <a:xfrm>
            <a:off x="908831" y="849715"/>
            <a:ext cx="81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45619D"/>
                </a:solidFill>
                <a:latin typeface="+mj-lt"/>
                <a:cs typeface="Arial" panose="020B0604020202020204" pitchFamily="34" charset="0"/>
              </a:rPr>
              <a:t>Tàu nào chở nhiều thùng hàng nhất?</a:t>
            </a:r>
            <a:endParaRPr lang="en-US" sz="3600" b="1" dirty="0">
              <a:solidFill>
                <a:srgbClr val="45619D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DC2CE2-AC5E-C8BC-2B1F-B3571FE62345}"/>
              </a:ext>
            </a:extLst>
          </p:cNvPr>
          <p:cNvSpPr/>
          <p:nvPr/>
        </p:nvSpPr>
        <p:spPr>
          <a:xfrm>
            <a:off x="6817148" y="2655488"/>
            <a:ext cx="773512" cy="77351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7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3" grpId="0"/>
      <p:bldP spid="33" grpId="1"/>
      <p:bldP spid="3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CED45-B460-FAB4-A1DC-27748B428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84D64-D30C-9993-8870-A813E3FD193E}"/>
              </a:ext>
            </a:extLst>
          </p:cNvPr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38BF3-02DF-3695-05DC-57912CD56F17}"/>
              </a:ext>
            </a:extLst>
          </p:cNvPr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9942F36-A63A-3C70-8A9F-DF35D5F46DED}"/>
              </a:ext>
            </a:extLst>
          </p:cNvPr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73B2B532-E94F-AE35-2DE2-26A7908B08E9}"/>
              </a:ext>
            </a:extLst>
          </p:cNvPr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A4E91AB5-8EE5-631A-4F82-88849FAD9024}"/>
              </a:ext>
            </a:extLst>
          </p:cNvPr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02BE9508-B6B7-5CB7-1AB3-A904AE54B19F}"/>
              </a:ext>
            </a:extLst>
          </p:cNvPr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7D57717-3CFA-C745-2D48-CC64AAABE583}"/>
              </a:ext>
            </a:extLst>
          </p:cNvPr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16CA9CFA-92C7-21B3-D1D8-04B46EF6F81D}"/>
              </a:ext>
            </a:extLst>
          </p:cNvPr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CA157EF6-020E-FBDD-D558-57AB8EE5B574}"/>
              </a:ext>
            </a:extLst>
          </p:cNvPr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CAA8652-B571-A2F5-BFBF-37EB72EE40E5}"/>
              </a:ext>
            </a:extLst>
          </p:cNvPr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575CB4DD-4E75-10E0-C027-A05BD246A684}"/>
              </a:ext>
            </a:extLst>
          </p:cNvPr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187C322B-C5B4-69ED-EA46-B9050EABF0EE}"/>
              </a:ext>
            </a:extLst>
          </p:cNvPr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PHẠM DUYÊN 23 - 9Slide.vn">
            <a:extLst>
              <a:ext uri="{FF2B5EF4-FFF2-40B4-BE49-F238E27FC236}">
                <a16:creationId xmlns:a16="http://schemas.microsoft.com/office/drawing/2014/main" id="{75DC64E1-2E41-5A7B-661C-87E991C41523}"/>
              </a:ext>
            </a:extLst>
          </p:cNvPr>
          <p:cNvGrpSpPr/>
          <p:nvPr/>
        </p:nvGrpSpPr>
        <p:grpSpPr>
          <a:xfrm>
            <a:off x="976509" y="790575"/>
            <a:ext cx="1442047" cy="707886"/>
            <a:chOff x="1758698" y="1185039"/>
            <a:chExt cx="1442047" cy="8360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4776F8-A7FD-98BB-86E0-8B783384A3FF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BCCC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87A43F-891C-205F-6AED-08D85063990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B626D7-3311-4229-6035-DF0BF89A6ED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PHẠM DUYÊN 24 - 9Slide.vn">
            <a:extLst>
              <a:ext uri="{FF2B5EF4-FFF2-40B4-BE49-F238E27FC236}">
                <a16:creationId xmlns:a16="http://schemas.microsoft.com/office/drawing/2014/main" id="{63F52652-0ED7-8BDE-35C0-BD20BD25504B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9D4772-4C97-893E-975D-746D3D26FC1A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29E167-2F1E-80EB-841E-B4889FD588C3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5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E2A413A4-061B-4F3D-B4D7-6D5609A8F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33644"/>
            <a:ext cx="1292662" cy="646331"/>
          </a:xfrm>
          <a:prstGeom prst="rect">
            <a:avLst/>
          </a:prstGeom>
        </p:spPr>
      </p:pic>
      <p:sp>
        <p:nvSpPr>
          <p:cNvPr id="34" name="PHẠM DUYÊN 2 - 9Slide.vn">
            <a:extLst>
              <a:ext uri="{FF2B5EF4-FFF2-40B4-BE49-F238E27FC236}">
                <a16:creationId xmlns:a16="http://schemas.microsoft.com/office/drawing/2014/main" id="{F0C17F6D-451D-4E03-84AA-E178196E832E}"/>
              </a:ext>
            </a:extLst>
          </p:cNvPr>
          <p:cNvSpPr/>
          <p:nvPr/>
        </p:nvSpPr>
        <p:spPr>
          <a:xfrm>
            <a:off x="607812" y="1936195"/>
            <a:ext cx="7026724" cy="2271813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A1286BE-DE2C-4521-A7B2-4950FF61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31" y="3010524"/>
            <a:ext cx="1174172" cy="1159495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308DC22C-E256-4276-959A-485969ACE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8" y="64280"/>
            <a:ext cx="3710801" cy="4143728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D71EAE8B-C6B3-4C76-BEEA-9C9FB131E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985982"/>
            <a:ext cx="1042078" cy="111546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8ADBDBF9-29CD-4558-ACB6-7C400FC31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74" y="2009929"/>
            <a:ext cx="1005385" cy="1086109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5B78BD44-BC7B-428E-A268-74AA392B8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6" y="3123646"/>
            <a:ext cx="1137478" cy="1056754"/>
          </a:xfrm>
          <a:prstGeom prst="rect">
            <a:avLst/>
          </a:prstGeom>
        </p:spPr>
      </p:pic>
      <p:pic>
        <p:nvPicPr>
          <p:cNvPr id="25" name="PHẠM DUYÊN 8 - 9Slide.vn">
            <a:extLst>
              <a:ext uri="{FF2B5EF4-FFF2-40B4-BE49-F238E27FC236}">
                <a16:creationId xmlns:a16="http://schemas.microsoft.com/office/drawing/2014/main" id="{0C8B446C-529D-4849-B88E-8FEE647B2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24" y="1985982"/>
            <a:ext cx="1042078" cy="1115463"/>
          </a:xfrm>
          <a:prstGeom prst="rect">
            <a:avLst/>
          </a:prstGeom>
        </p:spPr>
      </p:pic>
      <p:pic>
        <p:nvPicPr>
          <p:cNvPr id="27" name="PHẠM DUYÊN 9 - 9Slide.vn">
            <a:extLst>
              <a:ext uri="{FF2B5EF4-FFF2-40B4-BE49-F238E27FC236}">
                <a16:creationId xmlns:a16="http://schemas.microsoft.com/office/drawing/2014/main" id="{47B5D6C2-C2C0-46FA-AC5D-7B0D18D82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29" y="3123646"/>
            <a:ext cx="1137478" cy="1056754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5EFD443E-B7D7-407E-843D-70170A81E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82" y="3123646"/>
            <a:ext cx="1137478" cy="1056754"/>
          </a:xfrm>
          <a:prstGeom prst="rect">
            <a:avLst/>
          </a:prstGeom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840A8172-C3BC-4E3F-B63E-E2F499CC6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22" y="2009929"/>
            <a:ext cx="1005385" cy="1086109"/>
          </a:xfrm>
          <a:prstGeom prst="rect">
            <a:avLst/>
          </a:prstGeom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A600F662-FE1F-4436-93EE-402784C8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70" y="2009929"/>
            <a:ext cx="1005385" cy="1086109"/>
          </a:xfrm>
          <a:prstGeom prst="rect">
            <a:avLst/>
          </a:prstGeom>
        </p:spPr>
      </p:pic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E4F17B35-F0CC-4F74-A551-5653D5073761}"/>
              </a:ext>
            </a:extLst>
          </p:cNvPr>
          <p:cNvSpPr txBox="1"/>
          <p:nvPr/>
        </p:nvSpPr>
        <p:spPr>
          <a:xfrm>
            <a:off x="628331" y="4439162"/>
            <a:ext cx="11080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a) Có      quả màu đỏ và      quả màu xanh:</a:t>
            </a:r>
          </a:p>
        </p:txBody>
      </p:sp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57339DB7-A6B2-4AAF-A7E0-D5A475B9A8C2}"/>
              </a:ext>
            </a:extLst>
          </p:cNvPr>
          <p:cNvSpPr/>
          <p:nvPr/>
        </p:nvSpPr>
        <p:spPr>
          <a:xfrm>
            <a:off x="2214761" y="441155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C4610814-F605-4336-9B5E-AAD4A0EAB5B6}"/>
              </a:ext>
            </a:extLst>
          </p:cNvPr>
          <p:cNvSpPr/>
          <p:nvPr/>
        </p:nvSpPr>
        <p:spPr>
          <a:xfrm>
            <a:off x="2214760" y="4411553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4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40" name="PHẠM DUYÊN 16 - 9Slide.vn">
            <a:extLst>
              <a:ext uri="{FF2B5EF4-FFF2-40B4-BE49-F238E27FC236}">
                <a16:creationId xmlns:a16="http://schemas.microsoft.com/office/drawing/2014/main" id="{C00E2424-46F0-4B7E-83AC-C1898FC3580A}"/>
              </a:ext>
            </a:extLst>
          </p:cNvPr>
          <p:cNvSpPr/>
          <p:nvPr/>
        </p:nvSpPr>
        <p:spPr>
          <a:xfrm>
            <a:off x="6818872" y="441155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41" name="PHẠM DUYÊN 17 - 9Slide.vn">
            <a:extLst>
              <a:ext uri="{FF2B5EF4-FFF2-40B4-BE49-F238E27FC236}">
                <a16:creationId xmlns:a16="http://schemas.microsoft.com/office/drawing/2014/main" id="{95CEE28B-A9D3-4513-BF73-9919B6BDE9DB}"/>
              </a:ext>
            </a:extLst>
          </p:cNvPr>
          <p:cNvSpPr/>
          <p:nvPr/>
        </p:nvSpPr>
        <p:spPr>
          <a:xfrm>
            <a:off x="6818871" y="4410667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5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42" name="PHẠM DUYÊN 18 - 9Slide.vn">
            <a:extLst>
              <a:ext uri="{FF2B5EF4-FFF2-40B4-BE49-F238E27FC236}">
                <a16:creationId xmlns:a16="http://schemas.microsoft.com/office/drawing/2014/main" id="{EE434A72-D709-4BEB-90E3-5DC73E04C797}"/>
              </a:ext>
            </a:extLst>
          </p:cNvPr>
          <p:cNvSpPr/>
          <p:nvPr/>
        </p:nvSpPr>
        <p:spPr>
          <a:xfrm>
            <a:off x="5035718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43" name="PHẠM DUYÊN 19 - 9Slide.vn">
            <a:extLst>
              <a:ext uri="{FF2B5EF4-FFF2-40B4-BE49-F238E27FC236}">
                <a16:creationId xmlns:a16="http://schemas.microsoft.com/office/drawing/2014/main" id="{8E3B986B-E65A-4F1F-9A38-3D1CD37D0D1F}"/>
              </a:ext>
            </a:extLst>
          </p:cNvPr>
          <p:cNvSpPr/>
          <p:nvPr/>
        </p:nvSpPr>
        <p:spPr>
          <a:xfrm>
            <a:off x="5035717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4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44" name="PHẠM DUYÊN 20 - 9Slide.vn">
            <a:extLst>
              <a:ext uri="{FF2B5EF4-FFF2-40B4-BE49-F238E27FC236}">
                <a16:creationId xmlns:a16="http://schemas.microsoft.com/office/drawing/2014/main" id="{63DE1E6C-CC86-4DE6-83C4-BBCC898AB9E5}"/>
              </a:ext>
            </a:extLst>
          </p:cNvPr>
          <p:cNvSpPr/>
          <p:nvPr/>
        </p:nvSpPr>
        <p:spPr>
          <a:xfrm>
            <a:off x="6715126" y="544064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45" name="PHẠM DUYÊN 21 - 9Slide.vn">
            <a:extLst>
              <a:ext uri="{FF2B5EF4-FFF2-40B4-BE49-F238E27FC236}">
                <a16:creationId xmlns:a16="http://schemas.microsoft.com/office/drawing/2014/main" id="{59418405-C094-4FF5-8AE8-C7E632B2BF56}"/>
              </a:ext>
            </a:extLst>
          </p:cNvPr>
          <p:cNvSpPr/>
          <p:nvPr/>
        </p:nvSpPr>
        <p:spPr>
          <a:xfrm>
            <a:off x="6715125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5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46" name="PHẠM DUYÊN 22 - 9Slide.vn">
            <a:extLst>
              <a:ext uri="{FF2B5EF4-FFF2-40B4-BE49-F238E27FC236}">
                <a16:creationId xmlns:a16="http://schemas.microsoft.com/office/drawing/2014/main" id="{B9F26F00-8917-4B7A-9195-B0534F156948}"/>
              </a:ext>
            </a:extLst>
          </p:cNvPr>
          <p:cNvSpPr txBox="1"/>
          <p:nvPr/>
        </p:nvSpPr>
        <p:spPr>
          <a:xfrm>
            <a:off x="5958764" y="5354703"/>
            <a:ext cx="44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" name="PHẠM DUYÊN 23 - 9Slide.vn">
            <a:extLst>
              <a:ext uri="{FF2B5EF4-FFF2-40B4-BE49-F238E27FC236}">
                <a16:creationId xmlns:a16="http://schemas.microsoft.com/office/drawing/2014/main" id="{F0CEE04B-1EF3-B231-8ED7-1681EEEFBA36}"/>
              </a:ext>
            </a:extLst>
          </p:cNvPr>
          <p:cNvGrpSpPr/>
          <p:nvPr/>
        </p:nvGrpSpPr>
        <p:grpSpPr>
          <a:xfrm>
            <a:off x="976509" y="790575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D174868-5CE5-D11E-D427-62D0ABD3853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BCCC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169966-7713-B047-A33E-AAB59372E40D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9BE60C-6775-2EB0-2749-3A84C747B719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24 - 9Slide.vn">
            <a:extLst>
              <a:ext uri="{FF2B5EF4-FFF2-40B4-BE49-F238E27FC236}">
                <a16:creationId xmlns:a16="http://schemas.microsoft.com/office/drawing/2014/main" id="{4BDA0F8E-818A-151B-C8D4-606770392148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E6F59E-7144-A27D-F6C5-84D7081BB328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667EFD-4073-771C-0010-E8A40B94B27C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12BB92-448E-CB95-2620-175EE8B55CDA}"/>
              </a:ext>
            </a:extLst>
          </p:cNvPr>
          <p:cNvCxnSpPr>
            <a:cxnSpLocks/>
          </p:cNvCxnSpPr>
          <p:nvPr/>
        </p:nvCxnSpPr>
        <p:spPr>
          <a:xfrm>
            <a:off x="3512127" y="1936195"/>
            <a:ext cx="1614432" cy="2233824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A7C14A-D556-2F7B-0EEA-7D230F2EADF3}"/>
              </a:ext>
            </a:extLst>
          </p:cNvPr>
          <p:cNvCxnSpPr>
            <a:cxnSpLocks/>
          </p:cNvCxnSpPr>
          <p:nvPr/>
        </p:nvCxnSpPr>
        <p:spPr>
          <a:xfrm>
            <a:off x="4121174" y="5157803"/>
            <a:ext cx="183759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B32C9-9C6B-C24A-0786-51C46CE21E1D}"/>
              </a:ext>
            </a:extLst>
          </p:cNvPr>
          <p:cNvCxnSpPr>
            <a:cxnSpLocks/>
          </p:cNvCxnSpPr>
          <p:nvPr/>
        </p:nvCxnSpPr>
        <p:spPr>
          <a:xfrm>
            <a:off x="8761081" y="5180894"/>
            <a:ext cx="2419537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916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E2A413A4-061B-4F3D-B4D7-6D5609A8F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33644"/>
            <a:ext cx="1292662" cy="646331"/>
          </a:xfrm>
          <a:prstGeom prst="rect">
            <a:avLst/>
          </a:prstGeom>
        </p:spPr>
      </p:pic>
      <p:sp>
        <p:nvSpPr>
          <p:cNvPr id="34" name="PHẠM DUYÊN 2 - 9Slide.vn">
            <a:extLst>
              <a:ext uri="{FF2B5EF4-FFF2-40B4-BE49-F238E27FC236}">
                <a16:creationId xmlns:a16="http://schemas.microsoft.com/office/drawing/2014/main" id="{F0C17F6D-451D-4E03-84AA-E178196E832E}"/>
              </a:ext>
            </a:extLst>
          </p:cNvPr>
          <p:cNvSpPr/>
          <p:nvPr/>
        </p:nvSpPr>
        <p:spPr>
          <a:xfrm>
            <a:off x="607812" y="1936195"/>
            <a:ext cx="7026724" cy="2271813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A1286BE-DE2C-4521-A7B2-4950FF61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31" y="3010524"/>
            <a:ext cx="1174172" cy="1159495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308DC22C-E256-4276-959A-485969ACE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8" y="64280"/>
            <a:ext cx="3710801" cy="4143728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D71EAE8B-C6B3-4C76-BEEA-9C9FB131E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6" y="1985982"/>
            <a:ext cx="1042078" cy="111546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8ADBDBF9-29CD-4558-ACB6-7C400FC31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74" y="2009929"/>
            <a:ext cx="1005385" cy="1086109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5B78BD44-BC7B-428E-A268-74AA392B8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6" y="3123646"/>
            <a:ext cx="1137478" cy="1056754"/>
          </a:xfrm>
          <a:prstGeom prst="rect">
            <a:avLst/>
          </a:prstGeom>
        </p:spPr>
      </p:pic>
      <p:pic>
        <p:nvPicPr>
          <p:cNvPr id="25" name="PHẠM DUYÊN 8 - 9Slide.vn">
            <a:extLst>
              <a:ext uri="{FF2B5EF4-FFF2-40B4-BE49-F238E27FC236}">
                <a16:creationId xmlns:a16="http://schemas.microsoft.com/office/drawing/2014/main" id="{0C8B446C-529D-4849-B88E-8FEE647B2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24" y="1985982"/>
            <a:ext cx="1042078" cy="1115463"/>
          </a:xfrm>
          <a:prstGeom prst="rect">
            <a:avLst/>
          </a:prstGeom>
        </p:spPr>
      </p:pic>
      <p:pic>
        <p:nvPicPr>
          <p:cNvPr id="27" name="PHẠM DUYÊN 9 - 9Slide.vn">
            <a:extLst>
              <a:ext uri="{FF2B5EF4-FFF2-40B4-BE49-F238E27FC236}">
                <a16:creationId xmlns:a16="http://schemas.microsoft.com/office/drawing/2014/main" id="{47B5D6C2-C2C0-46FA-AC5D-7B0D18D82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29" y="3123646"/>
            <a:ext cx="1137478" cy="1056754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5EFD443E-B7D7-407E-843D-70170A81E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82" y="3123646"/>
            <a:ext cx="1137478" cy="1056754"/>
          </a:xfrm>
          <a:prstGeom prst="rect">
            <a:avLst/>
          </a:prstGeom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840A8172-C3BC-4E3F-B63E-E2F499CC6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22" y="2009929"/>
            <a:ext cx="1005385" cy="1086109"/>
          </a:xfrm>
          <a:prstGeom prst="rect">
            <a:avLst/>
          </a:prstGeom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A600F662-FE1F-4436-93EE-402784C8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70" y="2009929"/>
            <a:ext cx="1005385" cy="1086109"/>
          </a:xfrm>
          <a:prstGeom prst="rect">
            <a:avLst/>
          </a:prstGeom>
        </p:spPr>
      </p:pic>
      <p:sp>
        <p:nvSpPr>
          <p:cNvPr id="2" name="PHẠM DUYÊN 13 - 9Slide.vn">
            <a:extLst>
              <a:ext uri="{FF2B5EF4-FFF2-40B4-BE49-F238E27FC236}">
                <a16:creationId xmlns:a16="http://schemas.microsoft.com/office/drawing/2014/main" id="{4B386EE4-1FE6-4E45-A284-C1967937C8EB}"/>
              </a:ext>
            </a:extLst>
          </p:cNvPr>
          <p:cNvSpPr txBox="1"/>
          <p:nvPr/>
        </p:nvSpPr>
        <p:spPr>
          <a:xfrm>
            <a:off x="2462466" y="4373159"/>
            <a:ext cx="7872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b) Có      quả ớt và      quả táo: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883A6217-454E-4D1B-AD9A-F97761287C7F}"/>
              </a:ext>
            </a:extLst>
          </p:cNvPr>
          <p:cNvSpPr/>
          <p:nvPr/>
        </p:nvSpPr>
        <p:spPr>
          <a:xfrm>
            <a:off x="4043561" y="441155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21" name="PHẠM DUYÊN 15 - 9Slide.vn">
            <a:extLst>
              <a:ext uri="{FF2B5EF4-FFF2-40B4-BE49-F238E27FC236}">
                <a16:creationId xmlns:a16="http://schemas.microsoft.com/office/drawing/2014/main" id="{8A2CC7C0-1C66-4D0A-B39A-5B0E3865154D}"/>
              </a:ext>
            </a:extLst>
          </p:cNvPr>
          <p:cNvSpPr/>
          <p:nvPr/>
        </p:nvSpPr>
        <p:spPr>
          <a:xfrm>
            <a:off x="4043560" y="4411553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5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22" name="PHẠM DUYÊN 16 - 9Slide.vn">
            <a:extLst>
              <a:ext uri="{FF2B5EF4-FFF2-40B4-BE49-F238E27FC236}">
                <a16:creationId xmlns:a16="http://schemas.microsoft.com/office/drawing/2014/main" id="{8F2EE711-9DC7-49CC-8678-25AB50C3B79E}"/>
              </a:ext>
            </a:extLst>
          </p:cNvPr>
          <p:cNvSpPr/>
          <p:nvPr/>
        </p:nvSpPr>
        <p:spPr>
          <a:xfrm>
            <a:off x="7333222" y="441155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23" name="PHẠM DUYÊN 17 - 9Slide.vn">
            <a:extLst>
              <a:ext uri="{FF2B5EF4-FFF2-40B4-BE49-F238E27FC236}">
                <a16:creationId xmlns:a16="http://schemas.microsoft.com/office/drawing/2014/main" id="{2D3C41D1-2967-4BC7-BBB2-340FC4265533}"/>
              </a:ext>
            </a:extLst>
          </p:cNvPr>
          <p:cNvSpPr/>
          <p:nvPr/>
        </p:nvSpPr>
        <p:spPr>
          <a:xfrm>
            <a:off x="7333221" y="4410667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4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31" name="PHẠM DUYÊN 18 - 9Slide.vn">
            <a:extLst>
              <a:ext uri="{FF2B5EF4-FFF2-40B4-BE49-F238E27FC236}">
                <a16:creationId xmlns:a16="http://schemas.microsoft.com/office/drawing/2014/main" id="{52D7B8FF-AEA6-483E-813B-317E97025AB8}"/>
              </a:ext>
            </a:extLst>
          </p:cNvPr>
          <p:cNvSpPr/>
          <p:nvPr/>
        </p:nvSpPr>
        <p:spPr>
          <a:xfrm>
            <a:off x="5035718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32" name="PHẠM DUYÊN 19 - 9Slide.vn">
            <a:extLst>
              <a:ext uri="{FF2B5EF4-FFF2-40B4-BE49-F238E27FC236}">
                <a16:creationId xmlns:a16="http://schemas.microsoft.com/office/drawing/2014/main" id="{BB8B7BB1-0E41-4387-BEEE-6AA44175C07F}"/>
              </a:ext>
            </a:extLst>
          </p:cNvPr>
          <p:cNvSpPr/>
          <p:nvPr/>
        </p:nvSpPr>
        <p:spPr>
          <a:xfrm>
            <a:off x="5035717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5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33" name="PHẠM DUYÊN 20 - 9Slide.vn">
            <a:extLst>
              <a:ext uri="{FF2B5EF4-FFF2-40B4-BE49-F238E27FC236}">
                <a16:creationId xmlns:a16="http://schemas.microsoft.com/office/drawing/2014/main" id="{FDBB4652-7699-44DE-9E95-D284AB348406}"/>
              </a:ext>
            </a:extLst>
          </p:cNvPr>
          <p:cNvSpPr/>
          <p:nvPr/>
        </p:nvSpPr>
        <p:spPr>
          <a:xfrm>
            <a:off x="6715126" y="5440644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>
                <a:solidFill>
                  <a:srgbClr val="EC493A"/>
                </a:solidFill>
              </a:rPr>
              <a:t>?</a:t>
            </a:r>
          </a:p>
        </p:txBody>
      </p:sp>
      <p:sp>
        <p:nvSpPr>
          <p:cNvPr id="37" name="PHẠM DUYÊN 21 - 9Slide.vn">
            <a:extLst>
              <a:ext uri="{FF2B5EF4-FFF2-40B4-BE49-F238E27FC236}">
                <a16:creationId xmlns:a16="http://schemas.microsoft.com/office/drawing/2014/main" id="{5E5D5062-B967-4286-BC45-22D7BA80F805}"/>
              </a:ext>
            </a:extLst>
          </p:cNvPr>
          <p:cNvSpPr/>
          <p:nvPr/>
        </p:nvSpPr>
        <p:spPr>
          <a:xfrm>
            <a:off x="6715125" y="5439758"/>
            <a:ext cx="709967" cy="709967"/>
          </a:xfrm>
          <a:prstGeom prst="roundRect">
            <a:avLst/>
          </a:prstGeom>
          <a:noFill/>
          <a:ln w="28575" cap="flat" cmpd="sng" algn="ctr">
            <a:solidFill>
              <a:srgbClr val="1EA3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>
                <a:solidFill>
                  <a:srgbClr val="EC493A"/>
                </a:solidFill>
              </a:rPr>
              <a:t>4</a:t>
            </a:r>
            <a:endParaRPr lang="en-GB" sz="5000" b="1" dirty="0">
              <a:solidFill>
                <a:srgbClr val="EC493A"/>
              </a:solidFill>
            </a:endParaRPr>
          </a:p>
        </p:txBody>
      </p:sp>
      <p:sp>
        <p:nvSpPr>
          <p:cNvPr id="38" name="PHẠM DUYÊN 22 - 9Slide.vn">
            <a:extLst>
              <a:ext uri="{FF2B5EF4-FFF2-40B4-BE49-F238E27FC236}">
                <a16:creationId xmlns:a16="http://schemas.microsoft.com/office/drawing/2014/main" id="{FD85E0DE-672F-4EF3-A02A-A072CC958CDA}"/>
              </a:ext>
            </a:extLst>
          </p:cNvPr>
          <p:cNvSpPr txBox="1"/>
          <p:nvPr/>
        </p:nvSpPr>
        <p:spPr>
          <a:xfrm>
            <a:off x="5958764" y="5354703"/>
            <a:ext cx="44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8" name="PHẠM DUYÊN 23 - 9Slide.vn">
            <a:extLst>
              <a:ext uri="{FF2B5EF4-FFF2-40B4-BE49-F238E27FC236}">
                <a16:creationId xmlns:a16="http://schemas.microsoft.com/office/drawing/2014/main" id="{B237491C-AA80-5A16-C6CA-3AC4D0A136AE}"/>
              </a:ext>
            </a:extLst>
          </p:cNvPr>
          <p:cNvGrpSpPr/>
          <p:nvPr/>
        </p:nvGrpSpPr>
        <p:grpSpPr>
          <a:xfrm>
            <a:off x="976509" y="790575"/>
            <a:ext cx="1442047" cy="707886"/>
            <a:chOff x="1758698" y="1185039"/>
            <a:chExt cx="1442047" cy="8360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FDD6C66-1053-2559-DF5C-3E4DA126923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BCCC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C429-492B-788B-28D7-084D3797BE5B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34428A-1F45-EA8A-809B-9AD0EAA9BD50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PHẠM DUYÊN 24 - 9Slide.vn">
            <a:extLst>
              <a:ext uri="{FF2B5EF4-FFF2-40B4-BE49-F238E27FC236}">
                <a16:creationId xmlns:a16="http://schemas.microsoft.com/office/drawing/2014/main" id="{87EB8531-F7E2-7D6E-98A2-01DCFE0869F2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423170-5470-5216-5BEB-2768ED79DBF7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82E54D-3E59-4A5E-F1BB-21B80D4BCD1C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7EE1FA-7785-9D20-4BF5-8BDF4628B05E}"/>
              </a:ext>
            </a:extLst>
          </p:cNvPr>
          <p:cNvCxnSpPr>
            <a:cxnSpLocks/>
            <a:stCxn id="34" idx="1"/>
            <a:endCxn id="34" idx="3"/>
          </p:cNvCxnSpPr>
          <p:nvPr/>
        </p:nvCxnSpPr>
        <p:spPr>
          <a:xfrm>
            <a:off x="607812" y="3072102"/>
            <a:ext cx="7026724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736270-18F2-3245-632E-21710462A9A8}"/>
              </a:ext>
            </a:extLst>
          </p:cNvPr>
          <p:cNvCxnSpPr/>
          <p:nvPr/>
        </p:nvCxnSpPr>
        <p:spPr>
          <a:xfrm>
            <a:off x="4998879" y="5120634"/>
            <a:ext cx="13716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D605D6-35B2-2C82-B90A-6E03EA99CD7C}"/>
              </a:ext>
            </a:extLst>
          </p:cNvPr>
          <p:cNvCxnSpPr/>
          <p:nvPr/>
        </p:nvCxnSpPr>
        <p:spPr>
          <a:xfrm>
            <a:off x="8344688" y="5094772"/>
            <a:ext cx="1524000" cy="508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61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19" grpId="1" animBg="1"/>
      <p:bldP spid="21" grpId="0" animBg="1"/>
      <p:bldP spid="22" grpId="0" animBg="1"/>
      <p:bldP spid="22" grpId="1" animBg="1"/>
      <p:bldP spid="23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7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C00C0-BF66-AE8C-9B4C-9E9290801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679C6-D710-F6A1-9713-C8746EFF65EE}"/>
              </a:ext>
            </a:extLst>
          </p:cNvPr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2BBE3-455A-FC2A-6BBC-C12D28115F04}"/>
              </a:ext>
            </a:extLst>
          </p:cNvPr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36A1931D-E9F8-BD2D-74B8-7D65E4DA71C3}"/>
              </a:ext>
            </a:extLst>
          </p:cNvPr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DDDF05C0-13C4-632B-ADE4-28F356830C19}"/>
              </a:ext>
            </a:extLst>
          </p:cNvPr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CB05292B-E4E7-76CD-A7D3-C847241F4884}"/>
              </a:ext>
            </a:extLst>
          </p:cNvPr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0819A935-18C6-6979-722C-36D905B3D676}"/>
              </a:ext>
            </a:extLst>
          </p:cNvPr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11212D68-CF36-C8D7-94CB-3CE1ABC0CF40}"/>
              </a:ext>
            </a:extLst>
          </p:cNvPr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39FC2A5E-5CC6-C59A-7547-86F0C309343C}"/>
              </a:ext>
            </a:extLst>
          </p:cNvPr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9D535694-9AB8-D0FB-40E3-6C77D0CAB26C}"/>
              </a:ext>
            </a:extLst>
          </p:cNvPr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49B744F1-A58A-59CF-0150-1A5013028A8B}"/>
              </a:ext>
            </a:extLst>
          </p:cNvPr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E168821B-8AD7-3DDD-3E82-E3610333D4A0}"/>
              </a:ext>
            </a:extLst>
          </p:cNvPr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233FFAD4-B9FA-AEBA-2B9B-AA354729D41A}"/>
              </a:ext>
            </a:extLst>
          </p:cNvPr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21B9194E-B44D-A5CA-5793-16794EE934C7}"/>
              </a:ext>
            </a:extLst>
          </p:cNvPr>
          <p:cNvSpPr/>
          <p:nvPr/>
        </p:nvSpPr>
        <p:spPr>
          <a:xfrm>
            <a:off x="1585119" y="480764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261F9DB-B882-6854-1A93-E56F62E26164}"/>
              </a:ext>
            </a:extLst>
          </p:cNvPr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1EAA9708-73AB-7AD7-47A8-92F9DA001AF3}"/>
              </a:ext>
            </a:extLst>
          </p:cNvPr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59523B69-2D1F-2971-F888-47E48E791A19}"/>
              </a:ext>
            </a:extLst>
          </p:cNvPr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C6BBC8D5-783B-534D-B568-01003684ABAA}"/>
              </a:ext>
            </a:extLst>
          </p:cNvPr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Rounded Rectangle 32">
            <a:extLst>
              <a:ext uri="{FF2B5EF4-FFF2-40B4-BE49-F238E27FC236}">
                <a16:creationId xmlns:a16="http://schemas.microsoft.com/office/drawing/2014/main" id="{90A17530-89B8-25C0-E38F-A6301EBBD925}"/>
              </a:ext>
            </a:extLst>
          </p:cNvPr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Rounded Rectangle 33">
            <a:extLst>
              <a:ext uri="{FF2B5EF4-FFF2-40B4-BE49-F238E27FC236}">
                <a16:creationId xmlns:a16="http://schemas.microsoft.com/office/drawing/2014/main" id="{6E275BF7-022C-39B1-5B7C-4A703225546C}"/>
              </a:ext>
            </a:extLst>
          </p:cNvPr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5BF479EF-B454-28E3-69C1-A96915C400D1}"/>
              </a:ext>
            </a:extLst>
          </p:cNvPr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26" name="PHẠM DUYÊN 23 - 9Slide.vn">
            <a:extLst>
              <a:ext uri="{FF2B5EF4-FFF2-40B4-BE49-F238E27FC236}">
                <a16:creationId xmlns:a16="http://schemas.microsoft.com/office/drawing/2014/main" id="{65907061-ECE4-5DBE-ED82-6AA18C15B82A}"/>
              </a:ext>
            </a:extLst>
          </p:cNvPr>
          <p:cNvGrpSpPr/>
          <p:nvPr/>
        </p:nvGrpSpPr>
        <p:grpSpPr>
          <a:xfrm>
            <a:off x="976509" y="790575"/>
            <a:ext cx="1442047" cy="707886"/>
            <a:chOff x="1758698" y="1185039"/>
            <a:chExt cx="1442047" cy="83606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41D58C9-8B7E-2F72-F029-3AAB1F9F73CC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BCCC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F93B3A-8120-E0A7-B438-6CAB0B200531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4643F2-9CFA-0928-5F23-F3DEAB748C7B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24 - 9Slide.vn">
            <a:extLst>
              <a:ext uri="{FF2B5EF4-FFF2-40B4-BE49-F238E27FC236}">
                <a16:creationId xmlns:a16="http://schemas.microsoft.com/office/drawing/2014/main" id="{A72262EF-9101-0C6F-7863-C2301F3EC0E9}"/>
              </a:ext>
            </a:extLst>
          </p:cNvPr>
          <p:cNvGrpSpPr/>
          <p:nvPr/>
        </p:nvGrpSpPr>
        <p:grpSpPr>
          <a:xfrm>
            <a:off x="318113" y="788160"/>
            <a:ext cx="590719" cy="707886"/>
            <a:chOff x="1607772" y="1176116"/>
            <a:chExt cx="590719" cy="70788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69CFDE-3366-64AE-4E40-5ED726842983}"/>
                </a:ext>
              </a:extLst>
            </p:cNvPr>
            <p:cNvSpPr/>
            <p:nvPr/>
          </p:nvSpPr>
          <p:spPr>
            <a:xfrm>
              <a:off x="1607772" y="1245886"/>
              <a:ext cx="590719" cy="590719"/>
            </a:xfrm>
            <a:prstGeom prst="ellipse">
              <a:avLst/>
            </a:prstGeom>
            <a:solidFill>
              <a:srgbClr val="F46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A364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F16D29-2E7D-03C0-DE94-D69425F8BDC7}"/>
                </a:ext>
              </a:extLst>
            </p:cNvPr>
            <p:cNvSpPr txBox="1"/>
            <p:nvPr/>
          </p:nvSpPr>
          <p:spPr>
            <a:xfrm>
              <a:off x="171320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34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2;p34">
            <a:extLst>
              <a:ext uri="{FF2B5EF4-FFF2-40B4-BE49-F238E27FC236}">
                <a16:creationId xmlns:a16="http://schemas.microsoft.com/office/drawing/2014/main" id="{FB03AB56-3391-B091-1782-02651D9223E7}"/>
              </a:ext>
            </a:extLst>
          </p:cNvPr>
          <p:cNvSpPr txBox="1">
            <a:spLocks/>
          </p:cNvSpPr>
          <p:nvPr/>
        </p:nvSpPr>
        <p:spPr>
          <a:xfrm>
            <a:off x="3048000" y="2320636"/>
            <a:ext cx="107442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600" b="1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56757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4D193-2B9B-C6F2-579A-178D6B07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2" y="1756032"/>
            <a:ext cx="7840136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37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" y="8485"/>
            <a:ext cx="12260195" cy="983977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3" y="3432263"/>
            <a:ext cx="4308294" cy="294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1" y="1546731"/>
            <a:ext cx="1158970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23" y="1978634"/>
            <a:ext cx="1145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dirty="0">
                <a:solidFill>
                  <a:prstClr val="white"/>
                </a:solidFill>
                <a:latin typeface="BigApple" pitchFamily="2" charset="-93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082" y="44466"/>
            <a:ext cx="24323675" cy="9836929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68" y="2228971"/>
            <a:ext cx="2077067" cy="20770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316" y="4749118"/>
            <a:ext cx="3515473" cy="1628608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693649" y="5033503"/>
            <a:ext cx="1022863" cy="10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6051" y="0"/>
            <a:ext cx="24323675" cy="6929402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36" y="4881217"/>
            <a:ext cx="3515473" cy="1628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0210" y="395572"/>
            <a:ext cx="9717790" cy="2009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6886" y="3063924"/>
            <a:ext cx="1975591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>
                <a:solidFill>
                  <a:prstClr val="white"/>
                </a:solidFill>
                <a:latin typeface="Calibri" panose="020F0502020204030204"/>
              </a:rPr>
              <a:t>B. =</a:t>
            </a: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13051" y="3058818"/>
            <a:ext cx="1995207" cy="5573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>
                <a:solidFill>
                  <a:prstClr val="white"/>
                </a:solidFill>
                <a:latin typeface="Calibri" panose="020F0502020204030204"/>
              </a:rPr>
              <a:t>C. &gt;</a:t>
            </a: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0211" y="3010070"/>
            <a:ext cx="1975591" cy="5532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>
                <a:solidFill>
                  <a:prstClr val="white"/>
                </a:solidFill>
                <a:latin typeface="Calibri" panose="020F0502020204030204"/>
              </a:rPr>
              <a:t>A. &lt;</a:t>
            </a: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475550" y="264526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58418" y="266527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37459" y="270214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828" y="1866281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0616" y="571276"/>
            <a:ext cx="8034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/>
              </a:rPr>
              <a:t>4 ? 4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971" y="3589726"/>
            <a:ext cx="3994400" cy="3155997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52" y="4679908"/>
            <a:ext cx="1282927" cy="13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3640147"/>
            <a:ext cx="3998535" cy="31592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81001"/>
            <a:ext cx="9518918" cy="2133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0551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50025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4378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28713" y="26470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52759" y="25610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22840" y="2643549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1310" y="1758687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5974" y="639847"/>
            <a:ext cx="9034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? 8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78" y="3794011"/>
            <a:ext cx="2156103" cy="2736413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946" y="4910076"/>
            <a:ext cx="1282927" cy="13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73890" y="-15482"/>
            <a:ext cx="24323675" cy="700188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61" y="3900027"/>
            <a:ext cx="2156103" cy="2736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04801"/>
            <a:ext cx="9478424" cy="2248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8952" y="303344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88958" y="305482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7776" y="3057390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363958" y="278197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57032" y="266646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8264" y="27468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1555" y="1496433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71019" y="585076"/>
            <a:ext cx="7460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? 2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781" y="4470329"/>
            <a:ext cx="3980455" cy="265562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52" y="4702805"/>
            <a:ext cx="1282927" cy="13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027E-6 -1.85185E-6 L -1 -1.85185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29" y="4497676"/>
            <a:ext cx="4055035" cy="2705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42" y="270702"/>
            <a:ext cx="9696922" cy="21713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6785" y="2939825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7724" y="2944978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31550" y="2935022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26102" y="2652483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83920" y="268835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704771" y="25867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948" y="1713301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5053" y="646249"/>
            <a:ext cx="10006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? 5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306" y="3817934"/>
            <a:ext cx="3071221" cy="290059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19" y="4876179"/>
            <a:ext cx="1282927" cy="12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55" y="3864169"/>
            <a:ext cx="3980455" cy="2808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3990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01" y="3915548"/>
            <a:ext cx="3071310" cy="29006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81001"/>
            <a:ext cx="9819288" cy="197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7168" y="2785679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38740" y="270213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7438" y="272070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536767" y="253420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00193" y="24692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04423" y="2455231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675" y="1519350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38550" y="639847"/>
            <a:ext cx="624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? 6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74" y="476753"/>
            <a:ext cx="4838824" cy="48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</TotalTime>
  <Words>255</Words>
  <Application>Microsoft Office PowerPoint</Application>
  <PresentationFormat>Widescreen</PresentationFormat>
  <Paragraphs>134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Nunito</vt:lpstr>
      <vt:lpstr>#9Slide03 Sofia Pro Soft</vt:lpstr>
      <vt:lpstr>HP-168</vt:lpstr>
      <vt:lpstr>#9Slide03 Sofia Pro Soft Bold</vt:lpstr>
      <vt:lpstr>Arial-Rounded</vt:lpstr>
      <vt:lpstr>HP-167</vt:lpstr>
      <vt:lpstr>Montserrat Alternates Black</vt:lpstr>
      <vt:lpstr>Calibri</vt:lpstr>
      <vt:lpstr>BigApple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99</cp:revision>
  <dcterms:created xsi:type="dcterms:W3CDTF">2021-09-22T07:39:02Z</dcterms:created>
  <dcterms:modified xsi:type="dcterms:W3CDTF">2023-09-18T14:12:19Z</dcterms:modified>
  <cp:category>9Slide.vn</cp:category>
</cp:coreProperties>
</file>