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78" r:id="rId3"/>
    <p:sldId id="259" r:id="rId4"/>
    <p:sldId id="264" r:id="rId5"/>
    <p:sldId id="329" r:id="rId6"/>
    <p:sldId id="330" r:id="rId7"/>
    <p:sldId id="332" r:id="rId8"/>
    <p:sldId id="331" r:id="rId9"/>
    <p:sldId id="334" r:id="rId10"/>
    <p:sldId id="335" r:id="rId11"/>
    <p:sldId id="336" r:id="rId12"/>
    <p:sldId id="337" r:id="rId13"/>
    <p:sldId id="338" r:id="rId14"/>
    <p:sldId id="339" r:id="rId15"/>
    <p:sldId id="340"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9975"/>
    <a:srgbClr val="B3D487"/>
    <a:srgbClr val="8FCBC2"/>
    <a:srgbClr val="A0D3CC"/>
    <a:srgbClr val="94B174"/>
    <a:srgbClr val="262626"/>
    <a:srgbClr val="FEFE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61" d="100"/>
          <a:sy n="61" d="100"/>
        </p:scale>
        <p:origin x="99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8F161-740F-45E7-A359-AA07B1A0BFE8}"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B7898-795D-484C-A83B-AF5934D7264D}" type="slidenum">
              <a:rPr lang="en-US" smtClean="0"/>
              <a:t>‹#›</a:t>
            </a:fld>
            <a:endParaRPr lang="en-US"/>
          </a:p>
        </p:txBody>
      </p:sp>
    </p:spTree>
    <p:extLst>
      <p:ext uri="{BB962C8B-B14F-4D97-AF65-F5344CB8AC3E}">
        <p14:creationId xmlns:p14="http://schemas.microsoft.com/office/powerpoint/2010/main" val="283160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489D6-B676-415D-8FD8-498D5A9502CD}" type="slidenum">
              <a:rPr lang="zh-CN" altLang="en-US" smtClean="0"/>
              <a:t>1</a:t>
            </a:fld>
            <a:endParaRPr lang="zh-CN" altLang="en-US"/>
          </a:p>
        </p:txBody>
      </p:sp>
    </p:spTree>
    <p:extLst>
      <p:ext uri="{BB962C8B-B14F-4D97-AF65-F5344CB8AC3E}">
        <p14:creationId xmlns:p14="http://schemas.microsoft.com/office/powerpoint/2010/main" val="88075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E489D6-B676-415D-8FD8-498D5A9502CD}" type="slidenum">
              <a:rPr lang="zh-CN" altLang="en-US" smtClean="0"/>
              <a:t>16</a:t>
            </a:fld>
            <a:endParaRPr lang="zh-CN" altLang="en-US"/>
          </a:p>
        </p:txBody>
      </p:sp>
    </p:spTree>
    <p:extLst>
      <p:ext uri="{BB962C8B-B14F-4D97-AF65-F5344CB8AC3E}">
        <p14:creationId xmlns:p14="http://schemas.microsoft.com/office/powerpoint/2010/main" val="547373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19">
            <a:extLst>
              <a:ext uri="{FF2B5EF4-FFF2-40B4-BE49-F238E27FC236}">
                <a16:creationId xmlns:a16="http://schemas.microsoft.com/office/drawing/2014/main" id="{D3EA26C4-F3CB-4B4A-9EC4-70D057B299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30" t="813" r="21104" b="813"/>
          <a:stretch/>
        </p:blipFill>
        <p:spPr>
          <a:xfrm rot="16200000">
            <a:off x="2657269" y="-2657270"/>
            <a:ext cx="6858001" cy="12172539"/>
          </a:xfrm>
          <a:prstGeom prst="rect">
            <a:avLst/>
          </a:prstGeom>
        </p:spPr>
      </p:pic>
      <p:sp>
        <p:nvSpPr>
          <p:cNvPr id="2" name="Title 1">
            <a:extLst>
              <a:ext uri="{FF2B5EF4-FFF2-40B4-BE49-F238E27FC236}">
                <a16:creationId xmlns:a16="http://schemas.microsoft.com/office/drawing/2014/main" id="{A80DD25C-0698-4556-82FE-2F36C2A5D2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CF9A4-6988-4775-B944-D759996433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47F54D-B48D-4005-8848-DDDB02718C16}"/>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5" name="Footer Placeholder 4">
            <a:extLst>
              <a:ext uri="{FF2B5EF4-FFF2-40B4-BE49-F238E27FC236}">
                <a16:creationId xmlns:a16="http://schemas.microsoft.com/office/drawing/2014/main" id="{4D769F87-428E-421D-9EDD-8D5B12F2D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2DF3F-7DBB-48F6-9D07-7358F56AF809}"/>
              </a:ext>
            </a:extLst>
          </p:cNvPr>
          <p:cNvSpPr>
            <a:spLocks noGrp="1"/>
          </p:cNvSpPr>
          <p:nvPr>
            <p:ph type="sldNum" sz="quarter" idx="12"/>
          </p:nvPr>
        </p:nvSpPr>
        <p:spPr/>
        <p:txBody>
          <a:bodyPr/>
          <a:lstStyle/>
          <a:p>
            <a:fld id="{2AB4A9AA-F896-49A2-8220-0F398BE2F2DA}" type="slidenum">
              <a:rPr lang="en-US" smtClean="0"/>
              <a:t>‹#›</a:t>
            </a:fld>
            <a:endParaRPr lang="en-US"/>
          </a:p>
        </p:txBody>
      </p:sp>
      <p:pic>
        <p:nvPicPr>
          <p:cNvPr id="7" name="Picture 6">
            <a:extLst>
              <a:ext uri="{FF2B5EF4-FFF2-40B4-BE49-F238E27FC236}">
                <a16:creationId xmlns:a16="http://schemas.microsoft.com/office/drawing/2014/main" id="{5F6537F6-E436-4881-8775-17D6BEBE7389}"/>
              </a:ext>
            </a:extLst>
          </p:cNvPr>
          <p:cNvPicPr>
            <a:picLocks noChangeAspect="1"/>
          </p:cNvPicPr>
          <p:nvPr userDrawn="1"/>
        </p:nvPicPr>
        <p:blipFill>
          <a:blip r:embed="rId3"/>
          <a:stretch>
            <a:fillRect/>
          </a:stretch>
        </p:blipFill>
        <p:spPr>
          <a:xfrm flipH="1">
            <a:off x="10381331" y="0"/>
            <a:ext cx="1810669" cy="2371550"/>
          </a:xfrm>
          <a:prstGeom prst="rect">
            <a:avLst/>
          </a:prstGeom>
        </p:spPr>
      </p:pic>
    </p:spTree>
    <p:extLst>
      <p:ext uri="{BB962C8B-B14F-4D97-AF65-F5344CB8AC3E}">
        <p14:creationId xmlns:p14="http://schemas.microsoft.com/office/powerpoint/2010/main" val="397790430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3DE6-BC33-45ED-871C-3629722942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417A97-BACD-4D14-803C-8DB6BDA398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D0F7E-8155-4004-80CB-BA81494AD683}"/>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5" name="Footer Placeholder 4">
            <a:extLst>
              <a:ext uri="{FF2B5EF4-FFF2-40B4-BE49-F238E27FC236}">
                <a16:creationId xmlns:a16="http://schemas.microsoft.com/office/drawing/2014/main" id="{6C16F598-7063-42A7-A39D-A27165C70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19B3C-EA40-4A0F-8EC2-397B8DA68087}"/>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19922940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0EE5D-1C06-4D33-8CB1-51A382CE09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13A0E6-8D00-46DE-80A4-28DD009E78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7AA22-829D-40AB-A269-0BE5821C8F2E}"/>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5" name="Footer Placeholder 4">
            <a:extLst>
              <a:ext uri="{FF2B5EF4-FFF2-40B4-BE49-F238E27FC236}">
                <a16:creationId xmlns:a16="http://schemas.microsoft.com/office/drawing/2014/main" id="{C74925D5-06EE-4534-805B-70D84FC27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D4D6A-26FA-4AC3-B3C6-5E50CC333785}"/>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367006228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9CCA-C12F-4B1C-9F03-B2EBDFB2A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8F9BC-7DB6-4E8B-BF10-1E95BF0BDC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303C2-7740-48CA-B897-8C60093DA813}"/>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5" name="Footer Placeholder 4">
            <a:extLst>
              <a:ext uri="{FF2B5EF4-FFF2-40B4-BE49-F238E27FC236}">
                <a16:creationId xmlns:a16="http://schemas.microsoft.com/office/drawing/2014/main" id="{08D06C3C-0022-4666-9C7A-22B95BF3A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0374A-0525-49CA-9682-DF35A4DA031E}"/>
              </a:ext>
            </a:extLst>
          </p:cNvPr>
          <p:cNvSpPr>
            <a:spLocks noGrp="1"/>
          </p:cNvSpPr>
          <p:nvPr>
            <p:ph type="sldNum" sz="quarter" idx="12"/>
          </p:nvPr>
        </p:nvSpPr>
        <p:spPr/>
        <p:txBody>
          <a:bodyPr/>
          <a:lstStyle/>
          <a:p>
            <a:fld id="{2AB4A9AA-F896-49A2-8220-0F398BE2F2DA}" type="slidenum">
              <a:rPr lang="en-US" smtClean="0"/>
              <a:t>‹#›</a:t>
            </a:fld>
            <a:endParaRPr lang="en-US"/>
          </a:p>
        </p:txBody>
      </p:sp>
      <p:pic>
        <p:nvPicPr>
          <p:cNvPr id="10" name="Picture 9" descr="A picture containing food, vegetable&#10;&#10;Description automatically generated">
            <a:extLst>
              <a:ext uri="{FF2B5EF4-FFF2-40B4-BE49-F238E27FC236}">
                <a16:creationId xmlns:a16="http://schemas.microsoft.com/office/drawing/2014/main" id="{2FE0C0F4-D1FF-4E79-99F1-51978842D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64"/>
            <a:ext cx="12192000" cy="6853671"/>
          </a:xfrm>
          <a:prstGeom prst="rect">
            <a:avLst/>
          </a:prstGeom>
        </p:spPr>
      </p:pic>
    </p:spTree>
    <p:extLst>
      <p:ext uri="{BB962C8B-B14F-4D97-AF65-F5344CB8AC3E}">
        <p14:creationId xmlns:p14="http://schemas.microsoft.com/office/powerpoint/2010/main" val="383340251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2AA3-B508-4E78-9642-3A888ADD2A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0529D-C3FD-46EC-A12A-EA8D9D534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3D8BAB-8E0E-48AB-962C-409F4B2AC788}"/>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5" name="Footer Placeholder 4">
            <a:extLst>
              <a:ext uri="{FF2B5EF4-FFF2-40B4-BE49-F238E27FC236}">
                <a16:creationId xmlns:a16="http://schemas.microsoft.com/office/drawing/2014/main" id="{86AC2FBA-4671-46B0-BD31-2F32934F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47F27-1879-45F1-8DED-55662D2E5960}"/>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405821190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3430-3958-45B3-B9E6-9A10DF397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32F634-F757-4CC6-B73E-57EC91B72A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8CA5F7-D40A-47DB-BB2D-475205AC0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9B9C8-8CB6-4EAA-87C6-BCBDC2BF139D}"/>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6" name="Footer Placeholder 5">
            <a:extLst>
              <a:ext uri="{FF2B5EF4-FFF2-40B4-BE49-F238E27FC236}">
                <a16:creationId xmlns:a16="http://schemas.microsoft.com/office/drawing/2014/main" id="{99AD6032-6FF6-47E8-AA34-3921F28A8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2E9BB-A5EB-4E4E-8670-03E8FA32C485}"/>
              </a:ext>
            </a:extLst>
          </p:cNvPr>
          <p:cNvSpPr>
            <a:spLocks noGrp="1"/>
          </p:cNvSpPr>
          <p:nvPr>
            <p:ph type="sldNum" sz="quarter" idx="12"/>
          </p:nvPr>
        </p:nvSpPr>
        <p:spPr/>
        <p:txBody>
          <a:bodyPr/>
          <a:lstStyle/>
          <a:p>
            <a:fld id="{2AB4A9AA-F896-49A2-8220-0F398BE2F2DA}" type="slidenum">
              <a:rPr lang="en-US" smtClean="0"/>
              <a:t>‹#›</a:t>
            </a:fld>
            <a:endParaRPr lang="en-US"/>
          </a:p>
        </p:txBody>
      </p:sp>
      <p:pic>
        <p:nvPicPr>
          <p:cNvPr id="8" name="7">
            <a:extLst>
              <a:ext uri="{FF2B5EF4-FFF2-40B4-BE49-F238E27FC236}">
                <a16:creationId xmlns:a16="http://schemas.microsoft.com/office/drawing/2014/main" id="{A9310B33-89F1-4786-BD4E-429939E288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32"/>
            <a:ext cx="12195083" cy="6856268"/>
          </a:xfrm>
          <a:prstGeom prst="rect">
            <a:avLst/>
          </a:prstGeom>
        </p:spPr>
      </p:pic>
    </p:spTree>
    <p:extLst>
      <p:ext uri="{BB962C8B-B14F-4D97-AF65-F5344CB8AC3E}">
        <p14:creationId xmlns:p14="http://schemas.microsoft.com/office/powerpoint/2010/main" val="304095602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61E5-5EC5-4C1B-9995-23E50C3FE7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3A54DC-10D8-43A6-9838-EE79487B5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876E16-A757-4833-A01A-75539C8BD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7A6F99-C0E1-4C75-B510-25E49BCF7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9DDC86-06DF-4E08-9780-40A701E088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026E9C-9F42-445A-A43F-AA3D42E09D7F}"/>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8" name="Footer Placeholder 7">
            <a:extLst>
              <a:ext uri="{FF2B5EF4-FFF2-40B4-BE49-F238E27FC236}">
                <a16:creationId xmlns:a16="http://schemas.microsoft.com/office/drawing/2014/main" id="{A8C7B164-7048-45B3-9813-B3E0D5796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0E5E64-055D-429A-AE9E-72B4E8B50DA0}"/>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17047227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8F94-DA42-48AE-B5F4-AA18EB696B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88E08-AE5A-45C2-93BF-321333AAFFCD}"/>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4" name="Footer Placeholder 3">
            <a:extLst>
              <a:ext uri="{FF2B5EF4-FFF2-40B4-BE49-F238E27FC236}">
                <a16:creationId xmlns:a16="http://schemas.microsoft.com/office/drawing/2014/main" id="{637D0A63-560F-4CCA-AE1C-EF5F986993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0CDB3-C985-4D86-B062-BFA5A9237356}"/>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74820211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2C179-CC58-4205-8EBE-640C8DA28EB0}"/>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3" name="Footer Placeholder 2">
            <a:extLst>
              <a:ext uri="{FF2B5EF4-FFF2-40B4-BE49-F238E27FC236}">
                <a16:creationId xmlns:a16="http://schemas.microsoft.com/office/drawing/2014/main" id="{048D2A18-1A44-4181-9CBE-FA41C080E2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87F1F6-1C88-49A1-B08B-4D9DFA55B3A6}"/>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42905232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A8180-6FE7-4361-9860-2F5267FED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E07750-3E3F-4147-AD58-191E389759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DB2305-0179-4F30-9EE1-8E52A1DE1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63F8E9-0ED9-49E8-9E97-3EEFA102496A}"/>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6" name="Footer Placeholder 5">
            <a:extLst>
              <a:ext uri="{FF2B5EF4-FFF2-40B4-BE49-F238E27FC236}">
                <a16:creationId xmlns:a16="http://schemas.microsoft.com/office/drawing/2014/main" id="{670FF99F-8AFA-4365-8EBC-5F454767B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2D9A2-419E-4A7C-BF88-6BA35FC9C475}"/>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2478274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0430-79B0-4A8F-B3C6-E6AE9FD65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9511CC-1D99-464C-A95F-5682EBED1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42CE0D-7E94-4E0E-A437-1FC162DBA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4B844A-E2EF-43D7-AE78-51F182861310}"/>
              </a:ext>
            </a:extLst>
          </p:cNvPr>
          <p:cNvSpPr>
            <a:spLocks noGrp="1"/>
          </p:cNvSpPr>
          <p:nvPr>
            <p:ph type="dt" sz="half" idx="10"/>
          </p:nvPr>
        </p:nvSpPr>
        <p:spPr/>
        <p:txBody>
          <a:bodyPr/>
          <a:lstStyle/>
          <a:p>
            <a:fld id="{50B48D43-9609-433E-8932-2E850EE6F641}" type="datetimeFigureOut">
              <a:rPr lang="en-US" smtClean="0"/>
              <a:t>11/9/2023</a:t>
            </a:fld>
            <a:endParaRPr lang="en-US"/>
          </a:p>
        </p:txBody>
      </p:sp>
      <p:sp>
        <p:nvSpPr>
          <p:cNvPr id="6" name="Footer Placeholder 5">
            <a:extLst>
              <a:ext uri="{FF2B5EF4-FFF2-40B4-BE49-F238E27FC236}">
                <a16:creationId xmlns:a16="http://schemas.microsoft.com/office/drawing/2014/main" id="{74F49A41-2146-4E8C-BB34-4DAA7BCD8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75F49-A95C-4604-99ED-C8FC08D33288}"/>
              </a:ext>
            </a:extLst>
          </p:cNvPr>
          <p:cNvSpPr>
            <a:spLocks noGrp="1"/>
          </p:cNvSpPr>
          <p:nvPr>
            <p:ph type="sldNum" sz="quarter" idx="12"/>
          </p:nvPr>
        </p:nvSpPr>
        <p:spPr/>
        <p:txBody>
          <a:bodyPr/>
          <a:lstStyle/>
          <a:p>
            <a:fld id="{2AB4A9AA-F896-49A2-8220-0F398BE2F2DA}" type="slidenum">
              <a:rPr lang="en-US" smtClean="0"/>
              <a:t>‹#›</a:t>
            </a:fld>
            <a:endParaRPr lang="en-US"/>
          </a:p>
        </p:txBody>
      </p:sp>
    </p:spTree>
    <p:extLst>
      <p:ext uri="{BB962C8B-B14F-4D97-AF65-F5344CB8AC3E}">
        <p14:creationId xmlns:p14="http://schemas.microsoft.com/office/powerpoint/2010/main" val="23858051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84052A-1016-450D-A9CF-B10E5EE61D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3294EA-199B-4B09-A55D-761BC5B7B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003F-77DD-4239-A765-62827EB45A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48D43-9609-433E-8932-2E850EE6F641}" type="datetimeFigureOut">
              <a:rPr lang="en-US" smtClean="0"/>
              <a:t>11/9/2023</a:t>
            </a:fld>
            <a:endParaRPr lang="en-US"/>
          </a:p>
        </p:txBody>
      </p:sp>
      <p:sp>
        <p:nvSpPr>
          <p:cNvPr id="5" name="Footer Placeholder 4">
            <a:extLst>
              <a:ext uri="{FF2B5EF4-FFF2-40B4-BE49-F238E27FC236}">
                <a16:creationId xmlns:a16="http://schemas.microsoft.com/office/drawing/2014/main" id="{4A95B733-696D-442E-85F1-9409C4832E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52C684-BFCD-4418-9129-92563D7EBD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4A9AA-F896-49A2-8220-0F398BE2F2DA}" type="slidenum">
              <a:rPr lang="en-US" smtClean="0"/>
              <a:t>‹#›</a:t>
            </a:fld>
            <a:endParaRPr lang="en-US"/>
          </a:p>
        </p:txBody>
      </p:sp>
    </p:spTree>
    <p:extLst>
      <p:ext uri="{BB962C8B-B14F-4D97-AF65-F5344CB8AC3E}">
        <p14:creationId xmlns:p14="http://schemas.microsoft.com/office/powerpoint/2010/main" val="1260977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B0F0F2-8024-4741-A1B8-77ADED849BDE}"/>
              </a:ext>
            </a:extLst>
          </p:cNvPr>
          <p:cNvGrpSpPr/>
          <p:nvPr/>
        </p:nvGrpSpPr>
        <p:grpSpPr>
          <a:xfrm>
            <a:off x="2362047" y="2558472"/>
            <a:ext cx="8213589" cy="1908724"/>
            <a:chOff x="2362047" y="2558472"/>
            <a:chExt cx="8213589" cy="1908724"/>
          </a:xfrm>
        </p:grpSpPr>
        <p:sp>
          <p:nvSpPr>
            <p:cNvPr id="9" name="5">
              <a:extLst>
                <a:ext uri="{FF2B5EF4-FFF2-40B4-BE49-F238E27FC236}">
                  <a16:creationId xmlns:a16="http://schemas.microsoft.com/office/drawing/2014/main" id="{94B1A648-F535-4F02-A89F-11A366D3E79F}"/>
                </a:ext>
              </a:extLst>
            </p:cNvPr>
            <p:cNvSpPr/>
            <p:nvPr/>
          </p:nvSpPr>
          <p:spPr>
            <a:xfrm>
              <a:off x="2362047" y="2558472"/>
              <a:ext cx="8213589" cy="1908724"/>
            </a:xfrm>
            <a:prstGeom prst="rect">
              <a:avLst/>
            </a:prstGeom>
            <a:solidFill>
              <a:srgbClr val="B3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7">
              <a:extLst>
                <a:ext uri="{FF2B5EF4-FFF2-40B4-BE49-F238E27FC236}">
                  <a16:creationId xmlns:a16="http://schemas.microsoft.com/office/drawing/2014/main" id="{73BB0F0D-065B-4851-9073-F1691604A808}"/>
                </a:ext>
              </a:extLst>
            </p:cNvPr>
            <p:cNvSpPr/>
            <p:nvPr/>
          </p:nvSpPr>
          <p:spPr>
            <a:xfrm>
              <a:off x="2907568" y="3027886"/>
              <a:ext cx="7298614" cy="952633"/>
            </a:xfrm>
            <a:prstGeom prst="rect">
              <a:avLst/>
            </a:prstGeom>
          </p:spPr>
          <p:txBody>
            <a:bodyPr wrap="square">
              <a:spAutoFit/>
            </a:bodyPr>
            <a:lstStyle/>
            <a:p>
              <a:pPr>
                <a:lnSpc>
                  <a:spcPct val="130000"/>
                </a:lnSpc>
              </a:pPr>
              <a:r>
                <a:rPr lang="en-US" altLang="zh-CN" sz="48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rPr>
                <a:t>ÔN TẬP VÀ KỂ CHUYỆN</a:t>
              </a:r>
              <a:endParaRPr lang="zh-CN" altLang="en-US" sz="4800" b="1" dirty="0">
                <a:solidFill>
                  <a:schemeClr val="bg1"/>
                </a:solidFill>
                <a:latin typeface="Arial" panose="020B0604020202020204" pitchFamily="34" charset="0"/>
                <a:ea typeface="Arial-Rounded" panose="020B0500000000000000" pitchFamily="34" charset="0"/>
                <a:cs typeface="Arial" panose="020B0604020202020204" pitchFamily="34" charset="0"/>
                <a:sym typeface="+mn-lt"/>
              </a:endParaRPr>
            </a:p>
          </p:txBody>
        </p:sp>
      </p:grpSp>
      <p:pic>
        <p:nvPicPr>
          <p:cNvPr id="10" name="5">
            <a:extLst>
              <a:ext uri="{FF2B5EF4-FFF2-40B4-BE49-F238E27FC236}">
                <a16:creationId xmlns:a16="http://schemas.microsoft.com/office/drawing/2014/main" id="{2684763C-F2AF-4720-AFE9-A65B656F113D}"/>
              </a:ext>
            </a:extLst>
          </p:cNvPr>
          <p:cNvPicPr>
            <a:picLocks noChangeAspect="1"/>
          </p:cNvPicPr>
          <p:nvPr/>
        </p:nvPicPr>
        <p:blipFill rotWithShape="1">
          <a:blip r:embed="rId3">
            <a:extLst>
              <a:ext uri="{28A0092B-C50C-407E-A947-70E740481C1C}">
                <a14:useLocalDpi xmlns:a14="http://schemas.microsoft.com/office/drawing/2010/main" val="0"/>
              </a:ext>
            </a:extLst>
          </a:blip>
          <a:srcRect t="24823" b="11064"/>
          <a:stretch/>
        </p:blipFill>
        <p:spPr>
          <a:xfrm>
            <a:off x="-99938" y="1821027"/>
            <a:ext cx="5556546" cy="5036973"/>
          </a:xfrm>
          <a:prstGeom prst="rect">
            <a:avLst/>
          </a:prstGeom>
        </p:spPr>
      </p:pic>
      <p:pic>
        <p:nvPicPr>
          <p:cNvPr id="12" name="6">
            <a:extLst>
              <a:ext uri="{FF2B5EF4-FFF2-40B4-BE49-F238E27FC236}">
                <a16:creationId xmlns:a16="http://schemas.microsoft.com/office/drawing/2014/main" id="{0EB5C174-76F4-4CCE-BA0F-F0D19481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399" y="850402"/>
            <a:ext cx="2392672" cy="2392672"/>
          </a:xfrm>
          <a:prstGeom prst="rect">
            <a:avLst/>
          </a:prstGeom>
        </p:spPr>
      </p:pic>
      <p:sp>
        <p:nvSpPr>
          <p:cNvPr id="13" name="33">
            <a:extLst>
              <a:ext uri="{FF2B5EF4-FFF2-40B4-BE49-F238E27FC236}">
                <a16:creationId xmlns:a16="http://schemas.microsoft.com/office/drawing/2014/main" id="{980D318C-E085-4595-AB41-10C53F9B657C}"/>
              </a:ext>
            </a:extLst>
          </p:cNvPr>
          <p:cNvSpPr txBox="1"/>
          <p:nvPr/>
        </p:nvSpPr>
        <p:spPr>
          <a:xfrm>
            <a:off x="4862970" y="1708517"/>
            <a:ext cx="2466060" cy="1015663"/>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r>
              <a:rPr lang="en-US" altLang="zh-CN" sz="6000" b="1" dirty="0">
                <a:solidFill>
                  <a:srgbClr val="529975"/>
                </a:solidFill>
                <a:latin typeface="+mn-lt"/>
                <a:ea typeface="+mn-ea"/>
                <a:cs typeface="+mn-ea"/>
                <a:sym typeface="+mn-lt"/>
              </a:rPr>
              <a:t>BÀI 50</a:t>
            </a:r>
            <a:endParaRPr lang="zh-CN" altLang="en-US" sz="6000" b="1" dirty="0">
              <a:solidFill>
                <a:srgbClr val="529975"/>
              </a:solidFill>
              <a:latin typeface="+mn-lt"/>
              <a:ea typeface="+mn-ea"/>
              <a:cs typeface="+mn-ea"/>
              <a:sym typeface="+mn-lt"/>
            </a:endParaRPr>
          </a:p>
        </p:txBody>
      </p:sp>
      <p:pic>
        <p:nvPicPr>
          <p:cNvPr id="14" name="5">
            <a:extLst>
              <a:ext uri="{FF2B5EF4-FFF2-40B4-BE49-F238E27FC236}">
                <a16:creationId xmlns:a16="http://schemas.microsoft.com/office/drawing/2014/main" id="{845ABD86-EE78-4C38-9116-9CEEB4810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840" y="4307797"/>
            <a:ext cx="2762248" cy="2762248"/>
          </a:xfrm>
          <a:prstGeom prst="rect">
            <a:avLst/>
          </a:prstGeom>
        </p:spPr>
      </p:pic>
    </p:spTree>
    <p:extLst>
      <p:ext uri="{BB962C8B-B14F-4D97-AF65-F5344CB8AC3E}">
        <p14:creationId xmlns:p14="http://schemas.microsoft.com/office/powerpoint/2010/main" val="62547630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pic>
        <p:nvPicPr>
          <p:cNvPr id="7" name="Bài học đầu tiên của thỏ con">
            <a:hlinkClick r:id="" action="ppaction://media"/>
            <a:extLst>
              <a:ext uri="{FF2B5EF4-FFF2-40B4-BE49-F238E27FC236}">
                <a16:creationId xmlns:a16="http://schemas.microsoft.com/office/drawing/2014/main" id="{3428A295-7530-445E-BC78-1A9FF2194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84" y="5986884"/>
            <a:ext cx="760671" cy="724451"/>
          </a:xfrm>
          <a:prstGeom prst="rect">
            <a:avLst/>
          </a:prstGeom>
        </p:spPr>
      </p:pic>
      <p:sp>
        <p:nvSpPr>
          <p:cNvPr id="8" name="TextBox 7">
            <a:extLst>
              <a:ext uri="{FF2B5EF4-FFF2-40B4-BE49-F238E27FC236}">
                <a16:creationId xmlns:a16="http://schemas.microsoft.com/office/drawing/2014/main" id="{092AA772-F988-4766-AD03-C73B0582844A}"/>
              </a:ext>
            </a:extLst>
          </p:cNvPr>
          <p:cNvSpPr txBox="1"/>
          <p:nvPr/>
        </p:nvSpPr>
        <p:spPr>
          <a:xfrm>
            <a:off x="2878717" y="865036"/>
            <a:ext cx="6434566" cy="707886"/>
          </a:xfrm>
          <a:prstGeom prst="rect">
            <a:avLst/>
          </a:prstGeom>
          <a:noFill/>
        </p:spPr>
        <p:txBody>
          <a:bodyPr wrap="square" rtlCol="0">
            <a:spAutoFit/>
          </a:bodyP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học đầu tiên của thỏ con.</a:t>
            </a:r>
          </a:p>
        </p:txBody>
      </p:sp>
      <p:pic>
        <p:nvPicPr>
          <p:cNvPr id="11" name="Picture 10">
            <a:extLst>
              <a:ext uri="{FF2B5EF4-FFF2-40B4-BE49-F238E27FC236}">
                <a16:creationId xmlns:a16="http://schemas.microsoft.com/office/drawing/2014/main" id="{AAF8F1F3-3B80-485D-90F8-C279D7774847}"/>
              </a:ext>
            </a:extLst>
          </p:cNvPr>
          <p:cNvPicPr>
            <a:picLocks noChangeAspect="1"/>
          </p:cNvPicPr>
          <p:nvPr/>
        </p:nvPicPr>
        <p:blipFill rotWithShape="1">
          <a:blip r:embed="rId5"/>
          <a:srcRect l="5792" t="10763" r="52352" b="3685"/>
          <a:stretch/>
        </p:blipFill>
        <p:spPr>
          <a:xfrm>
            <a:off x="1255663" y="1648399"/>
            <a:ext cx="4161728" cy="2277844"/>
          </a:xfrm>
          <a:prstGeom prst="rect">
            <a:avLst/>
          </a:prstGeom>
          <a:ln>
            <a:solidFill>
              <a:srgbClr val="B3D487"/>
            </a:solidFill>
          </a:ln>
          <a:effectLst>
            <a:glow rad="63500">
              <a:schemeClr val="accent6">
                <a:satMod val="175000"/>
                <a:alpha val="40000"/>
              </a:schemeClr>
            </a:glow>
          </a:effectLst>
        </p:spPr>
      </p:pic>
      <p:pic>
        <p:nvPicPr>
          <p:cNvPr id="12" name="Picture 11">
            <a:extLst>
              <a:ext uri="{FF2B5EF4-FFF2-40B4-BE49-F238E27FC236}">
                <a16:creationId xmlns:a16="http://schemas.microsoft.com/office/drawing/2014/main" id="{BC43B7EB-6199-4E2C-82F9-F227EA6A5F55}"/>
              </a:ext>
            </a:extLst>
          </p:cNvPr>
          <p:cNvPicPr>
            <a:picLocks noChangeAspect="1"/>
          </p:cNvPicPr>
          <p:nvPr/>
        </p:nvPicPr>
        <p:blipFill rotWithShape="1">
          <a:blip r:embed="rId5"/>
          <a:srcRect l="50438" t="3336" r="1346" b="1291"/>
          <a:stretch/>
        </p:blipFill>
        <p:spPr>
          <a:xfrm>
            <a:off x="6645663" y="1648399"/>
            <a:ext cx="4161729" cy="2277844"/>
          </a:xfrm>
          <a:prstGeom prst="rect">
            <a:avLst/>
          </a:prstGeom>
          <a:ln>
            <a:solidFill>
              <a:srgbClr val="B3D487"/>
            </a:solidFill>
          </a:ln>
          <a:effectLst>
            <a:glow rad="63500">
              <a:schemeClr val="accent6">
                <a:satMod val="175000"/>
                <a:alpha val="40000"/>
              </a:schemeClr>
            </a:glow>
          </a:effectLst>
        </p:spPr>
      </p:pic>
      <p:pic>
        <p:nvPicPr>
          <p:cNvPr id="13" name="Picture 12">
            <a:extLst>
              <a:ext uri="{FF2B5EF4-FFF2-40B4-BE49-F238E27FC236}">
                <a16:creationId xmlns:a16="http://schemas.microsoft.com/office/drawing/2014/main" id="{73399E33-0ECA-4491-A06C-6D87377D45C4}"/>
              </a:ext>
            </a:extLst>
          </p:cNvPr>
          <p:cNvPicPr>
            <a:picLocks noChangeAspect="1"/>
          </p:cNvPicPr>
          <p:nvPr/>
        </p:nvPicPr>
        <p:blipFill rotWithShape="1">
          <a:blip r:embed="rId6"/>
          <a:srcRect l="3107" t="4395" r="51887" b="3728"/>
          <a:stretch/>
        </p:blipFill>
        <p:spPr>
          <a:xfrm>
            <a:off x="1255662" y="4233815"/>
            <a:ext cx="4161728" cy="2274968"/>
          </a:xfrm>
          <a:prstGeom prst="rect">
            <a:avLst/>
          </a:prstGeom>
          <a:ln>
            <a:solidFill>
              <a:srgbClr val="B3D487"/>
            </a:solidFill>
          </a:ln>
          <a:effectLst>
            <a:glow rad="63500">
              <a:schemeClr val="accent6">
                <a:satMod val="175000"/>
                <a:alpha val="40000"/>
              </a:schemeClr>
            </a:glow>
          </a:effectLst>
        </p:spPr>
      </p:pic>
      <p:pic>
        <p:nvPicPr>
          <p:cNvPr id="14" name="Picture 13">
            <a:extLst>
              <a:ext uri="{FF2B5EF4-FFF2-40B4-BE49-F238E27FC236}">
                <a16:creationId xmlns:a16="http://schemas.microsoft.com/office/drawing/2014/main" id="{B6D5F77F-2573-4241-A0BF-6C1D75E42E03}"/>
              </a:ext>
            </a:extLst>
          </p:cNvPr>
          <p:cNvPicPr>
            <a:picLocks noChangeAspect="1"/>
          </p:cNvPicPr>
          <p:nvPr/>
        </p:nvPicPr>
        <p:blipFill rotWithShape="1">
          <a:blip r:embed="rId6"/>
          <a:srcRect l="50897" t="3927" r="8922" b="3716"/>
          <a:stretch/>
        </p:blipFill>
        <p:spPr>
          <a:xfrm>
            <a:off x="6645663" y="4214155"/>
            <a:ext cx="4161728" cy="2274968"/>
          </a:xfrm>
          <a:prstGeom prst="rect">
            <a:avLst/>
          </a:prstGeom>
          <a:ln>
            <a:solidFill>
              <a:srgbClr val="B3D487"/>
            </a:solidFill>
          </a:ln>
          <a:effectLst>
            <a:glow rad="63500">
              <a:schemeClr val="accent6">
                <a:satMod val="175000"/>
                <a:alpha val="40000"/>
              </a:schemeClr>
            </a:glow>
          </a:effectLst>
        </p:spPr>
      </p:pic>
    </p:spTree>
    <p:extLst>
      <p:ext uri="{BB962C8B-B14F-4D97-AF65-F5344CB8AC3E}">
        <p14:creationId xmlns:p14="http://schemas.microsoft.com/office/powerpoint/2010/main" val="134338326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par>
                          <p:cTn id="19" fill="hold">
                            <p:stCondLst>
                              <p:cond delay="2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1500"/>
                                        <p:tgtEl>
                                          <p:spTgt spid="11"/>
                                        </p:tgtEl>
                                      </p:cBhvr>
                                    </p:animEffect>
                                  </p:childTnLst>
                                </p:cTn>
                              </p:par>
                            </p:childTnLst>
                          </p:cTn>
                        </p:par>
                        <p:par>
                          <p:cTn id="23" fill="hold">
                            <p:stCondLst>
                              <p:cond delay="4000"/>
                            </p:stCondLst>
                            <p:childTnLst>
                              <p:par>
                                <p:cTn id="24" presetID="16" presetClass="entr" presetSubtype="21"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1500"/>
                                        <p:tgtEl>
                                          <p:spTgt spid="12"/>
                                        </p:tgtEl>
                                      </p:cBhvr>
                                    </p:animEffect>
                                  </p:childTnLst>
                                </p:cTn>
                              </p:par>
                            </p:childTnLst>
                          </p:cTn>
                        </p:par>
                        <p:par>
                          <p:cTn id="27" fill="hold">
                            <p:stCondLst>
                              <p:cond delay="5500"/>
                            </p:stCondLst>
                            <p:childTnLst>
                              <p:par>
                                <p:cTn id="28" presetID="16" presetClass="entr" presetSubtype="21"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1500"/>
                                        <p:tgtEl>
                                          <p:spTgt spid="13"/>
                                        </p:tgtEl>
                                      </p:cBhvr>
                                    </p:animEffect>
                                  </p:childTnLst>
                                </p:cTn>
                              </p:par>
                            </p:childTnLst>
                          </p:cTn>
                        </p:par>
                        <p:par>
                          <p:cTn id="31" fill="hold">
                            <p:stCondLst>
                              <p:cond delay="7000"/>
                            </p:stCondLst>
                            <p:childTnLst>
                              <p:par>
                                <p:cTn id="32" presetID="16" presetClass="entr" presetSubtype="21"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84048" fill="hold"/>
                                        <p:tgtEl>
                                          <p:spTgt spid="7"/>
                                        </p:tgtEl>
                                      </p:cBhvr>
                                    </p:cmd>
                                  </p:childTnLst>
                                </p:cTn>
                              </p:par>
                            </p:childTnLst>
                          </p:cTn>
                        </p:par>
                      </p:childTnLst>
                    </p:cTn>
                  </p:par>
                </p:childTnLst>
              </p:cTn>
              <p:nextCondLst>
                <p:cond evt="onClick" delay="0">
                  <p:tgtEl>
                    <p:spTgt spid="7"/>
                  </p:tgtEl>
                </p:cond>
              </p:nextCondLst>
            </p:seq>
            <p:audio>
              <p:cMediaNode vol="80000">
                <p:cTn id="40" fill="hold" display="0">
                  <p:stCondLst>
                    <p:cond delay="indefinite"/>
                  </p:stCondLst>
                  <p:endCondLst>
                    <p:cond evt="onStopAudio" delay="0">
                      <p:tgtEl>
                        <p:sldTgt/>
                      </p:tgtEl>
                    </p:cond>
                  </p:endCondLst>
                </p:cTn>
                <p:tgtEl>
                  <p:spTgt spid="7"/>
                </p:tgtEl>
              </p:cMediaNode>
            </p:audio>
          </p:childTnLst>
        </p:cTn>
      </p:par>
    </p:tnLst>
    <p:bldLst>
      <p:bldP spid="9" grpId="0" animBg="1"/>
      <p:bldP spid="10"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15" name="TextBox 14">
            <a:extLst>
              <a:ext uri="{FF2B5EF4-FFF2-40B4-BE49-F238E27FC236}">
                <a16:creationId xmlns:a16="http://schemas.microsoft.com/office/drawing/2014/main" id="{093E0CDB-31E3-497E-B660-910F09CFCEF1}"/>
              </a:ext>
            </a:extLst>
          </p:cNvPr>
          <p:cNvSpPr txBox="1"/>
          <p:nvPr/>
        </p:nvSpPr>
        <p:spPr>
          <a:xfrm>
            <a:off x="982699" y="5367792"/>
            <a:ext cx="10479628" cy="707886"/>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Trước khi thỏ con đi chơi, thỏ mẹ dặn dò điều 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3860BD06-EFC7-40D3-A1D0-747126F28105}"/>
              </a:ext>
            </a:extLst>
          </p:cNvPr>
          <p:cNvPicPr>
            <a:picLocks noChangeAspect="1"/>
          </p:cNvPicPr>
          <p:nvPr/>
        </p:nvPicPr>
        <p:blipFill rotWithShape="1">
          <a:blip r:embed="rId2"/>
          <a:srcRect l="5792" t="10763" r="52352" b="3685"/>
          <a:stretch/>
        </p:blipFill>
        <p:spPr>
          <a:xfrm>
            <a:off x="2898711" y="1136265"/>
            <a:ext cx="6394577" cy="4023360"/>
          </a:xfrm>
          <a:prstGeom prst="rect">
            <a:avLst/>
          </a:prstGeom>
        </p:spPr>
      </p:pic>
    </p:spTree>
    <p:extLst>
      <p:ext uri="{BB962C8B-B14F-4D97-AF65-F5344CB8AC3E}">
        <p14:creationId xmlns:p14="http://schemas.microsoft.com/office/powerpoint/2010/main" val="33130540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500" fill="hold"/>
                                        <p:tgtEl>
                                          <p:spTgt spid="15"/>
                                        </p:tgtEl>
                                        <p:attrNameLst>
                                          <p:attrName>ppt_w</p:attrName>
                                        </p:attrNameLst>
                                      </p:cBhvr>
                                      <p:tavLst>
                                        <p:tav tm="0">
                                          <p:val>
                                            <p:fltVal val="0"/>
                                          </p:val>
                                        </p:tav>
                                        <p:tav tm="100000">
                                          <p:val>
                                            <p:strVal val="#ppt_w"/>
                                          </p:val>
                                        </p:tav>
                                      </p:tavLst>
                                    </p:anim>
                                    <p:anim calcmode="lin" valueType="num">
                                      <p:cBhvr>
                                        <p:cTn id="22" dur="1500" fill="hold"/>
                                        <p:tgtEl>
                                          <p:spTgt spid="15"/>
                                        </p:tgtEl>
                                        <p:attrNameLst>
                                          <p:attrName>ppt_h</p:attrName>
                                        </p:attrNameLst>
                                      </p:cBhvr>
                                      <p:tavLst>
                                        <p:tav tm="0">
                                          <p:val>
                                            <p:fltVal val="0"/>
                                          </p:val>
                                        </p:tav>
                                        <p:tav tm="100000">
                                          <p:val>
                                            <p:strVal val="#ppt_h"/>
                                          </p:val>
                                        </p:tav>
                                      </p:tavLst>
                                    </p:anim>
                                    <p:animEffect transition="in" filter="fade">
                                      <p:cBhvr>
                                        <p:cTn id="23"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6" name="TextBox 5">
            <a:extLst>
              <a:ext uri="{FF2B5EF4-FFF2-40B4-BE49-F238E27FC236}">
                <a16:creationId xmlns:a16="http://schemas.microsoft.com/office/drawing/2014/main" id="{6FFD9FF9-3341-497E-B1F9-3C1A6D4911BD}"/>
              </a:ext>
            </a:extLst>
          </p:cNvPr>
          <p:cNvSpPr txBox="1"/>
          <p:nvPr/>
        </p:nvSpPr>
        <p:spPr>
          <a:xfrm>
            <a:off x="2543163" y="5616095"/>
            <a:ext cx="6923690" cy="707886"/>
          </a:xfrm>
          <a:prstGeom prst="rect">
            <a:avLst/>
          </a:prstGeom>
          <a:noFill/>
        </p:spPr>
        <p:txBody>
          <a:bodyPr wrap="non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Va vào anh sóc, thỏ con nói 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id="{F633784B-23C1-49F5-8987-4EBA95C0C675}"/>
              </a:ext>
            </a:extLst>
          </p:cNvPr>
          <p:cNvPicPr>
            <a:picLocks noChangeAspect="1"/>
          </p:cNvPicPr>
          <p:nvPr/>
        </p:nvPicPr>
        <p:blipFill rotWithShape="1">
          <a:blip r:embed="rId2"/>
          <a:srcRect l="50438" t="3336" r="1346" b="1291"/>
          <a:stretch/>
        </p:blipFill>
        <p:spPr>
          <a:xfrm>
            <a:off x="2642718" y="974687"/>
            <a:ext cx="7486022" cy="4462665"/>
          </a:xfrm>
          <a:prstGeom prst="rect">
            <a:avLst/>
          </a:prstGeom>
        </p:spPr>
      </p:pic>
    </p:spTree>
    <p:extLst>
      <p:ext uri="{BB962C8B-B14F-4D97-AF65-F5344CB8AC3E}">
        <p14:creationId xmlns:p14="http://schemas.microsoft.com/office/powerpoint/2010/main" val="197944440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fltVal val="0"/>
                                          </p:val>
                                        </p:tav>
                                        <p:tav tm="100000">
                                          <p:val>
                                            <p:strVal val="#ppt_w"/>
                                          </p:val>
                                        </p:tav>
                                      </p:tavLst>
                                    </p:anim>
                                    <p:anim calcmode="lin" valueType="num">
                                      <p:cBhvr>
                                        <p:cTn id="22" dur="1500" fill="hold"/>
                                        <p:tgtEl>
                                          <p:spTgt spid="6"/>
                                        </p:tgtEl>
                                        <p:attrNameLst>
                                          <p:attrName>ppt_h</p:attrName>
                                        </p:attrNameLst>
                                      </p:cBhvr>
                                      <p:tavLst>
                                        <p:tav tm="0">
                                          <p:val>
                                            <p:fltVal val="0"/>
                                          </p:val>
                                        </p:tav>
                                        <p:tav tm="100000">
                                          <p:val>
                                            <p:strVal val="#ppt_h"/>
                                          </p:val>
                                        </p:tav>
                                      </p:tavLst>
                                    </p:anim>
                                    <p:animEffect transition="in" filter="fade">
                                      <p:cBhvr>
                                        <p:cTn id="2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4" name="TextBox 3">
            <a:extLst>
              <a:ext uri="{FF2B5EF4-FFF2-40B4-BE49-F238E27FC236}">
                <a16:creationId xmlns:a16="http://schemas.microsoft.com/office/drawing/2014/main" id="{C885E6C6-42E2-4510-8E1E-656A6AF44D63}"/>
              </a:ext>
            </a:extLst>
          </p:cNvPr>
          <p:cNvSpPr txBox="1"/>
          <p:nvPr/>
        </p:nvSpPr>
        <p:spPr>
          <a:xfrm>
            <a:off x="2250543" y="5446207"/>
            <a:ext cx="7159332" cy="707886"/>
          </a:xfrm>
          <a:prstGeom prst="rect">
            <a:avLst/>
          </a:prstGeom>
          <a:noFill/>
        </p:spPr>
        <p:txBody>
          <a:bodyPr wrap="non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Được bác voi cứu, thỏ con nói 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3C1DDE28-330A-45C0-9A63-E8D125882F12}"/>
              </a:ext>
            </a:extLst>
          </p:cNvPr>
          <p:cNvPicPr>
            <a:picLocks noChangeAspect="1"/>
          </p:cNvPicPr>
          <p:nvPr/>
        </p:nvPicPr>
        <p:blipFill rotWithShape="1">
          <a:blip r:embed="rId2"/>
          <a:srcRect l="3107" t="4395" r="51887" b="3728"/>
          <a:stretch/>
        </p:blipFill>
        <p:spPr>
          <a:xfrm>
            <a:off x="2044868" y="1054163"/>
            <a:ext cx="7269954" cy="4392044"/>
          </a:xfrm>
          <a:prstGeom prst="rect">
            <a:avLst/>
          </a:prstGeom>
        </p:spPr>
      </p:pic>
    </p:spTree>
    <p:extLst>
      <p:ext uri="{BB962C8B-B14F-4D97-AF65-F5344CB8AC3E}">
        <p14:creationId xmlns:p14="http://schemas.microsoft.com/office/powerpoint/2010/main" val="13043711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sp>
        <p:nvSpPr>
          <p:cNvPr id="4" name="TextBox 3">
            <a:extLst>
              <a:ext uri="{FF2B5EF4-FFF2-40B4-BE49-F238E27FC236}">
                <a16:creationId xmlns:a16="http://schemas.microsoft.com/office/drawing/2014/main" id="{79426C62-7805-480D-A373-C0819C418D2D}"/>
              </a:ext>
            </a:extLst>
          </p:cNvPr>
          <p:cNvSpPr txBox="1"/>
          <p:nvPr/>
        </p:nvSpPr>
        <p:spPr>
          <a:xfrm>
            <a:off x="3318265" y="5624678"/>
            <a:ext cx="6183416" cy="707886"/>
          </a:xfrm>
          <a:prstGeom prst="rect">
            <a:avLst/>
          </a:prstGeom>
          <a:noFill/>
        </p:spPr>
        <p:txBody>
          <a:bodyPr wrap="square" rtlCol="0">
            <a:spAutoFit/>
          </a:bodyPr>
          <a:lstStyle/>
          <a:p>
            <a:r>
              <a:rPr lang="en-US" sz="4000" dirty="0">
                <a:latin typeface="Arial-Rounded" panose="020B0500000000000000" pitchFamily="34" charset="0"/>
                <a:ea typeface="Arial-Rounded" panose="020B0500000000000000" pitchFamily="34" charset="0"/>
                <a:cs typeface="Arial-Rounded" panose="020B0500000000000000" pitchFamily="34" charset="0"/>
              </a:rPr>
              <a:t>Thỏ con hiểu ra điều </a:t>
            </a:r>
            <a:r>
              <a:rPr lang="en-US" sz="4000" dirty="0" err="1">
                <a:latin typeface="Arial-Rounded" panose="020B0500000000000000" pitchFamily="34" charset="0"/>
                <a:ea typeface="Arial-Rounded" panose="020B0500000000000000" pitchFamily="34" charset="0"/>
                <a:cs typeface="Arial-Rounded" panose="020B0500000000000000" pitchFamily="34" charset="0"/>
              </a:rPr>
              <a:t>gì</a:t>
            </a:r>
            <a:r>
              <a:rPr lang="vi-VN" sz="40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F430E780-C207-4211-A207-3FCCE849B301}"/>
              </a:ext>
            </a:extLst>
          </p:cNvPr>
          <p:cNvPicPr>
            <a:picLocks noChangeAspect="1"/>
          </p:cNvPicPr>
          <p:nvPr/>
        </p:nvPicPr>
        <p:blipFill rotWithShape="1">
          <a:blip r:embed="rId2"/>
          <a:srcRect l="50897" t="3927" r="8922" b="3716"/>
          <a:stretch/>
        </p:blipFill>
        <p:spPr>
          <a:xfrm>
            <a:off x="2075544" y="1165610"/>
            <a:ext cx="8288039" cy="4236687"/>
          </a:xfrm>
          <a:prstGeom prst="rect">
            <a:avLst/>
          </a:prstGeom>
        </p:spPr>
      </p:pic>
    </p:spTree>
    <p:extLst>
      <p:ext uri="{BB962C8B-B14F-4D97-AF65-F5344CB8AC3E}">
        <p14:creationId xmlns:p14="http://schemas.microsoft.com/office/powerpoint/2010/main" val="32368428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03</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3300566"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Kể</a:t>
            </a:r>
            <a:r>
              <a:rPr lang="en-US" altLang="zh-CN" sz="5400" dirty="0">
                <a:latin typeface="+mn-lt"/>
                <a:ea typeface="+mn-ea"/>
                <a:cs typeface="+mn-ea"/>
                <a:sym typeface="+mn-lt"/>
              </a:rPr>
              <a:t> </a:t>
            </a:r>
            <a:r>
              <a:rPr lang="en-US" altLang="zh-CN" sz="5400" dirty="0" err="1">
                <a:latin typeface="+mn-lt"/>
                <a:ea typeface="+mn-ea"/>
                <a:cs typeface="+mn-ea"/>
                <a:sym typeface="+mn-lt"/>
              </a:rPr>
              <a:t>chuyện</a:t>
            </a:r>
            <a:endParaRPr lang="zh-CN" altLang="en-US" sz="5400" dirty="0">
              <a:latin typeface="+mn-lt"/>
              <a:ea typeface="+mn-ea"/>
              <a:cs typeface="+mn-ea"/>
              <a:sym typeface="+mn-lt"/>
            </a:endParaRPr>
          </a:p>
        </p:txBody>
      </p:sp>
      <p:pic>
        <p:nvPicPr>
          <p:cNvPr id="7" name="Bài học đầu tiên của thỏ con">
            <a:hlinkClick r:id="" action="ppaction://media"/>
            <a:extLst>
              <a:ext uri="{FF2B5EF4-FFF2-40B4-BE49-F238E27FC236}">
                <a16:creationId xmlns:a16="http://schemas.microsoft.com/office/drawing/2014/main" id="{3428A295-7530-445E-BC78-1A9FF2194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84" y="5986884"/>
            <a:ext cx="760671" cy="724451"/>
          </a:xfrm>
          <a:prstGeom prst="rect">
            <a:avLst/>
          </a:prstGeom>
        </p:spPr>
      </p:pic>
      <p:sp>
        <p:nvSpPr>
          <p:cNvPr id="8" name="TextBox 7">
            <a:extLst>
              <a:ext uri="{FF2B5EF4-FFF2-40B4-BE49-F238E27FC236}">
                <a16:creationId xmlns:a16="http://schemas.microsoft.com/office/drawing/2014/main" id="{092AA772-F988-4766-AD03-C73B0582844A}"/>
              </a:ext>
            </a:extLst>
          </p:cNvPr>
          <p:cNvSpPr txBox="1"/>
          <p:nvPr/>
        </p:nvSpPr>
        <p:spPr>
          <a:xfrm>
            <a:off x="2878717" y="865036"/>
            <a:ext cx="6434566" cy="707886"/>
          </a:xfrm>
          <a:prstGeom prst="rect">
            <a:avLst/>
          </a:prstGeom>
          <a:noFill/>
        </p:spPr>
        <p:txBody>
          <a:bodyPr wrap="square" rtlCol="0">
            <a:spAutoFit/>
          </a:bodyPr>
          <a:lstStyle/>
          <a:p>
            <a:pPr algn="ct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học đầu tiên của thỏ con.</a:t>
            </a:r>
          </a:p>
        </p:txBody>
      </p:sp>
      <p:pic>
        <p:nvPicPr>
          <p:cNvPr id="11" name="Picture 10">
            <a:extLst>
              <a:ext uri="{FF2B5EF4-FFF2-40B4-BE49-F238E27FC236}">
                <a16:creationId xmlns:a16="http://schemas.microsoft.com/office/drawing/2014/main" id="{AAF8F1F3-3B80-485D-90F8-C279D7774847}"/>
              </a:ext>
            </a:extLst>
          </p:cNvPr>
          <p:cNvPicPr>
            <a:picLocks noChangeAspect="1"/>
          </p:cNvPicPr>
          <p:nvPr/>
        </p:nvPicPr>
        <p:blipFill rotWithShape="1">
          <a:blip r:embed="rId5"/>
          <a:srcRect l="5792" t="10763" r="52352" b="3685"/>
          <a:stretch/>
        </p:blipFill>
        <p:spPr>
          <a:xfrm>
            <a:off x="1255663" y="1648399"/>
            <a:ext cx="4161728" cy="2277844"/>
          </a:xfrm>
          <a:prstGeom prst="rect">
            <a:avLst/>
          </a:prstGeom>
          <a:ln>
            <a:solidFill>
              <a:srgbClr val="B3D487"/>
            </a:solidFill>
          </a:ln>
          <a:effectLst>
            <a:glow rad="63500">
              <a:schemeClr val="accent6">
                <a:satMod val="175000"/>
                <a:alpha val="40000"/>
              </a:schemeClr>
            </a:glow>
          </a:effectLst>
        </p:spPr>
      </p:pic>
      <p:pic>
        <p:nvPicPr>
          <p:cNvPr id="12" name="Picture 11">
            <a:extLst>
              <a:ext uri="{FF2B5EF4-FFF2-40B4-BE49-F238E27FC236}">
                <a16:creationId xmlns:a16="http://schemas.microsoft.com/office/drawing/2014/main" id="{BC43B7EB-6199-4E2C-82F9-F227EA6A5F55}"/>
              </a:ext>
            </a:extLst>
          </p:cNvPr>
          <p:cNvPicPr>
            <a:picLocks noChangeAspect="1"/>
          </p:cNvPicPr>
          <p:nvPr/>
        </p:nvPicPr>
        <p:blipFill rotWithShape="1">
          <a:blip r:embed="rId5"/>
          <a:srcRect l="50438" t="3336" r="1346" b="1291"/>
          <a:stretch/>
        </p:blipFill>
        <p:spPr>
          <a:xfrm>
            <a:off x="6645663" y="1648399"/>
            <a:ext cx="4161729" cy="2277844"/>
          </a:xfrm>
          <a:prstGeom prst="rect">
            <a:avLst/>
          </a:prstGeom>
          <a:ln>
            <a:solidFill>
              <a:srgbClr val="B3D487"/>
            </a:solidFill>
          </a:ln>
          <a:effectLst>
            <a:glow rad="63500">
              <a:schemeClr val="accent6">
                <a:satMod val="175000"/>
                <a:alpha val="40000"/>
              </a:schemeClr>
            </a:glow>
          </a:effectLst>
        </p:spPr>
      </p:pic>
      <p:pic>
        <p:nvPicPr>
          <p:cNvPr id="13" name="Picture 12">
            <a:extLst>
              <a:ext uri="{FF2B5EF4-FFF2-40B4-BE49-F238E27FC236}">
                <a16:creationId xmlns:a16="http://schemas.microsoft.com/office/drawing/2014/main" id="{73399E33-0ECA-4491-A06C-6D87377D45C4}"/>
              </a:ext>
            </a:extLst>
          </p:cNvPr>
          <p:cNvPicPr>
            <a:picLocks noChangeAspect="1"/>
          </p:cNvPicPr>
          <p:nvPr/>
        </p:nvPicPr>
        <p:blipFill rotWithShape="1">
          <a:blip r:embed="rId6"/>
          <a:srcRect l="3107" t="4395" r="51887" b="3728"/>
          <a:stretch/>
        </p:blipFill>
        <p:spPr>
          <a:xfrm>
            <a:off x="1255662" y="4233815"/>
            <a:ext cx="4161728" cy="2274968"/>
          </a:xfrm>
          <a:prstGeom prst="rect">
            <a:avLst/>
          </a:prstGeom>
          <a:ln>
            <a:solidFill>
              <a:srgbClr val="B3D487"/>
            </a:solidFill>
          </a:ln>
          <a:effectLst>
            <a:glow rad="63500">
              <a:schemeClr val="accent6">
                <a:satMod val="175000"/>
                <a:alpha val="40000"/>
              </a:schemeClr>
            </a:glow>
          </a:effectLst>
        </p:spPr>
      </p:pic>
      <p:pic>
        <p:nvPicPr>
          <p:cNvPr id="14" name="Picture 13">
            <a:extLst>
              <a:ext uri="{FF2B5EF4-FFF2-40B4-BE49-F238E27FC236}">
                <a16:creationId xmlns:a16="http://schemas.microsoft.com/office/drawing/2014/main" id="{B6D5F77F-2573-4241-A0BF-6C1D75E42E03}"/>
              </a:ext>
            </a:extLst>
          </p:cNvPr>
          <p:cNvPicPr>
            <a:picLocks noChangeAspect="1"/>
          </p:cNvPicPr>
          <p:nvPr/>
        </p:nvPicPr>
        <p:blipFill rotWithShape="1">
          <a:blip r:embed="rId6"/>
          <a:srcRect l="50897" t="3927" r="8922" b="3716"/>
          <a:stretch/>
        </p:blipFill>
        <p:spPr>
          <a:xfrm>
            <a:off x="6645663" y="4214155"/>
            <a:ext cx="4161728" cy="2274968"/>
          </a:xfrm>
          <a:prstGeom prst="rect">
            <a:avLst/>
          </a:prstGeom>
          <a:ln>
            <a:solidFill>
              <a:srgbClr val="B3D487"/>
            </a:solidFill>
          </a:ln>
          <a:effectLst>
            <a:glow rad="63500">
              <a:schemeClr val="accent6">
                <a:satMod val="175000"/>
                <a:alpha val="40000"/>
              </a:schemeClr>
            </a:glow>
          </a:effectLst>
        </p:spPr>
      </p:pic>
    </p:spTree>
    <p:extLst>
      <p:ext uri="{BB962C8B-B14F-4D97-AF65-F5344CB8AC3E}">
        <p14:creationId xmlns:p14="http://schemas.microsoft.com/office/powerpoint/2010/main" val="360899902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1500"/>
                                        <p:tgtEl>
                                          <p:spTgt spid="11"/>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1500"/>
                                        <p:tgtEl>
                                          <p:spTgt spid="12"/>
                                        </p:tgtEl>
                                      </p:cBhvr>
                                    </p:animEffect>
                                  </p:childTnLst>
                                </p:cTn>
                              </p:par>
                            </p:childTnLst>
                          </p:cTn>
                        </p:par>
                        <p:par>
                          <p:cTn id="26" fill="hold">
                            <p:stCondLst>
                              <p:cond delay="4000"/>
                            </p:stCondLst>
                            <p:childTnLst>
                              <p:par>
                                <p:cTn id="27" presetID="16" presetClass="entr" presetSubtype="21"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1500"/>
                                        <p:tgtEl>
                                          <p:spTgt spid="13"/>
                                        </p:tgtEl>
                                      </p:cBhvr>
                                    </p:animEffect>
                                  </p:childTnLst>
                                </p:cTn>
                              </p:par>
                            </p:childTnLst>
                          </p:cTn>
                        </p:par>
                        <p:par>
                          <p:cTn id="30" fill="hold">
                            <p:stCondLst>
                              <p:cond delay="5500"/>
                            </p:stCondLst>
                            <p:childTnLst>
                              <p:par>
                                <p:cTn id="31" presetID="16" presetClass="entr" presetSubtype="2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4048" fill="hold"/>
                                        <p:tgtEl>
                                          <p:spTgt spid="7"/>
                                        </p:tgtEl>
                                      </p:cBhvr>
                                    </p:cmd>
                                  </p:childTnLst>
                                </p:cTn>
                              </p:par>
                            </p:childTnLst>
                          </p:cTn>
                        </p:par>
                      </p:childTnLst>
                    </p:cTn>
                  </p:par>
                </p:childTnLst>
              </p:cTn>
              <p:nextCondLst>
                <p:cond evt="onClick" delay="0">
                  <p:tgtEl>
                    <p:spTgt spid="7"/>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bldLst>
      <p:bldP spid="9" grpId="0" animBg="1"/>
      <p:bldP spid="10"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CB0F0F2-8024-4741-A1B8-77ADED849BDE}"/>
              </a:ext>
            </a:extLst>
          </p:cNvPr>
          <p:cNvGrpSpPr/>
          <p:nvPr/>
        </p:nvGrpSpPr>
        <p:grpSpPr>
          <a:xfrm>
            <a:off x="2362047" y="2558472"/>
            <a:ext cx="8213589" cy="1908724"/>
            <a:chOff x="2362047" y="2558472"/>
            <a:chExt cx="8213589" cy="1908724"/>
          </a:xfrm>
        </p:grpSpPr>
        <p:sp>
          <p:nvSpPr>
            <p:cNvPr id="9" name="5">
              <a:extLst>
                <a:ext uri="{FF2B5EF4-FFF2-40B4-BE49-F238E27FC236}">
                  <a16:creationId xmlns:a16="http://schemas.microsoft.com/office/drawing/2014/main" id="{94B1A648-F535-4F02-A89F-11A366D3E79F}"/>
                </a:ext>
              </a:extLst>
            </p:cNvPr>
            <p:cNvSpPr/>
            <p:nvPr/>
          </p:nvSpPr>
          <p:spPr>
            <a:xfrm>
              <a:off x="2362047" y="2558472"/>
              <a:ext cx="8213589" cy="1908724"/>
            </a:xfrm>
            <a:prstGeom prst="rect">
              <a:avLst/>
            </a:prstGeom>
            <a:solidFill>
              <a:srgbClr val="B3D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7">
              <a:extLst>
                <a:ext uri="{FF2B5EF4-FFF2-40B4-BE49-F238E27FC236}">
                  <a16:creationId xmlns:a16="http://schemas.microsoft.com/office/drawing/2014/main" id="{73BB0F0D-065B-4851-9073-F1691604A808}"/>
                </a:ext>
              </a:extLst>
            </p:cNvPr>
            <p:cNvSpPr/>
            <p:nvPr/>
          </p:nvSpPr>
          <p:spPr>
            <a:xfrm>
              <a:off x="3019360" y="2677833"/>
              <a:ext cx="7322820" cy="1502334"/>
            </a:xfrm>
            <a:prstGeom prst="rect">
              <a:avLst/>
            </a:prstGeom>
          </p:spPr>
          <p:txBody>
            <a:bodyPr wrap="square">
              <a:spAutoFit/>
            </a:bodyPr>
            <a:lstStyle/>
            <a:p>
              <a:pPr>
                <a:lnSpc>
                  <a:spcPct val="130000"/>
                </a:lnSpc>
              </a:pPr>
              <a:r>
                <a:rPr lang="en-US" altLang="zh-CN" sz="8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Củng</a:t>
              </a:r>
              <a:r>
                <a:rPr lang="en-US" altLang="zh-CN" sz="8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8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cố</a:t>
              </a:r>
              <a:r>
                <a:rPr lang="en-US" altLang="zh-CN" sz="8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8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8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8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học</a:t>
              </a:r>
              <a:endParaRPr lang="zh-CN" altLang="en-US" sz="8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10" name="5">
            <a:extLst>
              <a:ext uri="{FF2B5EF4-FFF2-40B4-BE49-F238E27FC236}">
                <a16:creationId xmlns:a16="http://schemas.microsoft.com/office/drawing/2014/main" id="{2684763C-F2AF-4720-AFE9-A65B656F113D}"/>
              </a:ext>
            </a:extLst>
          </p:cNvPr>
          <p:cNvPicPr>
            <a:picLocks noChangeAspect="1"/>
          </p:cNvPicPr>
          <p:nvPr/>
        </p:nvPicPr>
        <p:blipFill rotWithShape="1">
          <a:blip r:embed="rId3">
            <a:extLst>
              <a:ext uri="{28A0092B-C50C-407E-A947-70E740481C1C}">
                <a14:useLocalDpi xmlns:a14="http://schemas.microsoft.com/office/drawing/2010/main" val="0"/>
              </a:ext>
            </a:extLst>
          </a:blip>
          <a:srcRect t="24823" b="11064"/>
          <a:stretch/>
        </p:blipFill>
        <p:spPr>
          <a:xfrm>
            <a:off x="-99938" y="1821027"/>
            <a:ext cx="5556546" cy="5036973"/>
          </a:xfrm>
          <a:prstGeom prst="rect">
            <a:avLst/>
          </a:prstGeom>
        </p:spPr>
      </p:pic>
      <p:pic>
        <p:nvPicPr>
          <p:cNvPr id="12" name="6">
            <a:extLst>
              <a:ext uri="{FF2B5EF4-FFF2-40B4-BE49-F238E27FC236}">
                <a16:creationId xmlns:a16="http://schemas.microsoft.com/office/drawing/2014/main" id="{0EB5C174-76F4-4CCE-BA0F-F0D19481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4399" y="850402"/>
            <a:ext cx="2392672" cy="2392672"/>
          </a:xfrm>
          <a:prstGeom prst="rect">
            <a:avLst/>
          </a:prstGeom>
        </p:spPr>
      </p:pic>
      <p:pic>
        <p:nvPicPr>
          <p:cNvPr id="14" name="5">
            <a:extLst>
              <a:ext uri="{FF2B5EF4-FFF2-40B4-BE49-F238E27FC236}">
                <a16:creationId xmlns:a16="http://schemas.microsoft.com/office/drawing/2014/main" id="{845ABD86-EE78-4C38-9116-9CEEB48104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840" y="4307797"/>
            <a:ext cx="2762248" cy="2762248"/>
          </a:xfrm>
          <a:prstGeom prst="rect">
            <a:avLst/>
          </a:prstGeom>
        </p:spPr>
      </p:pic>
    </p:spTree>
    <p:extLst>
      <p:ext uri="{BB962C8B-B14F-4D97-AF65-F5344CB8AC3E}">
        <p14:creationId xmlns:p14="http://schemas.microsoft.com/office/powerpoint/2010/main" val="91417417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h lớn">
            <a:extLst>
              <a:ext uri="{FF2B5EF4-FFF2-40B4-BE49-F238E27FC236}">
                <a16:creationId xmlns:a16="http://schemas.microsoft.com/office/drawing/2014/main" id="{D2F3A7D8-A9E1-7CF0-2DAA-FF9C320F8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đèn pin">
            <a:extLst>
              <a:ext uri="{FF2B5EF4-FFF2-40B4-BE49-F238E27FC236}">
                <a16:creationId xmlns:a16="http://schemas.microsoft.com/office/drawing/2014/main" id="{D3789DE5-6F4D-3A67-2995-A4C6E467BEE0}"/>
              </a:ext>
            </a:extLst>
          </p:cNvPr>
          <p:cNvSpPr txBox="1"/>
          <p:nvPr/>
        </p:nvSpPr>
        <p:spPr>
          <a:xfrm>
            <a:off x="8066966" y="4555453"/>
            <a:ext cx="3104885" cy="861766"/>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0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nhót</a:t>
            </a:r>
            <a:endParaRPr kumimoji="0" lang="es-ES" sz="5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mũ len">
            <a:extLst>
              <a:ext uri="{FF2B5EF4-FFF2-40B4-BE49-F238E27FC236}">
                <a16:creationId xmlns:a16="http://schemas.microsoft.com/office/drawing/2014/main" id="{73B61991-6BEF-34E8-A556-AE867F0545BE}"/>
              </a:ext>
            </a:extLst>
          </p:cNvPr>
          <p:cNvSpPr txBox="1"/>
          <p:nvPr/>
        </p:nvSpPr>
        <p:spPr>
          <a:xfrm>
            <a:off x="8058562" y="4401639"/>
            <a:ext cx="310407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 ớt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mưa phùn">
            <a:extLst>
              <a:ext uri="{FF2B5EF4-FFF2-40B4-BE49-F238E27FC236}">
                <a16:creationId xmlns:a16="http://schemas.microsoft.com/office/drawing/2014/main" id="{5BF74519-58B9-3F70-A2C4-75E1C21C3ED6}"/>
              </a:ext>
            </a:extLst>
          </p:cNvPr>
          <p:cNvSpPr txBox="1"/>
          <p:nvPr/>
        </p:nvSpPr>
        <p:spPr>
          <a:xfrm>
            <a:off x="8047629" y="4580239"/>
            <a:ext cx="307016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 lốt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dế mèn">
            <a:extLst>
              <a:ext uri="{FF2B5EF4-FFF2-40B4-BE49-F238E27FC236}">
                <a16:creationId xmlns:a16="http://schemas.microsoft.com/office/drawing/2014/main" id="{C1322F48-BCCB-AAF3-7469-2D5A1E471F89}"/>
              </a:ext>
            </a:extLst>
          </p:cNvPr>
          <p:cNvSpPr txBox="1"/>
          <p:nvPr/>
        </p:nvSpPr>
        <p:spPr>
          <a:xfrm>
            <a:off x="8000342" y="4482807"/>
            <a:ext cx="311284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chót vót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bản tin">
            <a:extLst>
              <a:ext uri="{FF2B5EF4-FFF2-40B4-BE49-F238E27FC236}">
                <a16:creationId xmlns:a16="http://schemas.microsoft.com/office/drawing/2014/main" id="{1FC010C2-F343-51D0-3376-A687384BB599}"/>
              </a:ext>
            </a:extLst>
          </p:cNvPr>
          <p:cNvSpPr txBox="1"/>
          <p:nvPr/>
        </p:nvSpPr>
        <p:spPr>
          <a:xfrm>
            <a:off x="8125634" y="4490939"/>
            <a:ext cx="3112841"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cà rốt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un con">
            <a:extLst>
              <a:ext uri="{FF2B5EF4-FFF2-40B4-BE49-F238E27FC236}">
                <a16:creationId xmlns:a16="http://schemas.microsoft.com/office/drawing/2014/main" id="{D57B814A-4125-BD3F-CBEB-129DD599A762}"/>
              </a:ext>
            </a:extLst>
          </p:cNvPr>
          <p:cNvSpPr txBox="1"/>
          <p:nvPr/>
        </p:nvSpPr>
        <p:spPr>
          <a:xfrm>
            <a:off x="8066966" y="4492663"/>
            <a:ext cx="3104885" cy="923322"/>
          </a:xfrm>
          <a:prstGeom prst="rect">
            <a:avLst/>
          </a:prstGeom>
          <a:solidFill>
            <a:schemeClr val="bg1"/>
          </a:solidFill>
        </p:spPr>
        <p:txBody>
          <a:bodyPr wrap="square" lIns="91431" tIns="45716" rIns="91431" bIns="4571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vợt</a:t>
            </a:r>
            <a:endParaRPr kumimoji="0" lang="es-E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giỏ đựng">
            <a:extLst>
              <a:ext uri="{FF2B5EF4-FFF2-40B4-BE49-F238E27FC236}">
                <a16:creationId xmlns:a16="http://schemas.microsoft.com/office/drawing/2014/main" id="{08143C79-C711-CB53-4859-2F7BDD97E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225" y="4588694"/>
            <a:ext cx="4022747" cy="2591602"/>
          </a:xfrm>
          <a:prstGeom prst="rect">
            <a:avLst/>
          </a:prstGeom>
        </p:spPr>
      </p:pic>
      <p:grpSp>
        <p:nvGrpSpPr>
          <p:cNvPr id="12" name="Group 1">
            <a:extLst>
              <a:ext uri="{FF2B5EF4-FFF2-40B4-BE49-F238E27FC236}">
                <a16:creationId xmlns:a16="http://schemas.microsoft.com/office/drawing/2014/main" id="{B431AD64-D260-E424-B310-B414DC9C9753}"/>
              </a:ext>
            </a:extLst>
          </p:cNvPr>
          <p:cNvGrpSpPr/>
          <p:nvPr/>
        </p:nvGrpSpPr>
        <p:grpSpPr>
          <a:xfrm>
            <a:off x="2370802" y="619445"/>
            <a:ext cx="1556676" cy="1048433"/>
            <a:chOff x="2341807" y="722423"/>
            <a:chExt cx="1167507" cy="1048431"/>
          </a:xfrm>
        </p:grpSpPr>
        <p:pic>
          <p:nvPicPr>
            <p:cNvPr id="13" name="Picture 12">
              <a:extLst>
                <a:ext uri="{FF2B5EF4-FFF2-40B4-BE49-F238E27FC236}">
                  <a16:creationId xmlns:a16="http://schemas.microsoft.com/office/drawing/2014/main" id="{B569F079-0402-8546-C7E6-9CC8CF48A6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14" name="1">
              <a:extLst>
                <a:ext uri="{FF2B5EF4-FFF2-40B4-BE49-F238E27FC236}">
                  <a16:creationId xmlns:a16="http://schemas.microsoft.com/office/drawing/2014/main" id="{7E2A8EEC-93F0-9824-48B0-4208ADA8214B}"/>
                </a:ext>
              </a:extLst>
            </p:cNvPr>
            <p:cNvSpPr txBox="1"/>
            <p:nvPr/>
          </p:nvSpPr>
          <p:spPr>
            <a:xfrm>
              <a:off x="2341807" y="1001415"/>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2">
            <a:extLst>
              <a:ext uri="{FF2B5EF4-FFF2-40B4-BE49-F238E27FC236}">
                <a16:creationId xmlns:a16="http://schemas.microsoft.com/office/drawing/2014/main" id="{12F01834-31D7-BFD6-C9CB-404286AAA884}"/>
              </a:ext>
            </a:extLst>
          </p:cNvPr>
          <p:cNvGrpSpPr/>
          <p:nvPr/>
        </p:nvGrpSpPr>
        <p:grpSpPr>
          <a:xfrm>
            <a:off x="4250540" y="2642322"/>
            <a:ext cx="1556676" cy="1048433"/>
            <a:chOff x="5632842" y="2105111"/>
            <a:chExt cx="1167507" cy="1048431"/>
          </a:xfrm>
        </p:grpSpPr>
        <p:pic>
          <p:nvPicPr>
            <p:cNvPr id="16" name="2">
              <a:extLst>
                <a:ext uri="{FF2B5EF4-FFF2-40B4-BE49-F238E27FC236}">
                  <a16:creationId xmlns:a16="http://schemas.microsoft.com/office/drawing/2014/main" id="{0266B98C-5D76-EBA5-72C7-9DC020AB27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7" name="2">
              <a:extLst>
                <a:ext uri="{FF2B5EF4-FFF2-40B4-BE49-F238E27FC236}">
                  <a16:creationId xmlns:a16="http://schemas.microsoft.com/office/drawing/2014/main" id="{8612B200-0C37-FF93-2B4F-EBDFEF1C33AF}"/>
                </a:ext>
              </a:extLst>
            </p:cNvPr>
            <p:cNvSpPr txBox="1"/>
            <p:nvPr/>
          </p:nvSpPr>
          <p:spPr>
            <a:xfrm>
              <a:off x="5632842" y="2384103"/>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Group 13">
            <a:extLst>
              <a:ext uri="{FF2B5EF4-FFF2-40B4-BE49-F238E27FC236}">
                <a16:creationId xmlns:a16="http://schemas.microsoft.com/office/drawing/2014/main" id="{7438A1D4-AFC8-1CCB-6BFC-23DE32667489}"/>
              </a:ext>
            </a:extLst>
          </p:cNvPr>
          <p:cNvGrpSpPr/>
          <p:nvPr/>
        </p:nvGrpSpPr>
        <p:grpSpPr>
          <a:xfrm>
            <a:off x="1070082" y="1990174"/>
            <a:ext cx="1556676" cy="1048433"/>
            <a:chOff x="1559230" y="2459387"/>
            <a:chExt cx="1167507" cy="1048431"/>
          </a:xfrm>
        </p:grpSpPr>
        <p:pic>
          <p:nvPicPr>
            <p:cNvPr id="19" name="Picture 18">
              <a:extLst>
                <a:ext uri="{FF2B5EF4-FFF2-40B4-BE49-F238E27FC236}">
                  <a16:creationId xmlns:a16="http://schemas.microsoft.com/office/drawing/2014/main" id="{CDE27C10-598C-E33C-55C4-88AD962C83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C357DF09-431D-46C0-E0A3-7E7BD22C4E61}"/>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4">
            <a:extLst>
              <a:ext uri="{FF2B5EF4-FFF2-40B4-BE49-F238E27FC236}">
                <a16:creationId xmlns:a16="http://schemas.microsoft.com/office/drawing/2014/main" id="{A3DF2764-6B15-D10A-08B6-C46CB1E589BB}"/>
              </a:ext>
            </a:extLst>
          </p:cNvPr>
          <p:cNvGrpSpPr/>
          <p:nvPr/>
        </p:nvGrpSpPr>
        <p:grpSpPr>
          <a:xfrm>
            <a:off x="4266986" y="435444"/>
            <a:ext cx="1556676" cy="1048433"/>
            <a:chOff x="1559230" y="2459387"/>
            <a:chExt cx="1167507" cy="1048431"/>
          </a:xfrm>
        </p:grpSpPr>
        <p:pic>
          <p:nvPicPr>
            <p:cNvPr id="22" name="Picture 21">
              <a:extLst>
                <a:ext uri="{FF2B5EF4-FFF2-40B4-BE49-F238E27FC236}">
                  <a16:creationId xmlns:a16="http://schemas.microsoft.com/office/drawing/2014/main" id="{FCFBEEF3-9C93-2FBE-BBB9-09C1EBCFFC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3" name="4">
              <a:extLst>
                <a:ext uri="{FF2B5EF4-FFF2-40B4-BE49-F238E27FC236}">
                  <a16:creationId xmlns:a16="http://schemas.microsoft.com/office/drawing/2014/main" id="{68F62E7C-690E-E4D6-C6EF-5C78C812E419}"/>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5">
            <a:extLst>
              <a:ext uri="{FF2B5EF4-FFF2-40B4-BE49-F238E27FC236}">
                <a16:creationId xmlns:a16="http://schemas.microsoft.com/office/drawing/2014/main" id="{3F337CEC-8C28-36CC-F490-E35BC6832B56}"/>
              </a:ext>
            </a:extLst>
          </p:cNvPr>
          <p:cNvGrpSpPr/>
          <p:nvPr/>
        </p:nvGrpSpPr>
        <p:grpSpPr>
          <a:xfrm>
            <a:off x="3087600" y="1850678"/>
            <a:ext cx="1556676" cy="1048433"/>
            <a:chOff x="1559230" y="2459387"/>
            <a:chExt cx="1167507" cy="1048431"/>
          </a:xfrm>
        </p:grpSpPr>
        <p:pic>
          <p:nvPicPr>
            <p:cNvPr id="25" name="Picture 24">
              <a:extLst>
                <a:ext uri="{FF2B5EF4-FFF2-40B4-BE49-F238E27FC236}">
                  <a16:creationId xmlns:a16="http://schemas.microsoft.com/office/drawing/2014/main" id="{4FF3F152-356C-B955-F78B-AA556FDFBE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6" name="5">
              <a:extLst>
                <a:ext uri="{FF2B5EF4-FFF2-40B4-BE49-F238E27FC236}">
                  <a16:creationId xmlns:a16="http://schemas.microsoft.com/office/drawing/2014/main" id="{C66F8F67-4D6E-A6A6-5529-33B2C4933F96}"/>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5</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2">
            <a:extLst>
              <a:ext uri="{FF2B5EF4-FFF2-40B4-BE49-F238E27FC236}">
                <a16:creationId xmlns:a16="http://schemas.microsoft.com/office/drawing/2014/main" id="{42ABB7E5-4916-91EB-4A53-5FA59D1DA223}"/>
              </a:ext>
            </a:extLst>
          </p:cNvPr>
          <p:cNvGrpSpPr/>
          <p:nvPr/>
        </p:nvGrpSpPr>
        <p:grpSpPr>
          <a:xfrm>
            <a:off x="5214411" y="1608631"/>
            <a:ext cx="1556676" cy="1048433"/>
            <a:chOff x="1559230" y="2459387"/>
            <a:chExt cx="1167507" cy="1048431"/>
          </a:xfrm>
        </p:grpSpPr>
        <p:pic>
          <p:nvPicPr>
            <p:cNvPr id="28" name="Picture 27">
              <a:extLst>
                <a:ext uri="{FF2B5EF4-FFF2-40B4-BE49-F238E27FC236}">
                  <a16:creationId xmlns:a16="http://schemas.microsoft.com/office/drawing/2014/main" id="{C8DA2362-EA48-BAB4-6863-5CB98E65C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7AB46E7F-7B49-5341-E744-7A1C19653D0F}"/>
                </a:ext>
              </a:extLst>
            </p:cNvPr>
            <p:cNvSpPr txBox="1"/>
            <p:nvPr/>
          </p:nvSpPr>
          <p:spPr>
            <a:xfrm>
              <a:off x="1559230" y="2738379"/>
              <a:ext cx="1167507" cy="769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Rounded" panose="020B0500000000000000" pitchFamily="34" charset="0"/>
                  <a:ea typeface="Arial-Rounded" panose="020B0500000000000000" pitchFamily="34" charset="0"/>
                  <a:cs typeface="Arial-Rounded" panose="020B0500000000000000" pitchFamily="34" charset="0"/>
                </a:rPr>
                <a:t>6</a:t>
              </a:r>
              <a:endParaRPr kumimoji="0" lang="es-E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0" name="Oval mặt trời">
            <a:extLst>
              <a:ext uri="{FF2B5EF4-FFF2-40B4-BE49-F238E27FC236}">
                <a16:creationId xmlns:a16="http://schemas.microsoft.com/office/drawing/2014/main" id="{5F4B280A-8D1E-59E9-6545-6C9853FC0238}"/>
              </a:ext>
            </a:extLst>
          </p:cNvPr>
          <p:cNvSpPr/>
          <p:nvPr/>
        </p:nvSpPr>
        <p:spPr>
          <a:xfrm>
            <a:off x="9214338" y="1226807"/>
            <a:ext cx="1242655" cy="1204310"/>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Tieng-tinh-tinh-www_nhacchuongvui_com.mp3">
            <a:hlinkClick r:id="" action="ppaction://media"/>
            <a:extLst>
              <a:ext uri="{FF2B5EF4-FFF2-40B4-BE49-F238E27FC236}">
                <a16:creationId xmlns:a16="http://schemas.microsoft.com/office/drawing/2014/main" id="{D2A54E4D-EDFE-143F-0ABE-E38CD7FE1056}"/>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936750" y="498496"/>
            <a:ext cx="649817" cy="487363"/>
          </a:xfrm>
          <a:prstGeom prst="rect">
            <a:avLst/>
          </a:prstGeom>
        </p:spPr>
      </p:pic>
      <p:pic>
        <p:nvPicPr>
          <p:cNvPr id="32" name="Tieng-tinh-tinh-www_nhacchuongvui_com.mp3">
            <a:hlinkClick r:id="" action="ppaction://media"/>
            <a:extLst>
              <a:ext uri="{FF2B5EF4-FFF2-40B4-BE49-F238E27FC236}">
                <a16:creationId xmlns:a16="http://schemas.microsoft.com/office/drawing/2014/main" id="{1D743252-5CB7-04E4-B53C-49BACA929AC9}"/>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936751" y="1192959"/>
            <a:ext cx="649817" cy="487363"/>
          </a:xfrm>
          <a:prstGeom prst="rect">
            <a:avLst/>
          </a:prstGeom>
        </p:spPr>
      </p:pic>
      <p:pic>
        <p:nvPicPr>
          <p:cNvPr id="33" name="Tieng-tinh-tinh-www_nhacchuongvui_com.mp3">
            <a:hlinkClick r:id="" action="ppaction://media"/>
            <a:extLst>
              <a:ext uri="{FF2B5EF4-FFF2-40B4-BE49-F238E27FC236}">
                <a16:creationId xmlns:a16="http://schemas.microsoft.com/office/drawing/2014/main" id="{E512577D-8D5E-F107-50A0-0AC9321D389A}"/>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936752" y="1717175"/>
            <a:ext cx="649817" cy="487363"/>
          </a:xfrm>
          <a:prstGeom prst="rect">
            <a:avLst/>
          </a:prstGeom>
        </p:spPr>
      </p:pic>
      <p:pic>
        <p:nvPicPr>
          <p:cNvPr id="34" name="Tieng-tinh-tinh-www_nhacchuongvui_com.mp3">
            <a:hlinkClick r:id="" action="ppaction://media"/>
            <a:extLst>
              <a:ext uri="{FF2B5EF4-FFF2-40B4-BE49-F238E27FC236}">
                <a16:creationId xmlns:a16="http://schemas.microsoft.com/office/drawing/2014/main" id="{3D2FEF9A-0913-C31A-7ABA-8AC2870DB872}"/>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58254" y="2187436"/>
            <a:ext cx="649817" cy="487363"/>
          </a:xfrm>
          <a:prstGeom prst="rect">
            <a:avLst/>
          </a:prstGeom>
        </p:spPr>
      </p:pic>
      <p:pic>
        <p:nvPicPr>
          <p:cNvPr id="35" name="Tieng-tinh-tinh-www_nhacchuongvui_com.mp3">
            <a:hlinkClick r:id="" action="ppaction://media"/>
            <a:extLst>
              <a:ext uri="{FF2B5EF4-FFF2-40B4-BE49-F238E27FC236}">
                <a16:creationId xmlns:a16="http://schemas.microsoft.com/office/drawing/2014/main" id="{742A6519-F6BB-8CDC-CA4C-57FB23302912}"/>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83326" y="2621253"/>
            <a:ext cx="745237" cy="487363"/>
          </a:xfrm>
          <a:prstGeom prst="rect">
            <a:avLst/>
          </a:prstGeom>
        </p:spPr>
      </p:pic>
      <p:pic>
        <p:nvPicPr>
          <p:cNvPr id="36" name="Tieng-tinh-tinh-www_nhacchuongvui_com.mp3">
            <a:hlinkClick r:id="" action="ppaction://media"/>
            <a:extLst>
              <a:ext uri="{FF2B5EF4-FFF2-40B4-BE49-F238E27FC236}">
                <a16:creationId xmlns:a16="http://schemas.microsoft.com/office/drawing/2014/main" id="{E6A9580F-2380-C83C-567D-BCCC4B44101F}"/>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98683" y="3167056"/>
            <a:ext cx="649817" cy="487363"/>
          </a:xfrm>
          <a:prstGeom prst="rect">
            <a:avLst/>
          </a:prstGeom>
        </p:spPr>
      </p:pic>
      <p:sp>
        <p:nvSpPr>
          <p:cNvPr id="37" name="trò chơi hái táo">
            <a:extLst>
              <a:ext uri="{FF2B5EF4-FFF2-40B4-BE49-F238E27FC236}">
                <a16:creationId xmlns:a16="http://schemas.microsoft.com/office/drawing/2014/main" id="{15F63B89-1494-63ED-12CE-34F55BAD03FA}"/>
              </a:ext>
            </a:extLst>
          </p:cNvPr>
          <p:cNvSpPr/>
          <p:nvPr/>
        </p:nvSpPr>
        <p:spPr>
          <a:xfrm>
            <a:off x="6267266" y="-19255"/>
            <a:ext cx="6023643" cy="86177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Hái</a:t>
            </a:r>
            <a:r>
              <a:rPr kumimoji="0" lang="en-US" sz="5000" b="1" i="0" u="none" strike="noStrike" kern="0" cap="none" spc="0" normalizeH="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noProof="0" dirty="0" err="1">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rPr>
              <a:t>táo</a:t>
            </a:r>
            <a:endParaRPr kumimoji="0" lang="en-US" sz="5000" b="1" i="0" u="none" strike="noStrike" kern="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Arrow: Right 37">
            <a:hlinkClick r:id="rId9" action="ppaction://hlinksldjump"/>
            <a:extLst>
              <a:ext uri="{FF2B5EF4-FFF2-40B4-BE49-F238E27FC236}">
                <a16:creationId xmlns:a16="http://schemas.microsoft.com/office/drawing/2014/main" id="{372674F1-5B6F-1C47-9392-AD30FF6763F7}"/>
              </a:ext>
            </a:extLst>
          </p:cNvPr>
          <p:cNvSpPr/>
          <p:nvPr/>
        </p:nvSpPr>
        <p:spPr>
          <a:xfrm>
            <a:off x="11034318" y="62922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Tieng-tinh-tinh-www_nhacchuongvui_com.mp3">
            <a:hlinkClick r:id="" action="ppaction://media"/>
            <a:extLst>
              <a:ext uri="{FF2B5EF4-FFF2-40B4-BE49-F238E27FC236}">
                <a16:creationId xmlns:a16="http://schemas.microsoft.com/office/drawing/2014/main" id="{A3AD3D94-5664-4D3C-6FE3-CC2D1454A48F}"/>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2098683" y="4056698"/>
            <a:ext cx="649817" cy="487363"/>
          </a:xfrm>
          <a:prstGeom prst="rect">
            <a:avLst/>
          </a:prstGeom>
        </p:spPr>
      </p:pic>
    </p:spTree>
    <p:extLst>
      <p:ext uri="{BB962C8B-B14F-4D97-AF65-F5344CB8AC3E}">
        <p14:creationId xmlns:p14="http://schemas.microsoft.com/office/powerpoint/2010/main" val="291304727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1.11111E-6 L 0.00026 -0.02338 " pathEditMode="relative" rAng="0" ptsTypes="AA">
                                      <p:cBhvr>
                                        <p:cTn id="6" dur="250" accel="50000" decel="50000" autoRev="1" fill="hold">
                                          <p:stCondLst>
                                            <p:cond delay="0"/>
                                          </p:stCondLst>
                                        </p:cTn>
                                        <p:tgtEl>
                                          <p:spTgt spid="37"/>
                                        </p:tgtEl>
                                        <p:attrNameLst>
                                          <p:attrName>ppt_x</p:attrName>
                                          <p:attrName>ppt_y</p:attrName>
                                        </p:attrNameLst>
                                      </p:cBhvr>
                                      <p:rCtr x="13" y="-1181"/>
                                    </p:animMotion>
                                    <p:animRot by="1500000">
                                      <p:cBhvr>
                                        <p:cTn id="7" dur="125" fill="hold">
                                          <p:stCondLst>
                                            <p:cond delay="0"/>
                                          </p:stCondLst>
                                        </p:cTn>
                                        <p:tgtEl>
                                          <p:spTgt spid="37"/>
                                        </p:tgtEl>
                                        <p:attrNameLst>
                                          <p:attrName>r</p:attrName>
                                        </p:attrNameLst>
                                      </p:cBhvr>
                                    </p:animRot>
                                    <p:animRot by="-1500000">
                                      <p:cBhvr>
                                        <p:cTn id="8" dur="125" fill="hold">
                                          <p:stCondLst>
                                            <p:cond delay="125"/>
                                          </p:stCondLst>
                                        </p:cTn>
                                        <p:tgtEl>
                                          <p:spTgt spid="37"/>
                                        </p:tgtEl>
                                        <p:attrNameLst>
                                          <p:attrName>r</p:attrName>
                                        </p:attrNameLst>
                                      </p:cBhvr>
                                    </p:animRot>
                                    <p:animRot by="-1500000">
                                      <p:cBhvr>
                                        <p:cTn id="9" dur="125" fill="hold">
                                          <p:stCondLst>
                                            <p:cond delay="250"/>
                                          </p:stCondLst>
                                        </p:cTn>
                                        <p:tgtEl>
                                          <p:spTgt spid="37"/>
                                        </p:tgtEl>
                                        <p:attrNameLst>
                                          <p:attrName>r</p:attrName>
                                        </p:attrNameLst>
                                      </p:cBhvr>
                                    </p:animRot>
                                    <p:animRot by="1500000">
                                      <p:cBhvr>
                                        <p:cTn id="10" dur="125" fill="hold">
                                          <p:stCondLst>
                                            <p:cond delay="375"/>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00065 -0.03218 L -0.08138 0.66412 " pathEditMode="relative" rAng="0" ptsTypes="AA">
                                      <p:cBhvr>
                                        <p:cTn id="51" dur="2000" fill="hold"/>
                                        <p:tgtEl>
                                          <p:spTgt spid="12"/>
                                        </p:tgtEl>
                                        <p:attrNameLst>
                                          <p:attrName>ppt_x</p:attrName>
                                          <p:attrName>ppt_y</p:attrName>
                                        </p:attrNameLst>
                                      </p:cBhvr>
                                      <p:rCtr x="-4102" y="34815"/>
                                    </p:animMotion>
                                  </p:childTnLst>
                                </p:cTn>
                              </p:par>
                              <p:par>
                                <p:cTn id="52" presetID="1" presetClass="exit" presetSubtype="0" fill="hold" grpId="1"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3448" fill="hold"/>
                                        <p:tgtEl>
                                          <p:spTgt spid="36"/>
                                        </p:tgtEl>
                                      </p:cBhvr>
                                    </p:cmd>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5.55112E-17 -4.07407E-6 L -0.24323 0.34121 " pathEditMode="relative" rAng="0" ptsTypes="AA">
                                      <p:cBhvr>
                                        <p:cTn id="60" dur="2000" fill="hold"/>
                                        <p:tgtEl>
                                          <p:spTgt spid="15"/>
                                        </p:tgtEl>
                                        <p:attrNameLst>
                                          <p:attrName>ppt_x</p:attrName>
                                          <p:attrName>ppt_y</p:attrName>
                                        </p:attrNameLst>
                                      </p:cBhvr>
                                      <p:rCtr x="-12161" y="17060"/>
                                    </p:animMotion>
                                  </p:childTnLst>
                                </p:cTn>
                              </p:par>
                              <p:par>
                                <p:cTn id="61" presetID="1" presetClass="exit" presetSubtype="0" fill="hold" grpId="1" nodeType="with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3448" fill="hold"/>
                                        <p:tgtEl>
                                          <p:spTgt spid="31"/>
                                        </p:tgtEl>
                                      </p:cBhvr>
                                    </p:cmd>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2.5E-6 3.33333E-6 L 0.01771 0.45208 " pathEditMode="relative" rAng="0" ptsTypes="AA">
                                      <p:cBhvr>
                                        <p:cTn id="69" dur="2000" fill="hold"/>
                                        <p:tgtEl>
                                          <p:spTgt spid="18"/>
                                        </p:tgtEl>
                                        <p:attrNameLst>
                                          <p:attrName>ppt_x</p:attrName>
                                          <p:attrName>ppt_y</p:attrName>
                                        </p:attrNameLst>
                                      </p:cBhvr>
                                      <p:rCtr x="885" y="22593"/>
                                    </p:animMotion>
                                  </p:childTnLst>
                                </p:cTn>
                              </p:par>
                              <p:par>
                                <p:cTn id="70" presetID="1" presetClass="exit" presetSubtype="0" fill="hold" grpId="1" nodeType="with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3448" fill="hold"/>
                                        <p:tgtEl>
                                          <p:spTgt spid="32"/>
                                        </p:tgtEl>
                                      </p:cBhvr>
                                    </p:cmd>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1667 -0.01921 L -0.24739 0.66297 " pathEditMode="relative" rAng="0" ptsTypes="AA">
                                      <p:cBhvr>
                                        <p:cTn id="78" dur="2000" fill="hold"/>
                                        <p:tgtEl>
                                          <p:spTgt spid="21"/>
                                        </p:tgtEl>
                                        <p:attrNameLst>
                                          <p:attrName>ppt_x</p:attrName>
                                          <p:attrName>ppt_y</p:attrName>
                                        </p:attrNameLst>
                                      </p:cBhvr>
                                      <p:rCtr x="-13203" y="34097"/>
                                    </p:animMotion>
                                  </p:childTnLst>
                                </p:cTn>
                              </p:par>
                              <p:par>
                                <p:cTn id="79" presetID="1" presetClass="exit" presetSubtype="0" fill="hold" grpId="1" nodeType="withEffect">
                                  <p:stCondLst>
                                    <p:cond delay="0"/>
                                  </p:stCondLst>
                                  <p:childTnLst>
                                    <p:set>
                                      <p:cBhvr>
                                        <p:cTn id="80" dur="1" fill="hold">
                                          <p:stCondLst>
                                            <p:cond delay="0"/>
                                          </p:stCondLst>
                                        </p:cTn>
                                        <p:tgtEl>
                                          <p:spTgt spid="8"/>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3448" fill="hold"/>
                                        <p:tgtEl>
                                          <p:spTgt spid="33"/>
                                        </p:tgtEl>
                                      </p:cBhvr>
                                    </p:cmd>
                                  </p:childTnLst>
                                </p:cTn>
                              </p:par>
                            </p:childTnLst>
                          </p:cTn>
                        </p:par>
                      </p:childTnLst>
                    </p:cTn>
                  </p:par>
                </p:childTnLst>
              </p:cTn>
              <p:nextCondLst>
                <p:cond evt="onClick" delay="0">
                  <p:tgtEl>
                    <p:spTgt spid="8"/>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42" presetClass="path" presetSubtype="0" accel="50000" decel="50000" fill="hold" nodeType="clickEffect">
                                  <p:stCondLst>
                                    <p:cond delay="0"/>
                                  </p:stCondLst>
                                  <p:childTnLst>
                                    <p:animMotion origin="layout" path="M 2.70833E-6 3.7037E-6 L -0.12878 0.45648 " pathEditMode="relative" rAng="0" ptsTypes="AA">
                                      <p:cBhvr>
                                        <p:cTn id="87" dur="2000" fill="hold"/>
                                        <p:tgtEl>
                                          <p:spTgt spid="24"/>
                                        </p:tgtEl>
                                        <p:attrNameLst>
                                          <p:attrName>ppt_x</p:attrName>
                                          <p:attrName>ppt_y</p:attrName>
                                        </p:attrNameLst>
                                      </p:cBhvr>
                                      <p:rCtr x="-6445" y="22824"/>
                                    </p:animMotion>
                                  </p:childTnLst>
                                </p:cTn>
                              </p:par>
                              <p:par>
                                <p:cTn id="88" presetID="1" presetClass="exit" presetSubtype="0" fill="hold" grpId="1" nodeType="withEffect">
                                  <p:stCondLst>
                                    <p:cond delay="0"/>
                                  </p:stCondLst>
                                  <p:childTnLst>
                                    <p:set>
                                      <p:cBhvr>
                                        <p:cTn id="89" dur="1" fill="hold">
                                          <p:stCondLst>
                                            <p:cond delay="0"/>
                                          </p:stCondLst>
                                        </p:cTn>
                                        <p:tgtEl>
                                          <p:spTgt spid="9"/>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3448" fill="hold"/>
                                        <p:tgtEl>
                                          <p:spTgt spid="34"/>
                                        </p:tgtEl>
                                      </p:cBhvr>
                                    </p:cmd>
                                  </p:childTnLst>
                                </p:cTn>
                              </p:par>
                            </p:childTnLst>
                          </p:cTn>
                        </p:par>
                      </p:childTnLst>
                    </p:cTn>
                  </p:par>
                </p:childTnLst>
              </p:cTn>
              <p:nextCondLst>
                <p:cond evt="onClick" delay="0">
                  <p:tgtEl>
                    <p:spTgt spid="9"/>
                  </p:tgtEl>
                </p:cond>
              </p:nextCondLst>
            </p:seq>
            <p:seq concurrent="1" nextAc="seek">
              <p:cTn id="92" restart="whenNotActive" fill="hold" evtFilter="cancelBubble" nodeType="interactiveSeq">
                <p:stCondLst>
                  <p:cond evt="onClick" delay="0">
                    <p:tgtEl>
                      <p:spTgt spid="10"/>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3.54167E-6 -0.00139 L -0.29974 0.4919 " pathEditMode="relative" rAng="0" ptsTypes="AA">
                                      <p:cBhvr>
                                        <p:cTn id="96" dur="2000" fill="hold"/>
                                        <p:tgtEl>
                                          <p:spTgt spid="27"/>
                                        </p:tgtEl>
                                        <p:attrNameLst>
                                          <p:attrName>ppt_x</p:attrName>
                                          <p:attrName>ppt_y</p:attrName>
                                        </p:attrNameLst>
                                      </p:cBhvr>
                                      <p:rCtr x="-14987" y="24653"/>
                                    </p:animMotion>
                                  </p:childTnLst>
                                </p:cTn>
                              </p:par>
                              <p:par>
                                <p:cTn id="97" presetID="1" presetClass="exit" presetSubtype="0" fill="hold" grpId="1" nodeType="withEffect">
                                  <p:stCondLst>
                                    <p:cond delay="0"/>
                                  </p:stCondLst>
                                  <p:childTnLst>
                                    <p:set>
                                      <p:cBhvr>
                                        <p:cTn id="98" dur="1" fill="hold">
                                          <p:stCondLst>
                                            <p:cond delay="0"/>
                                          </p:stCondLst>
                                        </p:cTn>
                                        <p:tgtEl>
                                          <p:spTgt spid="10"/>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3448" fill="hold"/>
                                        <p:tgtEl>
                                          <p:spTgt spid="35"/>
                                        </p:tgtEl>
                                      </p:cBhvr>
                                    </p:cmd>
                                  </p:childTnLst>
                                </p:cTn>
                              </p:par>
                            </p:childTnLst>
                          </p:cTn>
                        </p:par>
                      </p:childTnLst>
                    </p:cTn>
                  </p:par>
                </p:childTnLst>
              </p:cTn>
              <p:nextCondLst>
                <p:cond evt="onClick" delay="0">
                  <p:tgtEl>
                    <p:spTgt spid="10"/>
                  </p:tgtEl>
                </p:cond>
              </p:nextCondLst>
            </p:seq>
            <p:audio>
              <p:cMediaNode vol="80000">
                <p:cTn id="101" fill="hold" display="0">
                  <p:stCondLst>
                    <p:cond delay="indefinite"/>
                  </p:stCondLst>
                  <p:endCondLst>
                    <p:cond evt="onStopAudio" delay="0">
                      <p:tgtEl>
                        <p:sldTgt/>
                      </p:tgtEl>
                    </p:cond>
                  </p:endCondLst>
                </p:cTn>
                <p:tgtEl>
                  <p:spTgt spid="31"/>
                </p:tgtEl>
              </p:cMediaNode>
            </p:audio>
            <p:audio>
              <p:cMediaNode vol="80000">
                <p:cTn id="102" fill="hold" display="0">
                  <p:stCondLst>
                    <p:cond delay="indefinite"/>
                  </p:stCondLst>
                  <p:endCondLst>
                    <p:cond evt="onStopAudio" delay="0">
                      <p:tgtEl>
                        <p:sldTgt/>
                      </p:tgtEl>
                    </p:cond>
                  </p:endCondLst>
                </p:cTn>
                <p:tgtEl>
                  <p:spTgt spid="32"/>
                </p:tgtEl>
              </p:cMediaNode>
            </p:audio>
            <p:audio>
              <p:cMediaNode vol="80000">
                <p:cTn id="103" fill="hold" display="0">
                  <p:stCondLst>
                    <p:cond delay="indefinite"/>
                  </p:stCondLst>
                  <p:endCondLst>
                    <p:cond evt="onStopAudio" delay="0">
                      <p:tgtEl>
                        <p:sldTgt/>
                      </p:tgtEl>
                    </p:cond>
                  </p:endCondLst>
                </p:cTn>
                <p:tgtEl>
                  <p:spTgt spid="33"/>
                </p:tgtEl>
              </p:cMediaNode>
            </p:audio>
            <p:audio>
              <p:cMediaNode vol="80000">
                <p:cTn id="104" fill="hold" display="0">
                  <p:stCondLst>
                    <p:cond delay="indefinite"/>
                  </p:stCondLst>
                  <p:endCondLst>
                    <p:cond evt="onStopAudio" delay="0">
                      <p:tgtEl>
                        <p:sldTgt/>
                      </p:tgtEl>
                    </p:cond>
                  </p:endCondLst>
                </p:cTn>
                <p:tgtEl>
                  <p:spTgt spid="34"/>
                </p:tgtEl>
              </p:cMediaNode>
            </p:audio>
            <p:audio>
              <p:cMediaNode vol="80000">
                <p:cTn id="105" fill="hold" display="0">
                  <p:stCondLst>
                    <p:cond delay="indefinite"/>
                  </p:stCondLst>
                  <p:endCondLst>
                    <p:cond evt="onStopAudio" delay="0">
                      <p:tgtEl>
                        <p:sldTgt/>
                      </p:tgtEl>
                    </p:cond>
                  </p:endCondLst>
                </p:cTn>
                <p:tgtEl>
                  <p:spTgt spid="35"/>
                </p:tgtEl>
              </p:cMediaNode>
            </p:audio>
            <p:audio>
              <p:cMediaNode vol="80000">
                <p:cTn id="106" fill="hold" display="0">
                  <p:stCondLst>
                    <p:cond delay="indefinite"/>
                  </p:stCondLst>
                  <p:endCondLst>
                    <p:cond evt="onStopAudio" delay="0">
                      <p:tgtEl>
                        <p:sldTgt/>
                      </p:tgtEl>
                    </p:cond>
                  </p:endCondLst>
                </p:cTn>
                <p:tgtEl>
                  <p:spTgt spid="36"/>
                </p:tgtEl>
              </p:cMediaNode>
            </p:audio>
            <p:audio>
              <p:cMediaNode vol="80000">
                <p:cTn id="107" fill="hold" display="0">
                  <p:stCondLst>
                    <p:cond delay="indefinite"/>
                  </p:stCondLst>
                  <p:endCondLst>
                    <p:cond evt="onStopAudio" delay="0">
                      <p:tgtEl>
                        <p:sldTgt/>
                      </p:tgtEl>
                    </p:cond>
                  </p:endCondLst>
                </p:cTn>
                <p:tgtEl>
                  <p:spTgt spid="39"/>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a:extLst>
              <a:ext uri="{FF2B5EF4-FFF2-40B4-BE49-F238E27FC236}">
                <a16:creationId xmlns:a16="http://schemas.microsoft.com/office/drawing/2014/main" id="{272BFBE4-601C-42C9-85C7-3BA8E8754881}"/>
              </a:ext>
            </a:extLst>
          </p:cNvPr>
          <p:cNvSpPr/>
          <p:nvPr/>
        </p:nvSpPr>
        <p:spPr>
          <a:xfrm>
            <a:off x="1850572" y="1627834"/>
            <a:ext cx="8490855"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11">
            <a:extLst>
              <a:ext uri="{FF2B5EF4-FFF2-40B4-BE49-F238E27FC236}">
                <a16:creationId xmlns:a16="http://schemas.microsoft.com/office/drawing/2014/main" id="{A4DB5FA9-DAE0-4B86-8815-91EF02D1F9A2}"/>
              </a:ext>
            </a:extLst>
          </p:cNvPr>
          <p:cNvSpPr/>
          <p:nvPr/>
        </p:nvSpPr>
        <p:spPr>
          <a:xfrm>
            <a:off x="1944302" y="2733001"/>
            <a:ext cx="1973179" cy="1391995"/>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i="1" dirty="0">
                <a:cs typeface="+mn-ea"/>
                <a:sym typeface="+mn-lt"/>
              </a:rPr>
              <a:t>01</a:t>
            </a:r>
            <a:endParaRPr lang="zh-CN" altLang="en-US" sz="7200" b="1" i="1" dirty="0">
              <a:cs typeface="+mn-ea"/>
              <a:sym typeface="+mn-lt"/>
            </a:endParaRPr>
          </a:p>
        </p:txBody>
      </p:sp>
      <p:sp>
        <p:nvSpPr>
          <p:cNvPr id="8" name="12">
            <a:extLst>
              <a:ext uri="{FF2B5EF4-FFF2-40B4-BE49-F238E27FC236}">
                <a16:creationId xmlns:a16="http://schemas.microsoft.com/office/drawing/2014/main" id="{FE8F8B43-8EC9-4AD6-9E89-57582FCD830D}"/>
              </a:ext>
            </a:extLst>
          </p:cNvPr>
          <p:cNvSpPr txBox="1"/>
          <p:nvPr/>
        </p:nvSpPr>
        <p:spPr>
          <a:xfrm>
            <a:off x="5090131" y="2644168"/>
            <a:ext cx="2686886" cy="156966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9600" dirty="0">
                <a:latin typeface="+mn-lt"/>
                <a:ea typeface="+mn-ea"/>
                <a:cs typeface="+mn-ea"/>
                <a:sym typeface="+mn-lt"/>
              </a:rPr>
              <a:t>ĐỌC</a:t>
            </a:r>
            <a:endParaRPr lang="zh-CN" altLang="en-US" sz="9600" dirty="0">
              <a:latin typeface="+mn-lt"/>
              <a:ea typeface="+mn-ea"/>
              <a:cs typeface="+mn-ea"/>
              <a:sym typeface="+mn-lt"/>
            </a:endParaRPr>
          </a:p>
        </p:txBody>
      </p:sp>
    </p:spTree>
    <p:extLst>
      <p:ext uri="{BB962C8B-B14F-4D97-AF65-F5344CB8AC3E}">
        <p14:creationId xmlns:p14="http://schemas.microsoft.com/office/powerpoint/2010/main" val="390725150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273581"/>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01</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5387"/>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Đọc</a:t>
            </a:r>
            <a:endParaRPr lang="zh-CN" altLang="en-US" sz="5400" dirty="0">
              <a:latin typeface="+mn-lt"/>
              <a:ea typeface="+mn-ea"/>
              <a:cs typeface="+mn-ea"/>
              <a:sym typeface="+mn-lt"/>
            </a:endParaRPr>
          </a:p>
        </p:txBody>
      </p:sp>
      <p:pic>
        <p:nvPicPr>
          <p:cNvPr id="12" name="Picture 11">
            <a:extLst>
              <a:ext uri="{FF2B5EF4-FFF2-40B4-BE49-F238E27FC236}">
                <a16:creationId xmlns:a16="http://schemas.microsoft.com/office/drawing/2014/main" id="{2363F31E-86E8-45E3-A71A-F2404B7B2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9414" y="1196261"/>
            <a:ext cx="7024504" cy="4627266"/>
          </a:xfrm>
          <a:prstGeom prst="rect">
            <a:avLst/>
          </a:prstGeom>
        </p:spPr>
      </p:pic>
      <p:sp>
        <p:nvSpPr>
          <p:cNvPr id="13" name="TextBox 12">
            <a:extLst>
              <a:ext uri="{FF2B5EF4-FFF2-40B4-BE49-F238E27FC236}">
                <a16:creationId xmlns:a16="http://schemas.microsoft.com/office/drawing/2014/main" id="{04B033E3-23C8-44FA-8772-50162375A8C1}"/>
              </a:ext>
            </a:extLst>
          </p:cNvPr>
          <p:cNvSpPr txBox="1"/>
          <p:nvPr/>
        </p:nvSpPr>
        <p:spPr>
          <a:xfrm>
            <a:off x="7619520" y="154363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18" name="TextBox 17">
            <a:extLst>
              <a:ext uri="{FF2B5EF4-FFF2-40B4-BE49-F238E27FC236}">
                <a16:creationId xmlns:a16="http://schemas.microsoft.com/office/drawing/2014/main" id="{27D41A01-2DE8-4A35-B429-282F05CEA032}"/>
              </a:ext>
            </a:extLst>
          </p:cNvPr>
          <p:cNvSpPr txBox="1"/>
          <p:nvPr/>
        </p:nvSpPr>
        <p:spPr>
          <a:xfrm>
            <a:off x="5406233" y="207136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ăc</a:t>
            </a:r>
          </a:p>
        </p:txBody>
      </p:sp>
      <p:sp>
        <p:nvSpPr>
          <p:cNvPr id="19" name="TextBox 18">
            <a:extLst>
              <a:ext uri="{FF2B5EF4-FFF2-40B4-BE49-F238E27FC236}">
                <a16:creationId xmlns:a16="http://schemas.microsoft.com/office/drawing/2014/main" id="{071111C8-1F0B-46A7-8A24-A9CF83B1F49D}"/>
              </a:ext>
            </a:extLst>
          </p:cNvPr>
          <p:cNvSpPr txBox="1"/>
          <p:nvPr/>
        </p:nvSpPr>
        <p:spPr>
          <a:xfrm>
            <a:off x="7619520" y="207136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ăt</a:t>
            </a:r>
          </a:p>
        </p:txBody>
      </p:sp>
      <p:sp>
        <p:nvSpPr>
          <p:cNvPr id="20" name="TextBox 19">
            <a:extLst>
              <a:ext uri="{FF2B5EF4-FFF2-40B4-BE49-F238E27FC236}">
                <a16:creationId xmlns:a16="http://schemas.microsoft.com/office/drawing/2014/main" id="{8429E2F4-E5E8-4553-A2E9-755DF24E36A1}"/>
              </a:ext>
            </a:extLst>
          </p:cNvPr>
          <p:cNvSpPr txBox="1"/>
          <p:nvPr/>
        </p:nvSpPr>
        <p:spPr>
          <a:xfrm>
            <a:off x="5406233" y="262633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âc</a:t>
            </a:r>
          </a:p>
        </p:txBody>
      </p:sp>
      <p:sp>
        <p:nvSpPr>
          <p:cNvPr id="21" name="TextBox 20">
            <a:extLst>
              <a:ext uri="{FF2B5EF4-FFF2-40B4-BE49-F238E27FC236}">
                <a16:creationId xmlns:a16="http://schemas.microsoft.com/office/drawing/2014/main" id="{E1247C83-22C1-4B39-8266-F58219B1E01B}"/>
              </a:ext>
            </a:extLst>
          </p:cNvPr>
          <p:cNvSpPr txBox="1"/>
          <p:nvPr/>
        </p:nvSpPr>
        <p:spPr>
          <a:xfrm>
            <a:off x="7619520" y="2626334"/>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ât</a:t>
            </a:r>
          </a:p>
        </p:txBody>
      </p:sp>
      <p:sp>
        <p:nvSpPr>
          <p:cNvPr id="22" name="TextBox 21">
            <a:extLst>
              <a:ext uri="{FF2B5EF4-FFF2-40B4-BE49-F238E27FC236}">
                <a16:creationId xmlns:a16="http://schemas.microsoft.com/office/drawing/2014/main" id="{1757281E-C179-434B-AF74-BE1E52AF1183}"/>
              </a:ext>
            </a:extLst>
          </p:cNvPr>
          <p:cNvSpPr txBox="1"/>
          <p:nvPr/>
        </p:nvSpPr>
        <p:spPr>
          <a:xfrm>
            <a:off x="5406233" y="312213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oc</a:t>
            </a:r>
          </a:p>
        </p:txBody>
      </p:sp>
      <p:sp>
        <p:nvSpPr>
          <p:cNvPr id="23" name="TextBox 22">
            <a:extLst>
              <a:ext uri="{FF2B5EF4-FFF2-40B4-BE49-F238E27FC236}">
                <a16:creationId xmlns:a16="http://schemas.microsoft.com/office/drawing/2014/main" id="{839240F9-BD8E-43CC-A080-72981B0EECA4}"/>
              </a:ext>
            </a:extLst>
          </p:cNvPr>
          <p:cNvSpPr txBox="1"/>
          <p:nvPr/>
        </p:nvSpPr>
        <p:spPr>
          <a:xfrm>
            <a:off x="7619520" y="312213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ot</a:t>
            </a:r>
          </a:p>
        </p:txBody>
      </p:sp>
      <p:sp>
        <p:nvSpPr>
          <p:cNvPr id="24" name="TextBox 23">
            <a:extLst>
              <a:ext uri="{FF2B5EF4-FFF2-40B4-BE49-F238E27FC236}">
                <a16:creationId xmlns:a16="http://schemas.microsoft.com/office/drawing/2014/main" id="{23D6D1E7-8073-424F-AAD7-9D1E40308E82}"/>
              </a:ext>
            </a:extLst>
          </p:cNvPr>
          <p:cNvSpPr txBox="1"/>
          <p:nvPr/>
        </p:nvSpPr>
        <p:spPr>
          <a:xfrm>
            <a:off x="5406233" y="3602143"/>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ôc</a:t>
            </a:r>
          </a:p>
        </p:txBody>
      </p:sp>
      <p:sp>
        <p:nvSpPr>
          <p:cNvPr id="25" name="TextBox 24">
            <a:extLst>
              <a:ext uri="{FF2B5EF4-FFF2-40B4-BE49-F238E27FC236}">
                <a16:creationId xmlns:a16="http://schemas.microsoft.com/office/drawing/2014/main" id="{1432B3F9-92B7-4781-8BFE-FCB04673B9F3}"/>
              </a:ext>
            </a:extLst>
          </p:cNvPr>
          <p:cNvSpPr txBox="1"/>
          <p:nvPr/>
        </p:nvSpPr>
        <p:spPr>
          <a:xfrm>
            <a:off x="7619520" y="3602143"/>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ôt</a:t>
            </a:r>
          </a:p>
        </p:txBody>
      </p:sp>
      <p:sp>
        <p:nvSpPr>
          <p:cNvPr id="26" name="TextBox 25">
            <a:extLst>
              <a:ext uri="{FF2B5EF4-FFF2-40B4-BE49-F238E27FC236}">
                <a16:creationId xmlns:a16="http://schemas.microsoft.com/office/drawing/2014/main" id="{6E0F1593-4EB3-4336-A374-22A312B520FD}"/>
              </a:ext>
            </a:extLst>
          </p:cNvPr>
          <p:cNvSpPr txBox="1"/>
          <p:nvPr/>
        </p:nvSpPr>
        <p:spPr>
          <a:xfrm>
            <a:off x="7621817" y="4096478"/>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ơt</a:t>
            </a:r>
          </a:p>
        </p:txBody>
      </p:sp>
      <p:sp>
        <p:nvSpPr>
          <p:cNvPr id="27" name="TextBox 26">
            <a:extLst>
              <a:ext uri="{FF2B5EF4-FFF2-40B4-BE49-F238E27FC236}">
                <a16:creationId xmlns:a16="http://schemas.microsoft.com/office/drawing/2014/main" id="{307512A0-2F60-42C3-9013-14DDB1E24BB7}"/>
              </a:ext>
            </a:extLst>
          </p:cNvPr>
          <p:cNvSpPr txBox="1"/>
          <p:nvPr/>
        </p:nvSpPr>
        <p:spPr>
          <a:xfrm>
            <a:off x="5367189" y="4556387"/>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uc</a:t>
            </a:r>
          </a:p>
        </p:txBody>
      </p:sp>
      <p:sp>
        <p:nvSpPr>
          <p:cNvPr id="28" name="TextBox 27">
            <a:extLst>
              <a:ext uri="{FF2B5EF4-FFF2-40B4-BE49-F238E27FC236}">
                <a16:creationId xmlns:a16="http://schemas.microsoft.com/office/drawing/2014/main" id="{39AEDAFF-A3D5-41FA-8438-B078A7280E05}"/>
              </a:ext>
            </a:extLst>
          </p:cNvPr>
          <p:cNvSpPr txBox="1"/>
          <p:nvPr/>
        </p:nvSpPr>
        <p:spPr>
          <a:xfrm>
            <a:off x="5367189" y="5007022"/>
            <a:ext cx="1090674" cy="861774"/>
          </a:xfrm>
          <a:prstGeom prst="rect">
            <a:avLst/>
          </a:prstGeom>
          <a:noFill/>
        </p:spPr>
        <p:txBody>
          <a:bodyPr wrap="square" rtlCol="0">
            <a:spAutoFit/>
          </a:bodyPr>
          <a:lstStyle/>
          <a:p>
            <a:pPr algn="ct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ưc</a:t>
            </a:r>
          </a:p>
        </p:txBody>
      </p:sp>
    </p:spTree>
    <p:extLst>
      <p:ext uri="{BB962C8B-B14F-4D97-AF65-F5344CB8AC3E}">
        <p14:creationId xmlns:p14="http://schemas.microsoft.com/office/powerpoint/2010/main" val="117107156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00"/>
                                        <p:tgtEl>
                                          <p:spTgt spid="26"/>
                                        </p:tgtEl>
                                      </p:cBhvr>
                                    </p:animEffect>
                                    <p:anim calcmode="lin" valueType="num">
                                      <p:cBhvr>
                                        <p:cTn id="81" dur="1000" fill="hold"/>
                                        <p:tgtEl>
                                          <p:spTgt spid="26"/>
                                        </p:tgtEl>
                                        <p:attrNameLst>
                                          <p:attrName>ppt_x</p:attrName>
                                        </p:attrNameLst>
                                      </p:cBhvr>
                                      <p:tavLst>
                                        <p:tav tm="0">
                                          <p:val>
                                            <p:strVal val="#ppt_x"/>
                                          </p:val>
                                        </p:tav>
                                        <p:tav tm="100000">
                                          <p:val>
                                            <p:strVal val="#ppt_x"/>
                                          </p:val>
                                        </p:tav>
                                      </p:tavLst>
                                    </p:anim>
                                    <p:anim calcmode="lin" valueType="num">
                                      <p:cBhvr>
                                        <p:cTn id="8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1000"/>
                                        <p:tgtEl>
                                          <p:spTgt spid="27"/>
                                        </p:tgtEl>
                                      </p:cBhvr>
                                    </p:animEffect>
                                    <p:anim calcmode="lin" valueType="num">
                                      <p:cBhvr>
                                        <p:cTn id="88" dur="1000" fill="hold"/>
                                        <p:tgtEl>
                                          <p:spTgt spid="27"/>
                                        </p:tgtEl>
                                        <p:attrNameLst>
                                          <p:attrName>ppt_x</p:attrName>
                                        </p:attrNameLst>
                                      </p:cBhvr>
                                      <p:tavLst>
                                        <p:tav tm="0">
                                          <p:val>
                                            <p:strVal val="#ppt_x"/>
                                          </p:val>
                                        </p:tav>
                                        <p:tav tm="100000">
                                          <p:val>
                                            <p:strVal val="#ppt_x"/>
                                          </p:val>
                                        </p:tav>
                                      </p:tavLst>
                                    </p:anim>
                                    <p:anim calcmode="lin" valueType="num">
                                      <p:cBhvr>
                                        <p:cTn id="8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8" grpId="0"/>
      <p:bldP spid="19" grpId="0"/>
      <p:bldP spid="20" grpId="0"/>
      <p:bldP spid="21" grpId="0"/>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01</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Đọc</a:t>
            </a:r>
            <a:endParaRPr lang="zh-CN" altLang="en-US" sz="5400" dirty="0">
              <a:latin typeface="+mn-lt"/>
              <a:ea typeface="+mn-ea"/>
              <a:cs typeface="+mn-ea"/>
              <a:sym typeface="+mn-lt"/>
            </a:endParaRPr>
          </a:p>
        </p:txBody>
      </p:sp>
      <p:pic>
        <p:nvPicPr>
          <p:cNvPr id="17" name="Picture 16">
            <a:extLst>
              <a:ext uri="{FF2B5EF4-FFF2-40B4-BE49-F238E27FC236}">
                <a16:creationId xmlns:a16="http://schemas.microsoft.com/office/drawing/2014/main" id="{E05761F8-1550-434B-923A-01761604519C}"/>
              </a:ext>
            </a:extLst>
          </p:cNvPr>
          <p:cNvPicPr>
            <a:picLocks noChangeAspect="1"/>
          </p:cNvPicPr>
          <p:nvPr/>
        </p:nvPicPr>
        <p:blipFill rotWithShape="1">
          <a:blip r:embed="rId2">
            <a:extLst>
              <a:ext uri="{28A0092B-C50C-407E-A947-70E740481C1C}">
                <a14:useLocalDpi xmlns:a14="http://schemas.microsoft.com/office/drawing/2010/main" val="0"/>
              </a:ext>
            </a:extLst>
          </a:blip>
          <a:srcRect l="8653" t="4195" r="8162" b="22280"/>
          <a:stretch/>
        </p:blipFill>
        <p:spPr>
          <a:xfrm>
            <a:off x="277090" y="895928"/>
            <a:ext cx="11610109" cy="5863980"/>
          </a:xfrm>
          <a:prstGeom prst="rect">
            <a:avLst/>
          </a:prstGeom>
          <a:ln>
            <a:noFill/>
          </a:ln>
          <a:effectLst>
            <a:softEdge rad="112500"/>
          </a:effectLst>
        </p:spPr>
      </p:pic>
      <p:sp>
        <p:nvSpPr>
          <p:cNvPr id="29" name="TextBox 28">
            <a:extLst>
              <a:ext uri="{FF2B5EF4-FFF2-40B4-BE49-F238E27FC236}">
                <a16:creationId xmlns:a16="http://schemas.microsoft.com/office/drawing/2014/main" id="{E5B4D8E2-2B56-46C7-B9FE-9B1050E25D72}"/>
              </a:ext>
            </a:extLst>
          </p:cNvPr>
          <p:cNvSpPr txBox="1"/>
          <p:nvPr/>
        </p:nvSpPr>
        <p:spPr>
          <a:xfrm rot="679388">
            <a:off x="1748334" y="2327276"/>
            <a:ext cx="1457588"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bật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lửa</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BD4B2483-D1BE-4917-BE2F-883B2BF85E4E}"/>
              </a:ext>
            </a:extLst>
          </p:cNvPr>
          <p:cNvSpPr txBox="1"/>
          <p:nvPr/>
        </p:nvSpPr>
        <p:spPr>
          <a:xfrm rot="20913214">
            <a:off x="3713916" y="2828369"/>
            <a:ext cx="1457588"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lọ</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mực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378EE10F-F35B-47D0-8621-688A07A45356}"/>
              </a:ext>
            </a:extLst>
          </p:cNvPr>
          <p:cNvSpPr txBox="1"/>
          <p:nvPr/>
        </p:nvSpPr>
        <p:spPr>
          <a:xfrm rot="20799581">
            <a:off x="2073882" y="3670708"/>
            <a:ext cx="1788183"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mốc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CC4CDCE0-0876-4E63-A828-DB4348A900B8}"/>
              </a:ext>
            </a:extLst>
          </p:cNvPr>
          <p:cNvSpPr txBox="1"/>
          <p:nvPr/>
        </p:nvSpPr>
        <p:spPr>
          <a:xfrm rot="1272039">
            <a:off x="4346995" y="4143155"/>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hạt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thóc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D42309B-4061-4169-B4F8-B77AD2F68274}"/>
              </a:ext>
            </a:extLst>
          </p:cNvPr>
          <p:cNvSpPr txBox="1"/>
          <p:nvPr/>
        </p:nvSpPr>
        <p:spPr>
          <a:xfrm rot="21291517">
            <a:off x="6725480" y="4282405"/>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xắc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355E3609-40A6-4A7C-8214-787A70411DDF}"/>
              </a:ext>
            </a:extLst>
          </p:cNvPr>
          <p:cNvSpPr txBox="1"/>
          <p:nvPr/>
        </p:nvSpPr>
        <p:spPr>
          <a:xfrm rot="20675863">
            <a:off x="8977815" y="4306655"/>
            <a:ext cx="1662103"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gót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8E058FE7-8C3B-44E1-A312-9BB43A1FA723}"/>
              </a:ext>
            </a:extLst>
          </p:cNvPr>
          <p:cNvSpPr txBox="1"/>
          <p:nvPr/>
        </p:nvSpPr>
        <p:spPr>
          <a:xfrm rot="803607">
            <a:off x="1829135" y="5192522"/>
            <a:ext cx="1640617"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đôi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mắt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08D1465E-6E95-46DC-AECF-BA6EEC5A6112}"/>
              </a:ext>
            </a:extLst>
          </p:cNvPr>
          <p:cNvSpPr txBox="1"/>
          <p:nvPr/>
        </p:nvSpPr>
        <p:spPr>
          <a:xfrm rot="21313680">
            <a:off x="3520543" y="5657425"/>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lác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đác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8CA4E0C0-8953-4F45-99AA-125C5ED551C0}"/>
              </a:ext>
            </a:extLst>
          </p:cNvPr>
          <p:cNvSpPr txBox="1"/>
          <p:nvPr/>
        </p:nvSpPr>
        <p:spPr>
          <a:xfrm rot="484715">
            <a:off x="5491395" y="5607884"/>
            <a:ext cx="1518155"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giấc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mơ</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B28DE878-A2F3-46B9-9215-016E090BEFB5}"/>
              </a:ext>
            </a:extLst>
          </p:cNvPr>
          <p:cNvSpPr txBox="1"/>
          <p:nvPr/>
        </p:nvSpPr>
        <p:spPr>
          <a:xfrm rot="20022620">
            <a:off x="7573221" y="5557645"/>
            <a:ext cx="1662103"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ớt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824476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ppt_x"/>
                                          </p:val>
                                        </p:tav>
                                        <p:tav tm="100000">
                                          <p:val>
                                            <p:strVal val="#ppt_x"/>
                                          </p:val>
                                        </p:tav>
                                      </p:tavLst>
                                    </p:anim>
                                    <p:anim calcmode="lin" valueType="num">
                                      <p:cBhvr additive="base">
                                        <p:cTn id="46" dur="500" fill="hold"/>
                                        <p:tgtEl>
                                          <p:spTgt spid="3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9" grpId="0"/>
      <p:bldP spid="30" grpId="0"/>
      <p:bldP spid="31" grpId="0"/>
      <p:bldP spid="32" grpId="0"/>
      <p:bldP spid="33" grpId="0"/>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01</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Đọc</a:t>
            </a:r>
            <a:endParaRPr lang="zh-CN" altLang="en-US" sz="5400" dirty="0">
              <a:latin typeface="+mn-lt"/>
              <a:ea typeface="+mn-ea"/>
              <a:cs typeface="+mn-ea"/>
              <a:sym typeface="+mn-lt"/>
            </a:endParaRPr>
          </a:p>
        </p:txBody>
      </p:sp>
      <p:sp>
        <p:nvSpPr>
          <p:cNvPr id="18" name="10">
            <a:extLst>
              <a:ext uri="{FF2B5EF4-FFF2-40B4-BE49-F238E27FC236}">
                <a16:creationId xmlns:a16="http://schemas.microsoft.com/office/drawing/2014/main" id="{1DFC605C-E44E-4341-AD8A-E2CB591B2520}"/>
              </a:ext>
            </a:extLst>
          </p:cNvPr>
          <p:cNvSpPr/>
          <p:nvPr/>
        </p:nvSpPr>
        <p:spPr>
          <a:xfrm>
            <a:off x="1364013" y="1668345"/>
            <a:ext cx="9463973"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9" name="Rectangle 18">
            <a:extLst>
              <a:ext uri="{FF2B5EF4-FFF2-40B4-BE49-F238E27FC236}">
                <a16:creationId xmlns:a16="http://schemas.microsoft.com/office/drawing/2014/main" id="{D3341622-1D4D-4D0D-A1C8-CF5EED40B76D}"/>
              </a:ext>
            </a:extLst>
          </p:cNvPr>
          <p:cNvSpPr/>
          <p:nvPr/>
        </p:nvSpPr>
        <p:spPr>
          <a:xfrm>
            <a:off x="1591679" y="1842874"/>
            <a:ext cx="9008639" cy="3477875"/>
          </a:xfrm>
          <a:prstGeom prst="rect">
            <a:avLst/>
          </a:prstGeom>
        </p:spPr>
        <p:txBody>
          <a:bodyPr wrap="square">
            <a:spAutoFit/>
          </a:body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	Gà mẹ dẫn đàn con đi ăn. Chốc chốc, tìm thấy mồi, gà mẹ “tục... tục...” gọi con. Đàn gà con chạy lại, chen chúc nhau ăn rồi rúc vào bên mẹ. Gà mẹ ủ ấm cho các con.</a:t>
            </a:r>
          </a:p>
        </p:txBody>
      </p:sp>
      <p:pic>
        <p:nvPicPr>
          <p:cNvPr id="20" name="p112">
            <a:hlinkClick r:id="" action="ppaction://media"/>
            <a:extLst>
              <a:ext uri="{FF2B5EF4-FFF2-40B4-BE49-F238E27FC236}">
                <a16:creationId xmlns:a16="http://schemas.microsoft.com/office/drawing/2014/main" id="{7D74F8C3-9B10-4645-B9C8-AE6EC4A4DB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7863" y="5963443"/>
            <a:ext cx="609600" cy="609600"/>
          </a:xfrm>
          <a:prstGeom prst="rect">
            <a:avLst/>
          </a:prstGeom>
        </p:spPr>
      </p:pic>
    </p:spTree>
    <p:extLst>
      <p:ext uri="{BB962C8B-B14F-4D97-AF65-F5344CB8AC3E}">
        <p14:creationId xmlns:p14="http://schemas.microsoft.com/office/powerpoint/2010/main" val="313175053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fill="hold" display="0">
                  <p:stCondLst>
                    <p:cond delay="indefinite"/>
                  </p:stCondLst>
                  <p:endCondLst>
                    <p:cond evt="onStopAudio" delay="0">
                      <p:tgtEl>
                        <p:sldTgt/>
                      </p:tgtEl>
                    </p:cond>
                  </p:endCondLst>
                </p:cTn>
                <p:tgtEl>
                  <p:spTgt spid="20"/>
                </p:tgtEl>
              </p:cMediaNode>
            </p:audio>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a:extLst>
              <a:ext uri="{FF2B5EF4-FFF2-40B4-BE49-F238E27FC236}">
                <a16:creationId xmlns:a16="http://schemas.microsoft.com/office/drawing/2014/main" id="{272BFBE4-601C-42C9-85C7-3BA8E8754881}"/>
              </a:ext>
            </a:extLst>
          </p:cNvPr>
          <p:cNvSpPr/>
          <p:nvPr/>
        </p:nvSpPr>
        <p:spPr>
          <a:xfrm>
            <a:off x="1850572" y="1627834"/>
            <a:ext cx="8490855"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11">
            <a:extLst>
              <a:ext uri="{FF2B5EF4-FFF2-40B4-BE49-F238E27FC236}">
                <a16:creationId xmlns:a16="http://schemas.microsoft.com/office/drawing/2014/main" id="{A4DB5FA9-DAE0-4B86-8815-91EF02D1F9A2}"/>
              </a:ext>
            </a:extLst>
          </p:cNvPr>
          <p:cNvSpPr/>
          <p:nvPr/>
        </p:nvSpPr>
        <p:spPr>
          <a:xfrm>
            <a:off x="1944302" y="2733001"/>
            <a:ext cx="1973179" cy="1391995"/>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i="1" dirty="0">
                <a:cs typeface="+mn-ea"/>
                <a:sym typeface="+mn-lt"/>
              </a:rPr>
              <a:t>02</a:t>
            </a:r>
            <a:endParaRPr lang="zh-CN" altLang="en-US" sz="7200" b="1" i="1" dirty="0">
              <a:cs typeface="+mn-ea"/>
              <a:sym typeface="+mn-lt"/>
            </a:endParaRPr>
          </a:p>
        </p:txBody>
      </p:sp>
      <p:sp>
        <p:nvSpPr>
          <p:cNvPr id="8" name="12">
            <a:extLst>
              <a:ext uri="{FF2B5EF4-FFF2-40B4-BE49-F238E27FC236}">
                <a16:creationId xmlns:a16="http://schemas.microsoft.com/office/drawing/2014/main" id="{FE8F8B43-8EC9-4AD6-9E89-57582FCD830D}"/>
              </a:ext>
            </a:extLst>
          </p:cNvPr>
          <p:cNvSpPr txBox="1"/>
          <p:nvPr/>
        </p:nvSpPr>
        <p:spPr>
          <a:xfrm>
            <a:off x="5127075" y="2644168"/>
            <a:ext cx="2686886" cy="156966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9600" dirty="0">
                <a:latin typeface="+mn-lt"/>
                <a:ea typeface="+mn-ea"/>
                <a:cs typeface="+mn-ea"/>
                <a:sym typeface="+mn-lt"/>
              </a:rPr>
              <a:t>VIẾT</a:t>
            </a:r>
            <a:endParaRPr lang="zh-CN" altLang="en-US" sz="9600" dirty="0">
              <a:latin typeface="+mn-lt"/>
              <a:ea typeface="+mn-ea"/>
              <a:cs typeface="+mn-ea"/>
              <a:sym typeface="+mn-lt"/>
            </a:endParaRPr>
          </a:p>
        </p:txBody>
      </p:sp>
    </p:spTree>
    <p:extLst>
      <p:ext uri="{BB962C8B-B14F-4D97-AF65-F5344CB8AC3E}">
        <p14:creationId xmlns:p14="http://schemas.microsoft.com/office/powerpoint/2010/main" val="381828134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1">
            <a:extLst>
              <a:ext uri="{FF2B5EF4-FFF2-40B4-BE49-F238E27FC236}">
                <a16:creationId xmlns:a16="http://schemas.microsoft.com/office/drawing/2014/main" id="{5A7E4370-463C-4F19-80D9-2D653C58B48A}"/>
              </a:ext>
            </a:extLst>
          </p:cNvPr>
          <p:cNvSpPr/>
          <p:nvPr/>
        </p:nvSpPr>
        <p:spPr>
          <a:xfrm>
            <a:off x="1" y="98093"/>
            <a:ext cx="1345324" cy="766943"/>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i="1" dirty="0">
                <a:cs typeface="+mn-ea"/>
                <a:sym typeface="+mn-lt"/>
              </a:rPr>
              <a:t>02</a:t>
            </a:r>
            <a:endParaRPr lang="zh-CN" altLang="en-US" sz="5400" b="1" i="1" dirty="0">
              <a:cs typeface="+mn-ea"/>
              <a:sym typeface="+mn-lt"/>
            </a:endParaRPr>
          </a:p>
        </p:txBody>
      </p:sp>
      <p:sp>
        <p:nvSpPr>
          <p:cNvPr id="10" name="12">
            <a:extLst>
              <a:ext uri="{FF2B5EF4-FFF2-40B4-BE49-F238E27FC236}">
                <a16:creationId xmlns:a16="http://schemas.microsoft.com/office/drawing/2014/main" id="{1ECAF98D-6B39-46CD-BFC4-7EF2C94C8D3B}"/>
              </a:ext>
            </a:extLst>
          </p:cNvPr>
          <p:cNvSpPr txBox="1"/>
          <p:nvPr/>
        </p:nvSpPr>
        <p:spPr>
          <a:xfrm>
            <a:off x="1345325" y="19899"/>
            <a:ext cx="1345324" cy="92333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5400" dirty="0" err="1">
                <a:latin typeface="+mn-lt"/>
                <a:ea typeface="+mn-ea"/>
                <a:cs typeface="+mn-ea"/>
                <a:sym typeface="+mn-lt"/>
              </a:rPr>
              <a:t>Viết</a:t>
            </a:r>
            <a:endParaRPr lang="zh-CN" altLang="en-US" sz="5400" dirty="0">
              <a:latin typeface="+mn-lt"/>
              <a:ea typeface="+mn-ea"/>
              <a:cs typeface="+mn-ea"/>
              <a:sym typeface="+mn-lt"/>
            </a:endParaRPr>
          </a:p>
        </p:txBody>
      </p:sp>
      <p:grpSp>
        <p:nvGrpSpPr>
          <p:cNvPr id="3" name="Group 2">
            <a:extLst>
              <a:ext uri="{FF2B5EF4-FFF2-40B4-BE49-F238E27FC236}">
                <a16:creationId xmlns:a16="http://schemas.microsoft.com/office/drawing/2014/main" id="{4B677FD1-ABD4-4E16-B229-D9B809DF7C86}"/>
              </a:ext>
            </a:extLst>
          </p:cNvPr>
          <p:cNvGrpSpPr/>
          <p:nvPr/>
        </p:nvGrpSpPr>
        <p:grpSpPr>
          <a:xfrm>
            <a:off x="231110" y="2006683"/>
            <a:ext cx="11759921" cy="2864731"/>
            <a:chOff x="231110" y="2006683"/>
            <a:chExt cx="11759921" cy="2864731"/>
          </a:xfrm>
        </p:grpSpPr>
        <p:pic>
          <p:nvPicPr>
            <p:cNvPr id="7" name="Picture 6">
              <a:extLst>
                <a:ext uri="{FF2B5EF4-FFF2-40B4-BE49-F238E27FC236}">
                  <a16:creationId xmlns:a16="http://schemas.microsoft.com/office/drawing/2014/main" id="{0B4E02FC-533A-4F1E-974F-C81148284A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4"/>
            <a:stretch/>
          </p:blipFill>
          <p:spPr>
            <a:xfrm>
              <a:off x="231110" y="2006683"/>
              <a:ext cx="11759921" cy="2864731"/>
            </a:xfrm>
            <a:prstGeom prst="rect">
              <a:avLst/>
            </a:prstGeom>
          </p:spPr>
        </p:pic>
        <p:sp>
          <p:nvSpPr>
            <p:cNvPr id="2" name="Oval 1">
              <a:extLst>
                <a:ext uri="{FF2B5EF4-FFF2-40B4-BE49-F238E27FC236}">
                  <a16:creationId xmlns:a16="http://schemas.microsoft.com/office/drawing/2014/main" id="{5E85163A-7E9F-471D-A739-16AC1BEF7A0A}"/>
                </a:ext>
              </a:extLst>
            </p:cNvPr>
            <p:cNvSpPr/>
            <p:nvPr/>
          </p:nvSpPr>
          <p:spPr>
            <a:xfrm>
              <a:off x="11395587" y="3429000"/>
              <a:ext cx="108155" cy="10815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160138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0">
            <a:extLst>
              <a:ext uri="{FF2B5EF4-FFF2-40B4-BE49-F238E27FC236}">
                <a16:creationId xmlns:a16="http://schemas.microsoft.com/office/drawing/2014/main" id="{272BFBE4-601C-42C9-85C7-3BA8E8754881}"/>
              </a:ext>
            </a:extLst>
          </p:cNvPr>
          <p:cNvSpPr/>
          <p:nvPr/>
        </p:nvSpPr>
        <p:spPr>
          <a:xfrm>
            <a:off x="1850572" y="1627834"/>
            <a:ext cx="8490855" cy="3826934"/>
          </a:xfrm>
          <a:prstGeom prst="frame">
            <a:avLst>
              <a:gd name="adj1" fmla="val 2789"/>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11">
            <a:extLst>
              <a:ext uri="{FF2B5EF4-FFF2-40B4-BE49-F238E27FC236}">
                <a16:creationId xmlns:a16="http://schemas.microsoft.com/office/drawing/2014/main" id="{A4DB5FA9-DAE0-4B86-8815-91EF02D1F9A2}"/>
              </a:ext>
            </a:extLst>
          </p:cNvPr>
          <p:cNvSpPr/>
          <p:nvPr/>
        </p:nvSpPr>
        <p:spPr>
          <a:xfrm>
            <a:off x="1944302" y="2733001"/>
            <a:ext cx="1973179" cy="1391995"/>
          </a:xfrm>
          <a:prstGeom prst="rect">
            <a:avLst/>
          </a:prstGeom>
          <a:solidFill>
            <a:srgbClr val="A0D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b="1" i="1" dirty="0">
                <a:cs typeface="+mn-ea"/>
                <a:sym typeface="+mn-lt"/>
              </a:rPr>
              <a:t>03</a:t>
            </a:r>
            <a:endParaRPr lang="zh-CN" altLang="en-US" sz="7200" b="1" i="1" dirty="0">
              <a:cs typeface="+mn-ea"/>
              <a:sym typeface="+mn-lt"/>
            </a:endParaRPr>
          </a:p>
        </p:txBody>
      </p:sp>
      <p:sp>
        <p:nvSpPr>
          <p:cNvPr id="8" name="12">
            <a:extLst>
              <a:ext uri="{FF2B5EF4-FFF2-40B4-BE49-F238E27FC236}">
                <a16:creationId xmlns:a16="http://schemas.microsoft.com/office/drawing/2014/main" id="{FE8F8B43-8EC9-4AD6-9E89-57582FCD830D}"/>
              </a:ext>
            </a:extLst>
          </p:cNvPr>
          <p:cNvSpPr txBox="1"/>
          <p:nvPr/>
        </p:nvSpPr>
        <p:spPr>
          <a:xfrm>
            <a:off x="4255557" y="2818026"/>
            <a:ext cx="6085870" cy="1446550"/>
          </a:xfrm>
          <a:prstGeom prst="rect">
            <a:avLst/>
          </a:prstGeom>
        </p:spPr>
        <p:txBody>
          <a:bodyPr vert="horz" wrap="square">
            <a:spAutoFit/>
          </a:bodyPr>
          <a:lstStyle>
            <a:defPPr>
              <a:defRPr lang="zh-CN"/>
            </a:defPPr>
            <a:lvl1pPr algn="ctr">
              <a:defRPr sz="2400">
                <a:solidFill>
                  <a:schemeClr val="tx1">
                    <a:lumMod val="75000"/>
                    <a:lumOff val="25000"/>
                  </a:schemeClr>
                </a:solidFill>
                <a:latin typeface="方正大标宋简体" panose="03000509000000000000" pitchFamily="65" charset="-122"/>
                <a:ea typeface="方正大标宋简体" panose="03000509000000000000" pitchFamily="65" charset="-122"/>
              </a:defRPr>
            </a:lvl1pPr>
          </a:lstStyle>
          <a:p>
            <a:pPr algn="l"/>
            <a:r>
              <a:rPr lang="en-US" altLang="zh-CN" sz="8800" dirty="0">
                <a:latin typeface="Arial-Rounded" panose="020B0500000000000000" pitchFamily="34" charset="0"/>
                <a:ea typeface="Arial-Rounded" panose="020B0500000000000000" pitchFamily="34" charset="0"/>
                <a:cs typeface="Arial-Rounded" panose="020B0500000000000000" pitchFamily="34" charset="0"/>
                <a:sym typeface="+mn-lt"/>
              </a:rPr>
              <a:t>KỂ CHUYỆN</a:t>
            </a:r>
            <a:endParaRPr lang="zh-CN" altLang="en-US" sz="88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192165895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208</Words>
  <Application>Microsoft Office PowerPoint</Application>
  <PresentationFormat>Widescreen</PresentationFormat>
  <Paragraphs>73</Paragraphs>
  <Slides>16</Slides>
  <Notes>2</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Arial-Rounded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duyen pham</dc:creator>
  <cp:lastModifiedBy>Ms Quyen</cp:lastModifiedBy>
  <cp:revision>117</cp:revision>
  <dcterms:created xsi:type="dcterms:W3CDTF">2021-07-07T08:56:09Z</dcterms:created>
  <dcterms:modified xsi:type="dcterms:W3CDTF">2023-11-09T01:44:32Z</dcterms:modified>
</cp:coreProperties>
</file>