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442" r:id="rId2"/>
    <p:sldId id="256" r:id="rId3"/>
    <p:sldId id="425" r:id="rId4"/>
    <p:sldId id="377" r:id="rId5"/>
    <p:sldId id="262" r:id="rId6"/>
    <p:sldId id="428" r:id="rId7"/>
    <p:sldId id="429" r:id="rId8"/>
    <p:sldId id="430" r:id="rId9"/>
    <p:sldId id="431" r:id="rId10"/>
    <p:sldId id="432" r:id="rId11"/>
    <p:sldId id="433" r:id="rId12"/>
    <p:sldId id="434" r:id="rId13"/>
    <p:sldId id="438" r:id="rId14"/>
    <p:sldId id="436" r:id="rId15"/>
    <p:sldId id="440" r:id="rId16"/>
    <p:sldId id="441" r:id="rId17"/>
    <p:sldId id="437" r:id="rId18"/>
    <p:sldId id="286" r:id="rId19"/>
  </p:sldIdLst>
  <p:sldSz cx="18288000" cy="10287000"/>
  <p:notesSz cx="6858000" cy="9144000"/>
  <p:embeddedFontLst>
    <p:embeddedFont>
      <p:font typeface="#9Slide03 Sofia Pro Soft" panose="020B0604020202020204" charset="0"/>
      <p:regular r:id="rId22"/>
    </p:embeddedFont>
    <p:embeddedFont>
      <p:font typeface="#9Slide03 Sofia Pro Soft Bold" panose="020B0604020202020204" charset="0"/>
      <p:bold r:id="rId23"/>
    </p:embeddedFont>
    <p:embeddedFont>
      <p:font typeface="#9Slide04 Goku" panose="020B0604020202020204" charset="0"/>
      <p:regular r:id="rId24"/>
    </p:embeddedFont>
    <p:embeddedFont>
      <p:font typeface="#9Slide05 Lobster" panose="020B0604020202020204" charset="0"/>
      <p:regular r:id="rId25"/>
    </p:embeddedFont>
    <p:embeddedFont>
      <p:font typeface="Arial-Rounded" panose="020B0500000000000000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Quicksand" panose="00000500000000000000" pitchFamily="2" charset="0"/>
      <p:regular r:id="rId31"/>
      <p:bold r:id="rId32"/>
    </p:embeddedFont>
    <p:embeddedFont>
      <p:font typeface="VL Hagin Caps Medium" panose="02000000000000000000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A767"/>
    <a:srgbClr val="055F5B"/>
    <a:srgbClr val="FED265"/>
    <a:srgbClr val="F6AAC8"/>
    <a:srgbClr val="88C2E3"/>
    <a:srgbClr val="F28D2C"/>
    <a:srgbClr val="64A4FE"/>
    <a:srgbClr val="4588D4"/>
    <a:srgbClr val="81A53A"/>
    <a:srgbClr val="62B8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22" autoAdjust="0"/>
  </p:normalViewPr>
  <p:slideViewPr>
    <p:cSldViewPr>
      <p:cViewPr varScale="1">
        <p:scale>
          <a:sx n="41" d="100"/>
          <a:sy n="41" d="100"/>
        </p:scale>
        <p:origin x="9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13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F6A62D-C862-8547-2A31-2CFC66E60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D81A9-1947-5911-5483-615B08F0E2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063CB-1C8B-42B3-9662-B52D454994B4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A9160-AA09-E80C-4AC1-5889C2A403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F9D54-21DA-41C3-4F52-0C0B054A4D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BB759-8748-42D3-8362-2938514D2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85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2C2A9-E5B4-4B68-A8BE-EEE410F189A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3770B-F778-4F0A-A0F8-4D05AE14A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8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accent1">
                    <a:lumMod val="75000"/>
                  </a:schemeClr>
                </a:solidFill>
              </a:rPr>
              <a:t>Đố các bạn chú thỏ nào ghi phép tính có kết quả là 4?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3770B-F778-4F0A-A0F8-4D05AE14AA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54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3770B-F778-4F0A-A0F8-4D05AE14AA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71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3770B-F778-4F0A-A0F8-4D05AE14AA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46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3770B-F778-4F0A-A0F8-4D05AE14AA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88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3770B-F778-4F0A-A0F8-4D05AE14AA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27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3770B-F778-4F0A-A0F8-4D05AE14AA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48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">
    <p:bg>
      <p:bgPr>
        <a:gradFill>
          <a:gsLst>
            <a:gs pos="56000">
              <a:schemeClr val="bg1"/>
            </a:gs>
            <a:gs pos="77000">
              <a:srgbClr val="F3EBC6"/>
            </a:gs>
            <a:gs pos="40000">
              <a:srgbClr val="62A2E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HẠM DUYÊN 1 - 9Slide.vn">
            <a:extLst>
              <a:ext uri="{FF2B5EF4-FFF2-40B4-BE49-F238E27FC236}">
                <a16:creationId xmlns:a16="http://schemas.microsoft.com/office/drawing/2014/main" id="{8CDE937F-97F5-84DE-ECB1-3C790BF222E8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HẠM DUYÊN 2 - 9Slide.vn">
            <a:extLst>
              <a:ext uri="{FF2B5EF4-FFF2-40B4-BE49-F238E27FC236}">
                <a16:creationId xmlns:a16="http://schemas.microsoft.com/office/drawing/2014/main" id="{EE1140F5-9A98-0288-375A-9ACB3C59DB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9C0CB01D-63F8-EB99-DE39-34DB447AC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9" r="2802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5" name="PHẠM DUYÊN 4 - 9Slide.vn">
            <a:extLst>
              <a:ext uri="{FF2B5EF4-FFF2-40B4-BE49-F238E27FC236}">
                <a16:creationId xmlns:a16="http://schemas.microsoft.com/office/drawing/2014/main" id="{466204C8-5DB7-7550-7CD0-CA34BE10C9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0" r="2837" b="45520"/>
          <a:stretch/>
        </p:blipFill>
        <p:spPr>
          <a:xfrm>
            <a:off x="12050063" y="0"/>
            <a:ext cx="6237937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A8B94C4C-0895-DC83-29B7-FCDC82728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49" b="45089"/>
          <a:stretch/>
        </p:blipFill>
        <p:spPr>
          <a:xfrm>
            <a:off x="6411860" y="0"/>
            <a:ext cx="11876140" cy="4492122"/>
          </a:xfrm>
          <a:prstGeom prst="rect">
            <a:avLst/>
          </a:prstGeom>
        </p:spPr>
      </p:pic>
      <p:pic>
        <p:nvPicPr>
          <p:cNvPr id="32" name="PHẠM DUYÊN 1 - 9Slide.vn">
            <a:extLst>
              <a:ext uri="{FF2B5EF4-FFF2-40B4-BE49-F238E27FC236}">
                <a16:creationId xmlns:a16="http://schemas.microsoft.com/office/drawing/2014/main" id="{EE1140F5-9A98-0288-375A-9ACB3C59DB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91B12A54-F619-B976-B5EA-9A7AAD5875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9" t="10687" r="18349" b="45089"/>
          <a:stretch/>
        </p:blipFill>
        <p:spPr>
          <a:xfrm>
            <a:off x="0" y="0"/>
            <a:ext cx="8666172" cy="3617834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E9DCF38E-4615-D0EB-B791-A26C6479DD19}"/>
              </a:ext>
            </a:extLst>
          </p:cNvPr>
          <p:cNvGrpSpPr/>
          <p:nvPr userDrawn="1"/>
        </p:nvGrpSpPr>
        <p:grpSpPr>
          <a:xfrm>
            <a:off x="5051435" y="1179540"/>
            <a:ext cx="8185131" cy="8154960"/>
            <a:chOff x="5027622" y="1584078"/>
            <a:chExt cx="8185131" cy="8154960"/>
          </a:xfrm>
        </p:grpSpPr>
        <p:sp>
          <p:nvSpPr>
            <p:cNvPr id="49" name="PHẠM DUYÊN 1 - 9Slide.vn">
              <a:extLst>
                <a:ext uri="{FF2B5EF4-FFF2-40B4-BE49-F238E27FC236}">
                  <a16:creationId xmlns:a16="http://schemas.microsoft.com/office/drawing/2014/main" id="{6D6D0289-AA4B-8B2E-4D4D-EC20B1667E89}"/>
                </a:ext>
              </a:extLst>
            </p:cNvPr>
            <p:cNvSpPr/>
            <p:nvPr/>
          </p:nvSpPr>
          <p:spPr>
            <a:xfrm>
              <a:off x="5189893" y="1755876"/>
              <a:ext cx="7851410" cy="7851407"/>
            </a:xfrm>
            <a:prstGeom prst="ellipse">
              <a:avLst/>
            </a:prstGeom>
            <a:solidFill>
              <a:schemeClr val="bg1">
                <a:alpha val="35000"/>
              </a:schemeClr>
            </a:solidFill>
            <a:ln w="76200" cap="flat" cmpd="sng" algn="ctr">
              <a:solidFill>
                <a:sysClr val="window" lastClr="FFFFFF">
                  <a:alpha val="35000"/>
                </a:sysClr>
              </a:solidFill>
              <a:prstDash val="solid"/>
            </a:ln>
            <a:effectLst>
              <a:outerShdw sx="104000" sy="104000" algn="ctr" rotWithShape="0">
                <a:prstClr val="black">
                  <a:alpha val="18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字魂65号-时光手札体" panose="00000500000000000000" pitchFamily="2" charset="-122"/>
              </a:endParaRPr>
            </a:p>
          </p:txBody>
        </p:sp>
        <p:sp>
          <p:nvSpPr>
            <p:cNvPr id="56" name="PHẠM DUYÊN 2 - 9Slide.vn">
              <a:extLst>
                <a:ext uri="{FF2B5EF4-FFF2-40B4-BE49-F238E27FC236}">
                  <a16:creationId xmlns:a16="http://schemas.microsoft.com/office/drawing/2014/main" id="{225FF9AA-F337-3A4E-648E-218CE129B702}"/>
                </a:ext>
              </a:extLst>
            </p:cNvPr>
            <p:cNvSpPr/>
            <p:nvPr/>
          </p:nvSpPr>
          <p:spPr>
            <a:xfrm>
              <a:off x="5230294" y="1584078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PHẠM DUYÊN 3 - 9Slide.vn">
              <a:extLst>
                <a:ext uri="{FF2B5EF4-FFF2-40B4-BE49-F238E27FC236}">
                  <a16:creationId xmlns:a16="http://schemas.microsoft.com/office/drawing/2014/main" id="{6F92F37B-6F6B-78B9-FE18-449B4458F43A}"/>
                </a:ext>
              </a:extLst>
            </p:cNvPr>
            <p:cNvSpPr/>
            <p:nvPr/>
          </p:nvSpPr>
          <p:spPr>
            <a:xfrm>
              <a:off x="11967421" y="2701306"/>
              <a:ext cx="642269" cy="642269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PHẠM DUYÊN 4 - 9Slide.vn">
              <a:extLst>
                <a:ext uri="{FF2B5EF4-FFF2-40B4-BE49-F238E27FC236}">
                  <a16:creationId xmlns:a16="http://schemas.microsoft.com/office/drawing/2014/main" id="{F093DB35-18E4-C55B-C5DC-F1641E09F4D5}"/>
                </a:ext>
              </a:extLst>
            </p:cNvPr>
            <p:cNvSpPr/>
            <p:nvPr/>
          </p:nvSpPr>
          <p:spPr>
            <a:xfrm rot="11410352">
              <a:off x="5027622" y="1756580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5" name="PHẠM DUYÊN 5 - 9Slide.vn">
              <a:extLst>
                <a:ext uri="{FF2B5EF4-FFF2-40B4-BE49-F238E27FC236}">
                  <a16:creationId xmlns:a16="http://schemas.microsoft.com/office/drawing/2014/main" id="{7ACEFE69-F0D5-3E98-E3FF-5768541F447B}"/>
                </a:ext>
              </a:extLst>
            </p:cNvPr>
            <p:cNvSpPr/>
            <p:nvPr/>
          </p:nvSpPr>
          <p:spPr>
            <a:xfrm rot="11410352">
              <a:off x="5165394" y="7249859"/>
              <a:ext cx="593441" cy="593441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162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HẠM DUYÊN 1 - 9Slide.vn">
            <a:extLst>
              <a:ext uri="{FF2B5EF4-FFF2-40B4-BE49-F238E27FC236}">
                <a16:creationId xmlns:a16="http://schemas.microsoft.com/office/drawing/2014/main" id="{D4EB94D6-96CA-5265-7360-3194C3C79F66}"/>
              </a:ext>
            </a:extLst>
          </p:cNvPr>
          <p:cNvSpPr/>
          <p:nvPr userDrawn="1"/>
        </p:nvSpPr>
        <p:spPr>
          <a:xfrm>
            <a:off x="504825" y="514350"/>
            <a:ext cx="17278350" cy="9258300"/>
          </a:xfrm>
          <a:prstGeom prst="roundRect">
            <a:avLst>
              <a:gd name="adj" fmla="val 6326"/>
            </a:avLst>
          </a:prstGeom>
          <a:solidFill>
            <a:schemeClr val="bg1">
              <a:alpha val="91000"/>
            </a:schemeClr>
          </a:solidFill>
          <a:ln w="76200" cap="flat" cmpd="sng" algn="ctr">
            <a:solidFill>
              <a:sysClr val="window" lastClr="FFFFFF">
                <a:alpha val="35000"/>
              </a:sysClr>
            </a:solidFill>
            <a:prstDash val="solid"/>
          </a:ln>
          <a:effectLst>
            <a:outerShdw sx="104000" sy="104000" algn="ctr" rotWithShape="0">
              <a:prstClr val="black">
                <a:alpha val="18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i="0" u="none" strike="noStrike" kern="0" cap="none" spc="0" normalizeH="0" baseline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ea typeface="字魂65号-时光手札体" panose="00000500000000000000" pitchFamily="2" charset="-122"/>
            </a:endParaRPr>
          </a:p>
        </p:txBody>
      </p:sp>
      <p:pic>
        <p:nvPicPr>
          <p:cNvPr id="11" name="PHẠM DUYÊN 2 - 9Slide.vn">
            <a:extLst>
              <a:ext uri="{FF2B5EF4-FFF2-40B4-BE49-F238E27FC236}">
                <a16:creationId xmlns:a16="http://schemas.microsoft.com/office/drawing/2014/main" id="{CF906BA7-4F84-1883-6C3C-9F92918445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000" y="709879"/>
            <a:ext cx="1276986" cy="12963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DFCA52DD-0863-8E12-4ACF-AC953FBE8791}"/>
              </a:ext>
            </a:extLst>
          </p:cNvPr>
          <p:cNvSpPr/>
          <p:nvPr userDrawn="1"/>
        </p:nvSpPr>
        <p:spPr>
          <a:xfrm>
            <a:off x="504825" y="514350"/>
            <a:ext cx="17278350" cy="9258300"/>
          </a:xfrm>
          <a:prstGeom prst="roundRect">
            <a:avLst>
              <a:gd name="adj" fmla="val 6326"/>
            </a:avLst>
          </a:prstGeom>
          <a:solidFill>
            <a:schemeClr val="bg1"/>
          </a:solidFill>
          <a:ln w="76200" cap="flat" cmpd="sng" algn="ctr">
            <a:solidFill>
              <a:sysClr val="window" lastClr="FFFFFF">
                <a:alpha val="35000"/>
              </a:sysClr>
            </a:solidFill>
            <a:prstDash val="solid"/>
          </a:ln>
          <a:effectLst>
            <a:outerShdw sx="104000" sy="104000" algn="ctr" rotWithShape="0">
              <a:prstClr val="black">
                <a:alpha val="18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i="0" u="none" strike="noStrike" kern="0" cap="none" spc="0" normalizeH="0" baseline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ea typeface="字魂65号-时光手札体" panose="00000500000000000000" pitchFamily="2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31B5324-4CD6-6A8C-EC88-C1CD08ACE8CF}"/>
              </a:ext>
            </a:extLst>
          </p:cNvPr>
          <p:cNvGrpSpPr/>
          <p:nvPr userDrawn="1"/>
        </p:nvGrpSpPr>
        <p:grpSpPr>
          <a:xfrm>
            <a:off x="5051435" y="1179540"/>
            <a:ext cx="8185131" cy="8154960"/>
            <a:chOff x="5027622" y="1584078"/>
            <a:chExt cx="8185131" cy="8154960"/>
          </a:xfrm>
        </p:grpSpPr>
        <p:sp>
          <p:nvSpPr>
            <p:cNvPr id="4" name="PHẠM DUYÊN 1 - 9Slide.vn">
              <a:extLst>
                <a:ext uri="{FF2B5EF4-FFF2-40B4-BE49-F238E27FC236}">
                  <a16:creationId xmlns:a16="http://schemas.microsoft.com/office/drawing/2014/main" id="{B82146E9-6C6A-BD8C-9B5A-321CEE1E26F2}"/>
                </a:ext>
              </a:extLst>
            </p:cNvPr>
            <p:cNvSpPr/>
            <p:nvPr/>
          </p:nvSpPr>
          <p:spPr>
            <a:xfrm>
              <a:off x="5514955" y="2080939"/>
              <a:ext cx="7201286" cy="7201282"/>
            </a:xfrm>
            <a:prstGeom prst="ellipse">
              <a:avLst/>
            </a:prstGeom>
            <a:solidFill>
              <a:srgbClr val="0D5D8F"/>
            </a:solidFill>
            <a:ln w="76200" cap="flat" cmpd="sng" algn="ctr">
              <a:solidFill>
                <a:sysClr val="window" lastClr="FFFFFF">
                  <a:alpha val="35000"/>
                </a:sysClr>
              </a:solidFill>
              <a:prstDash val="solid"/>
            </a:ln>
            <a:effectLst>
              <a:outerShdw sx="104000" sy="104000" algn="ctr" rotWithShape="0">
                <a:prstClr val="black">
                  <a:alpha val="18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字魂65号-时光手札体" panose="00000500000000000000" pitchFamily="2" charset="-122"/>
              </a:endParaRPr>
            </a:p>
          </p:txBody>
        </p:sp>
        <p:sp>
          <p:nvSpPr>
            <p:cNvPr id="5" name="PHẠM DUYÊN 2 - 9Slide.vn">
              <a:extLst>
                <a:ext uri="{FF2B5EF4-FFF2-40B4-BE49-F238E27FC236}">
                  <a16:creationId xmlns:a16="http://schemas.microsoft.com/office/drawing/2014/main" id="{89FC6143-459B-04DD-1720-DA157CB5ED5F}"/>
                </a:ext>
              </a:extLst>
            </p:cNvPr>
            <p:cNvSpPr/>
            <p:nvPr/>
          </p:nvSpPr>
          <p:spPr>
            <a:xfrm>
              <a:off x="5230294" y="1584078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065F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PHẠM DUYÊN 3 - 9Slide.vn">
              <a:extLst>
                <a:ext uri="{FF2B5EF4-FFF2-40B4-BE49-F238E27FC236}">
                  <a16:creationId xmlns:a16="http://schemas.microsoft.com/office/drawing/2014/main" id="{BB8FBA58-CBB8-B3BD-CE78-7EBED3AC3079}"/>
                </a:ext>
              </a:extLst>
            </p:cNvPr>
            <p:cNvSpPr/>
            <p:nvPr/>
          </p:nvSpPr>
          <p:spPr>
            <a:xfrm>
              <a:off x="11967421" y="2701306"/>
              <a:ext cx="642269" cy="642269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065F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PHẠM DUYÊN 4 - 9Slide.vn">
              <a:extLst>
                <a:ext uri="{FF2B5EF4-FFF2-40B4-BE49-F238E27FC236}">
                  <a16:creationId xmlns:a16="http://schemas.microsoft.com/office/drawing/2014/main" id="{05C94F80-BF84-8946-9D52-9F295EDC3DD9}"/>
                </a:ext>
              </a:extLst>
            </p:cNvPr>
            <p:cNvSpPr/>
            <p:nvPr/>
          </p:nvSpPr>
          <p:spPr>
            <a:xfrm rot="11410352">
              <a:off x="5027622" y="1756580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065F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PHẠM DUYÊN 5 - 9Slide.vn">
              <a:extLst>
                <a:ext uri="{FF2B5EF4-FFF2-40B4-BE49-F238E27FC236}">
                  <a16:creationId xmlns:a16="http://schemas.microsoft.com/office/drawing/2014/main" id="{EC0FFFC0-D6BA-3395-5ED9-4807BD00A7EA}"/>
                </a:ext>
              </a:extLst>
            </p:cNvPr>
            <p:cNvSpPr/>
            <p:nvPr/>
          </p:nvSpPr>
          <p:spPr>
            <a:xfrm rot="11410352">
              <a:off x="5165394" y="7249859"/>
              <a:ext cx="593441" cy="593441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065F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0C40915-1E3D-987A-56E3-229D06D15886}"/>
              </a:ext>
            </a:extLst>
          </p:cNvPr>
          <p:cNvSpPr txBox="1"/>
          <p:nvPr userDrawn="1"/>
        </p:nvSpPr>
        <p:spPr>
          <a:xfrm>
            <a:off x="2133600" y="4014867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spc="200">
                <a:ln w="41275">
                  <a:solidFill>
                    <a:schemeClr val="bg1"/>
                  </a:solidFill>
                </a:ln>
                <a:gradFill>
                  <a:gsLst>
                    <a:gs pos="82000">
                      <a:srgbClr val="C354E6"/>
                    </a:gs>
                    <a:gs pos="17000">
                      <a:srgbClr val="3D24A0"/>
                    </a:gs>
                    <a:gs pos="55000">
                      <a:srgbClr val="F3EBC6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#9Slide05 Lobster" panose="02000506000000020003" pitchFamily="2" charset="0"/>
                <a:ea typeface="Tahoma" panose="020B0604030504040204" pitchFamily="34" charset="0"/>
                <a:cs typeface="+mn-ea"/>
              </a:rPr>
              <a:t>Phép trừ</a:t>
            </a:r>
            <a:endParaRPr lang="en-US" sz="16600" b="1" spc="200" dirty="0">
              <a:ln w="41275">
                <a:solidFill>
                  <a:schemeClr val="bg1"/>
                </a:solidFill>
              </a:ln>
              <a:gradFill>
                <a:gsLst>
                  <a:gs pos="82000">
                    <a:srgbClr val="C354E6"/>
                  </a:gs>
                  <a:gs pos="17000">
                    <a:srgbClr val="3D24A0"/>
                  </a:gs>
                  <a:gs pos="55000">
                    <a:srgbClr val="F3EBC6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#9Slide05 Lobster" panose="02000506000000020003" pitchFamily="2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11" name="PD 8 - 9Slide.vn">
            <a:extLst>
              <a:ext uri="{FF2B5EF4-FFF2-40B4-BE49-F238E27FC236}">
                <a16:creationId xmlns:a16="http://schemas.microsoft.com/office/drawing/2014/main" id="{8E7AD1B4-FFAC-9981-0D16-65B391B0B7A7}"/>
              </a:ext>
            </a:extLst>
          </p:cNvPr>
          <p:cNvSpPr/>
          <p:nvPr userDrawn="1"/>
        </p:nvSpPr>
        <p:spPr>
          <a:xfrm>
            <a:off x="5073263" y="6449797"/>
            <a:ext cx="11201400" cy="216713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1200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4 Goku" panose="02000503000000020004" pitchFamily="2" charset="0"/>
              </a:rPr>
              <a:t>trong phạm vi 10</a:t>
            </a:r>
            <a:endParaRPr lang="en-US" sz="12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#9Slide04 Goku" panose="02000503000000020004" pitchFamily="2" charset="0"/>
            </a:endParaRPr>
          </a:p>
        </p:txBody>
      </p:sp>
      <p:sp>
        <p:nvSpPr>
          <p:cNvPr id="12" name="17">
            <a:extLst>
              <a:ext uri="{FF2B5EF4-FFF2-40B4-BE49-F238E27FC236}">
                <a16:creationId xmlns:a16="http://schemas.microsoft.com/office/drawing/2014/main" id="{CEBC77AA-0044-C186-09D4-E41F160CBF93}"/>
              </a:ext>
            </a:extLst>
          </p:cNvPr>
          <p:cNvSpPr txBox="1"/>
          <p:nvPr userDrawn="1"/>
        </p:nvSpPr>
        <p:spPr>
          <a:xfrm>
            <a:off x="1371600" y="738049"/>
            <a:ext cx="431079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600">
                <a:solidFill>
                  <a:srgbClr val="FDEFA5"/>
                </a:solidFill>
                <a:latin typeface="VL Hagin Caps Medium" panose="02000000000000000000" pitchFamily="50" charset="0"/>
                <a:cs typeface="#9Slide05 Bodega Script" pitchFamily="2" charset="0"/>
                <a:sym typeface="+mn-lt"/>
              </a:rPr>
              <a:t>bài 11</a:t>
            </a:r>
            <a:endParaRPr kumimoji="1" lang="zh-CN" altLang="en-US" sz="16600" dirty="0">
              <a:solidFill>
                <a:srgbClr val="FDEFA5"/>
              </a:solidFill>
              <a:latin typeface="VL Hagin Caps Medium" panose="02000000000000000000" pitchFamily="50" charset="0"/>
              <a:cs typeface="#9Slide05 Bodega Script" pitchFamily="2" charset="0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-3.33333E-6 -4.81481E-6 L 0.00026 -0.02345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1173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8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9Slide.vn - 2019">
            <a:extLst>
              <a:ext uri="{FF2B5EF4-FFF2-40B4-BE49-F238E27FC236}">
                <a16:creationId xmlns:a16="http://schemas.microsoft.com/office/drawing/2014/main" id="{9B5EA800-3C5C-B855-A4F4-6564DA292D71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18504EC0-0165-E9CC-08E6-4676E8B8B16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108BA007-C0AB-448A-B70A-BC56D45EF39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B970B201-2CA5-157C-F3C3-568E679847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9" r="2802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5" r:id="rId4"/>
    <p:sldLayoutId id="2147483659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5ADB5D-FE12-3FC3-FE31-3965763BB12B}"/>
              </a:ext>
            </a:extLst>
          </p:cNvPr>
          <p:cNvSpPr txBox="1"/>
          <p:nvPr/>
        </p:nvSpPr>
        <p:spPr>
          <a:xfrm>
            <a:off x="6134100" y="4959194"/>
            <a:ext cx="60198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TOÁN</a:t>
            </a:r>
            <a:endParaRPr lang="en-US" sz="166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0A7288-8806-AD13-8426-F63F02E65041}"/>
              </a:ext>
            </a:extLst>
          </p:cNvPr>
          <p:cNvSpPr txBox="1"/>
          <p:nvPr/>
        </p:nvSpPr>
        <p:spPr>
          <a:xfrm>
            <a:off x="5997270" y="3358037"/>
            <a:ext cx="6851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</a:rPr>
              <a:t>TRƯỜNG TIỂU HỌC PHÚC LỢI</a:t>
            </a:r>
            <a:endParaRPr lang="en-US" sz="36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24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1 - 9Slide.vn" descr="F:\AAA-PDF-SGK\PNG\Bai11-LT1-1.png">
            <a:extLst>
              <a:ext uri="{FF2B5EF4-FFF2-40B4-BE49-F238E27FC236}">
                <a16:creationId xmlns:a16="http://schemas.microsoft.com/office/drawing/2014/main" id="{05A5E208-6762-D448-4B26-715DEF671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5327696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sp>
        <p:nvSpPr>
          <p:cNvPr id="24" name="PHẠM DUYÊN 2 - 9Slide.vn">
            <a:extLst>
              <a:ext uri="{FF2B5EF4-FFF2-40B4-BE49-F238E27FC236}">
                <a16:creationId xmlns:a16="http://schemas.microsoft.com/office/drawing/2014/main" id="{68899984-D0DE-9F22-832E-6B36CBE75E65}"/>
              </a:ext>
            </a:extLst>
          </p:cNvPr>
          <p:cNvSpPr/>
          <p:nvPr/>
        </p:nvSpPr>
        <p:spPr>
          <a:xfrm>
            <a:off x="2228850" y="3023744"/>
            <a:ext cx="13830300" cy="2119756"/>
          </a:xfrm>
          <a:prstGeom prst="roundRect">
            <a:avLst>
              <a:gd name="adj" fmla="val 28781"/>
            </a:avLst>
          </a:prstGeom>
          <a:noFill/>
          <a:ln w="38100">
            <a:solidFill>
              <a:srgbClr val="64A4FE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HẠM DUYÊN 3 - 9Slide.vn" descr="F:\AAA-PDF-SGK\PNG\Bai11-LT1-1.png">
            <a:extLst>
              <a:ext uri="{FF2B5EF4-FFF2-40B4-BE49-F238E27FC236}">
                <a16:creationId xmlns:a16="http://schemas.microsoft.com/office/drawing/2014/main" id="{1BA461C0-6EA5-C0FA-780D-F0E355FA0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7345145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10" name="PHẠM DUYÊN 4 - 9Slide.vn" descr="F:\AAA-PDF-SGK\PNG\Bai11-LT1-1.png">
            <a:extLst>
              <a:ext uri="{FF2B5EF4-FFF2-40B4-BE49-F238E27FC236}">
                <a16:creationId xmlns:a16="http://schemas.microsoft.com/office/drawing/2014/main" id="{25BAAA07-1657-FC32-0D25-F6B2490BB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9350984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grpSp>
        <p:nvGrpSpPr>
          <p:cNvPr id="3" name="PHẠM DUYÊN 5 - 9Slide.vn">
            <a:extLst>
              <a:ext uri="{FF2B5EF4-FFF2-40B4-BE49-F238E27FC236}">
                <a16:creationId xmlns:a16="http://schemas.microsoft.com/office/drawing/2014/main" id="{29F22EEA-947A-A148-0185-495981913465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4" name="PHẠM DUYÊN 2 - 9Slide.vn">
              <a:extLst>
                <a:ext uri="{FF2B5EF4-FFF2-40B4-BE49-F238E27FC236}">
                  <a16:creationId xmlns:a16="http://schemas.microsoft.com/office/drawing/2014/main" id="{F69C37B6-F80D-8619-27FF-5FC3001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5" name="3">
              <a:extLst>
                <a:ext uri="{FF2B5EF4-FFF2-40B4-BE49-F238E27FC236}">
                  <a16:creationId xmlns:a16="http://schemas.microsoft.com/office/drawing/2014/main" id="{A26F2E2F-55EB-9363-4096-24D73C17B72D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2" name="PHẠM DUYÊN 6 - 9Slide.vn" descr="F:\AAA-PDF-SGK\PNG\Bai11-LT1-1.png">
            <a:extLst>
              <a:ext uri="{FF2B5EF4-FFF2-40B4-BE49-F238E27FC236}">
                <a16:creationId xmlns:a16="http://schemas.microsoft.com/office/drawing/2014/main" id="{72A0AC57-72CA-742B-7BA6-2F3B41186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11383193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grpSp>
        <p:nvGrpSpPr>
          <p:cNvPr id="6" name="PHẠM DUYÊN 7 - 9Slide.vn">
            <a:extLst>
              <a:ext uri="{FF2B5EF4-FFF2-40B4-BE49-F238E27FC236}">
                <a16:creationId xmlns:a16="http://schemas.microsoft.com/office/drawing/2014/main" id="{1278F280-E74D-CF28-FAA5-68243656E5F0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E30B658-6CFD-1F26-02F0-D5893295682B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AD8712-0DE9-3DEC-FEBB-A6A792E12BFC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9C7E2B-5BAA-FBAB-D9CF-6A46EF469990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8" name="PHẠM DUYÊN 8 - 9Slide.vn" descr="F:\AAA-PDF-SGK\PNG\Bai11-LT1-1.png">
            <a:extLst>
              <a:ext uri="{FF2B5EF4-FFF2-40B4-BE49-F238E27FC236}">
                <a16:creationId xmlns:a16="http://schemas.microsoft.com/office/drawing/2014/main" id="{A3E466BA-6EC4-BD35-7209-8A7E03AF2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13319760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3" name="PHẠM DUYÊN 9 - 9Slide.vn" descr="F:\AAA-PDF-SGK\PNG\Bai11-LT1-1.png">
            <a:extLst>
              <a:ext uri="{FF2B5EF4-FFF2-40B4-BE49-F238E27FC236}">
                <a16:creationId xmlns:a16="http://schemas.microsoft.com/office/drawing/2014/main" id="{694C8583-A000-1522-0716-79A6B7DCC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6185" t="24071" r="47906" b="71551"/>
          <a:stretch>
            <a:fillRect/>
          </a:stretch>
        </p:blipFill>
        <p:spPr bwMode="auto">
          <a:xfrm>
            <a:off x="3311230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grpSp>
        <p:nvGrpSpPr>
          <p:cNvPr id="40" name="PHẠM DUYÊN 10 - 9Slide.vn">
            <a:extLst>
              <a:ext uri="{FF2B5EF4-FFF2-40B4-BE49-F238E27FC236}">
                <a16:creationId xmlns:a16="http://schemas.microsoft.com/office/drawing/2014/main" id="{F927DF83-C62B-7666-47CA-EDF2A6E45870}"/>
              </a:ext>
            </a:extLst>
          </p:cNvPr>
          <p:cNvGrpSpPr/>
          <p:nvPr/>
        </p:nvGrpSpPr>
        <p:grpSpPr>
          <a:xfrm>
            <a:off x="6416043" y="6399091"/>
            <a:ext cx="1005063" cy="1038804"/>
            <a:chOff x="7632352" y="2667660"/>
            <a:chExt cx="405942" cy="419570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ABCC470C-943D-CD55-E70B-6BE2F8453D3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63376245-D6A5-563A-FEA0-5974DDCC706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3" name="PHẠM DUYÊN 11 - 9Slide.vn">
            <a:extLst>
              <a:ext uri="{FF2B5EF4-FFF2-40B4-BE49-F238E27FC236}">
                <a16:creationId xmlns:a16="http://schemas.microsoft.com/office/drawing/2014/main" id="{B8DA80C5-8CF3-7A74-3D19-870C13DDBC16}"/>
              </a:ext>
            </a:extLst>
          </p:cNvPr>
          <p:cNvGrpSpPr/>
          <p:nvPr/>
        </p:nvGrpSpPr>
        <p:grpSpPr>
          <a:xfrm>
            <a:off x="6418535" y="6397484"/>
            <a:ext cx="1005063" cy="1038797"/>
            <a:chOff x="7632352" y="2667663"/>
            <a:chExt cx="405942" cy="419567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67B3E134-8425-F661-7AD4-7E948AABAEC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F520ABDA-CAC8-DC24-7386-0583CBE80A1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PHẠM DUYÊN 12 - 9Slide.vn">
            <a:extLst>
              <a:ext uri="{FF2B5EF4-FFF2-40B4-BE49-F238E27FC236}">
                <a16:creationId xmlns:a16="http://schemas.microsoft.com/office/drawing/2014/main" id="{BBF26D88-8615-9452-ACE6-3B233CDBC291}"/>
              </a:ext>
            </a:extLst>
          </p:cNvPr>
          <p:cNvGrpSpPr/>
          <p:nvPr/>
        </p:nvGrpSpPr>
        <p:grpSpPr>
          <a:xfrm>
            <a:off x="8972997" y="6399091"/>
            <a:ext cx="1005063" cy="1038804"/>
            <a:chOff x="7632352" y="2667660"/>
            <a:chExt cx="405942" cy="419570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CBDFF8E1-1563-B410-14D9-F77E4DC5788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8466A4F0-3FC3-E079-22B4-7C6AE526506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9" name="PHẠM DUYÊN 13 - 9Slide.vn">
            <a:extLst>
              <a:ext uri="{FF2B5EF4-FFF2-40B4-BE49-F238E27FC236}">
                <a16:creationId xmlns:a16="http://schemas.microsoft.com/office/drawing/2014/main" id="{064AF544-E5A7-6629-FD79-CBC7E10FE9B2}"/>
              </a:ext>
            </a:extLst>
          </p:cNvPr>
          <p:cNvGrpSpPr/>
          <p:nvPr/>
        </p:nvGrpSpPr>
        <p:grpSpPr>
          <a:xfrm>
            <a:off x="8972997" y="6399030"/>
            <a:ext cx="1005063" cy="1038797"/>
            <a:chOff x="7632352" y="2667663"/>
            <a:chExt cx="405942" cy="419567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id="{569E86D2-8DC4-B99D-C6ED-1016367B485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EE109DC9-E9D4-F07F-BCD0-65F7773EF21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52" name="PHẠM DUYÊN 14 - 9Slide.vn">
            <a:extLst>
              <a:ext uri="{FF2B5EF4-FFF2-40B4-BE49-F238E27FC236}">
                <a16:creationId xmlns:a16="http://schemas.microsoft.com/office/drawing/2014/main" id="{346EE81E-1A77-AB9A-347A-30D680C2709D}"/>
              </a:ext>
            </a:extLst>
          </p:cNvPr>
          <p:cNvGrpSpPr/>
          <p:nvPr/>
        </p:nvGrpSpPr>
        <p:grpSpPr>
          <a:xfrm>
            <a:off x="11109650" y="6399097"/>
            <a:ext cx="1005063" cy="1038798"/>
            <a:chOff x="7632352" y="2667662"/>
            <a:chExt cx="405942" cy="419568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69A040FE-6A9C-EDED-83EE-5E3D586B5C7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5B9D9BA1-8B95-C4B5-92A0-85C096824AC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5" name="PHẠM DUYÊN 15 - 9Slide.vn">
            <a:extLst>
              <a:ext uri="{FF2B5EF4-FFF2-40B4-BE49-F238E27FC236}">
                <a16:creationId xmlns:a16="http://schemas.microsoft.com/office/drawing/2014/main" id="{5EF08851-AD48-FA1B-2E06-22163ECF70B4}"/>
              </a:ext>
            </a:extLst>
          </p:cNvPr>
          <p:cNvGrpSpPr/>
          <p:nvPr/>
        </p:nvGrpSpPr>
        <p:grpSpPr>
          <a:xfrm>
            <a:off x="11110737" y="6426059"/>
            <a:ext cx="1005063" cy="1010300"/>
            <a:chOff x="7632352" y="2679172"/>
            <a:chExt cx="405942" cy="408058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57C4C5C4-EEE4-4475-8BC4-682338BBDC4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CEA73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C5AF6586-D191-7506-7C58-3C015411F0FA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58" name="PHẠM DUYÊN 16 - 9Slide.vn">
            <a:extLst>
              <a:ext uri="{FF2B5EF4-FFF2-40B4-BE49-F238E27FC236}">
                <a16:creationId xmlns:a16="http://schemas.microsoft.com/office/drawing/2014/main" id="{38AAD46B-F949-C44D-36F2-6FD9104EEB89}"/>
              </a:ext>
            </a:extLst>
          </p:cNvPr>
          <p:cNvSpPr txBox="1">
            <a:spLocks/>
          </p:cNvSpPr>
          <p:nvPr/>
        </p:nvSpPr>
        <p:spPr>
          <a:xfrm>
            <a:off x="10251475" y="6416234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59" name="PHẠM DUYÊN 17 - 9Slide.vn">
            <a:extLst>
              <a:ext uri="{FF2B5EF4-FFF2-40B4-BE49-F238E27FC236}">
                <a16:creationId xmlns:a16="http://schemas.microsoft.com/office/drawing/2014/main" id="{051A5551-77F5-6671-EE92-1592D49AE90A}"/>
              </a:ext>
            </a:extLst>
          </p:cNvPr>
          <p:cNvGrpSpPr/>
          <p:nvPr/>
        </p:nvGrpSpPr>
        <p:grpSpPr>
          <a:xfrm>
            <a:off x="7694520" y="6415962"/>
            <a:ext cx="1005063" cy="1038797"/>
            <a:chOff x="7632352" y="2667663"/>
            <a:chExt cx="405942" cy="419567"/>
          </a:xfrm>
        </p:grpSpPr>
        <p:sp>
          <p:nvSpPr>
            <p:cNvPr id="60" name="Rounded Rectangle 3">
              <a:extLst>
                <a:ext uri="{FF2B5EF4-FFF2-40B4-BE49-F238E27FC236}">
                  <a16:creationId xmlns:a16="http://schemas.microsoft.com/office/drawing/2014/main" id="{B8BE8F83-6B79-3900-502A-B95119FECB4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44609EEC-ED61-5D98-8628-C39E61F903D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PHẠM DUYÊN 18 - 9Slide.vn">
            <a:extLst>
              <a:ext uri="{FF2B5EF4-FFF2-40B4-BE49-F238E27FC236}">
                <a16:creationId xmlns:a16="http://schemas.microsoft.com/office/drawing/2014/main" id="{0C7BED5C-29CC-441E-C073-2FD73A40D63B}"/>
              </a:ext>
            </a:extLst>
          </p:cNvPr>
          <p:cNvSpPr txBox="1">
            <a:spLocks/>
          </p:cNvSpPr>
          <p:nvPr/>
        </p:nvSpPr>
        <p:spPr>
          <a:xfrm>
            <a:off x="7927045" y="6362700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117476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29F22EEA-947A-A148-0185-495981913465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4" name="PHẠM DUYÊN 2 - 9Slide.vn">
              <a:extLst>
                <a:ext uri="{FF2B5EF4-FFF2-40B4-BE49-F238E27FC236}">
                  <a16:creationId xmlns:a16="http://schemas.microsoft.com/office/drawing/2014/main" id="{F69C37B6-F80D-8619-27FF-5FC3001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5" name="3">
              <a:extLst>
                <a:ext uri="{FF2B5EF4-FFF2-40B4-BE49-F238E27FC236}">
                  <a16:creationId xmlns:a16="http://schemas.microsoft.com/office/drawing/2014/main" id="{A26F2E2F-55EB-9363-4096-24D73C17B72D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E340CAA9-F788-4F7D-1B9E-7C9FBD70CA97}"/>
              </a:ext>
            </a:extLst>
          </p:cNvPr>
          <p:cNvSpPr txBox="1"/>
          <p:nvPr/>
        </p:nvSpPr>
        <p:spPr>
          <a:xfrm>
            <a:off x="1984285" y="862666"/>
            <a:ext cx="16169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Tìm những chú thỏ ghi phép tính có kết quả bằng 4.</a:t>
            </a: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4" name="PHẠM DUYÊN 3 - 9Slide.vn" descr="F:\AAA-LÀM ẢNH SLIDE\Bai11-LT1-2(2).png">
            <a:extLst>
              <a:ext uri="{FF2B5EF4-FFF2-40B4-BE49-F238E27FC236}">
                <a16:creationId xmlns:a16="http://schemas.microsoft.com/office/drawing/2014/main" id="{FFFEC31E-2E03-D5D5-F99F-D0DCE851F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930" y="3299900"/>
            <a:ext cx="12600140" cy="6861338"/>
          </a:xfrm>
          <a:prstGeom prst="rect">
            <a:avLst/>
          </a:prstGeom>
          <a:noFill/>
        </p:spPr>
      </p:pic>
      <p:grpSp>
        <p:nvGrpSpPr>
          <p:cNvPr id="15" name="PHẠM DUYÊN 4 - 9Slide.vn">
            <a:extLst>
              <a:ext uri="{FF2B5EF4-FFF2-40B4-BE49-F238E27FC236}">
                <a16:creationId xmlns:a16="http://schemas.microsoft.com/office/drawing/2014/main" id="{A9F10368-C9C2-CCD4-AC2F-890EB240F25E}"/>
              </a:ext>
            </a:extLst>
          </p:cNvPr>
          <p:cNvGrpSpPr/>
          <p:nvPr/>
        </p:nvGrpSpPr>
        <p:grpSpPr>
          <a:xfrm>
            <a:off x="3604569" y="2459929"/>
            <a:ext cx="2932865" cy="3113605"/>
            <a:chOff x="3045717" y="1140207"/>
            <a:chExt cx="1466942" cy="1557343"/>
          </a:xfrm>
        </p:grpSpPr>
        <p:pic>
          <p:nvPicPr>
            <p:cNvPr id="16" name="Picture 8" descr="F:\AAA-LÀM ẢNH SLIDE\Bai11-LT1-2(3).png">
              <a:extLst>
                <a:ext uri="{FF2B5EF4-FFF2-40B4-BE49-F238E27FC236}">
                  <a16:creationId xmlns:a16="http://schemas.microsoft.com/office/drawing/2014/main" id="{E6D9685A-8A0A-F032-A602-8C1347CECA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5717" y="1140207"/>
              <a:ext cx="1466942" cy="1557343"/>
            </a:xfrm>
            <a:prstGeom prst="rect">
              <a:avLst/>
            </a:prstGeom>
            <a:noFill/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BBEF95-380F-53B9-9222-21A521ED7308}"/>
                </a:ext>
              </a:extLst>
            </p:cNvPr>
            <p:cNvSpPr txBox="1"/>
            <p:nvPr/>
          </p:nvSpPr>
          <p:spPr>
            <a:xfrm>
              <a:off x="3233854" y="2007220"/>
              <a:ext cx="72817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>
                  <a:latin typeface="Arial" panose="020B0604020202020204" pitchFamily="34" charset="0"/>
                  <a:cs typeface="Arial" panose="020B0604020202020204" pitchFamily="34" charset="0"/>
                </a:rPr>
                <a:t>5 − </a:t>
              </a:r>
              <a:r>
                <a:rPr lang="en-US" sz="4398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" name="PHẠM DUYÊN 5 - 9Slide.vn">
            <a:extLst>
              <a:ext uri="{FF2B5EF4-FFF2-40B4-BE49-F238E27FC236}">
                <a16:creationId xmlns:a16="http://schemas.microsoft.com/office/drawing/2014/main" id="{86351A56-C12E-726C-DC7D-EDDDDC31B238}"/>
              </a:ext>
            </a:extLst>
          </p:cNvPr>
          <p:cNvGrpSpPr/>
          <p:nvPr/>
        </p:nvGrpSpPr>
        <p:grpSpPr>
          <a:xfrm>
            <a:off x="7448957" y="1790700"/>
            <a:ext cx="2904111" cy="3080746"/>
            <a:chOff x="5204251" y="748848"/>
            <a:chExt cx="1452560" cy="1540908"/>
          </a:xfrm>
        </p:grpSpPr>
        <p:pic>
          <p:nvPicPr>
            <p:cNvPr id="20" name="Picture 9" descr="F:\AAA-LÀM ẢNH SLIDE\Bai11-LT1-2(4).png">
              <a:extLst>
                <a:ext uri="{FF2B5EF4-FFF2-40B4-BE49-F238E27FC236}">
                  <a16:creationId xmlns:a16="http://schemas.microsoft.com/office/drawing/2014/main" id="{452DC2D0-C9FB-0B41-3E40-93B9C70281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04251" y="748848"/>
              <a:ext cx="1452560" cy="1540908"/>
            </a:xfrm>
            <a:prstGeom prst="rect">
              <a:avLst/>
            </a:prstGeom>
            <a:noFill/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84E2C8-E1C4-5E7C-1972-AFDD6B5FDA01}"/>
                </a:ext>
              </a:extLst>
            </p:cNvPr>
            <p:cNvSpPr txBox="1"/>
            <p:nvPr/>
          </p:nvSpPr>
          <p:spPr>
            <a:xfrm>
              <a:off x="5728010" y="1524001"/>
              <a:ext cx="72817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>
                  <a:latin typeface="Arial" panose="020B0604020202020204" pitchFamily="34" charset="0"/>
                  <a:cs typeface="Arial" panose="020B0604020202020204" pitchFamily="34" charset="0"/>
                </a:rPr>
                <a:t>7 − </a:t>
              </a:r>
              <a:r>
                <a:rPr lang="en-US" sz="4398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2" name="PHẠM DUYÊN 6 - 9Slide.vn">
            <a:extLst>
              <a:ext uri="{FF2B5EF4-FFF2-40B4-BE49-F238E27FC236}">
                <a16:creationId xmlns:a16="http://schemas.microsoft.com/office/drawing/2014/main" id="{A7F3B18F-E502-F05D-EACE-D50A4317D673}"/>
              </a:ext>
            </a:extLst>
          </p:cNvPr>
          <p:cNvGrpSpPr/>
          <p:nvPr/>
        </p:nvGrpSpPr>
        <p:grpSpPr>
          <a:xfrm>
            <a:off x="11372570" y="1837661"/>
            <a:ext cx="2854819" cy="3076635"/>
            <a:chOff x="6931066" y="828964"/>
            <a:chExt cx="1427905" cy="1538852"/>
          </a:xfrm>
        </p:grpSpPr>
        <p:pic>
          <p:nvPicPr>
            <p:cNvPr id="25" name="Picture 10" descr="F:\AAA-LÀM ẢNH SLIDE\Bai11-LT1-2(5).png">
              <a:extLst>
                <a:ext uri="{FF2B5EF4-FFF2-40B4-BE49-F238E27FC236}">
                  <a16:creationId xmlns:a16="http://schemas.microsoft.com/office/drawing/2014/main" id="{79516553-CF7F-2EC3-54FB-86FF500F2D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31066" y="828964"/>
              <a:ext cx="1427905" cy="1538852"/>
            </a:xfrm>
            <a:prstGeom prst="rect">
              <a:avLst/>
            </a:prstGeom>
            <a:noFill/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6824E96-3C94-D355-BF68-ABBE8A3C1CD3}"/>
                </a:ext>
              </a:extLst>
            </p:cNvPr>
            <p:cNvSpPr txBox="1"/>
            <p:nvPr/>
          </p:nvSpPr>
          <p:spPr>
            <a:xfrm>
              <a:off x="7459661" y="1667958"/>
              <a:ext cx="72817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>
                  <a:latin typeface="Arial" panose="020B0604020202020204" pitchFamily="34" charset="0"/>
                  <a:cs typeface="Arial" panose="020B0604020202020204" pitchFamily="34" charset="0"/>
                </a:rPr>
                <a:t>6 − </a:t>
              </a:r>
              <a:r>
                <a:rPr lang="en-US" sz="4398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7" name="PHẠM DUYÊN 7 - 9Slide.vn">
            <a:extLst>
              <a:ext uri="{FF2B5EF4-FFF2-40B4-BE49-F238E27FC236}">
                <a16:creationId xmlns:a16="http://schemas.microsoft.com/office/drawing/2014/main" id="{9CB8E884-340C-F3C1-6F07-A7E010F431F1}"/>
              </a:ext>
            </a:extLst>
          </p:cNvPr>
          <p:cNvGrpSpPr/>
          <p:nvPr/>
        </p:nvGrpSpPr>
        <p:grpSpPr>
          <a:xfrm>
            <a:off x="3200400" y="6110696"/>
            <a:ext cx="3131563" cy="3025407"/>
            <a:chOff x="2843562" y="2966224"/>
            <a:chExt cx="1566325" cy="1513229"/>
          </a:xfrm>
        </p:grpSpPr>
        <p:pic>
          <p:nvPicPr>
            <p:cNvPr id="28" name="Picture 11" descr="F:\AAA-LÀM ẢNH SLIDE\Bai11-LT1-2(6).png">
              <a:extLst>
                <a:ext uri="{FF2B5EF4-FFF2-40B4-BE49-F238E27FC236}">
                  <a16:creationId xmlns:a16="http://schemas.microsoft.com/office/drawing/2014/main" id="{469A4987-202D-6E82-9ABF-D21223EE42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843562" y="2966224"/>
              <a:ext cx="1566325" cy="1513229"/>
            </a:xfrm>
            <a:prstGeom prst="rect">
              <a:avLst/>
            </a:prstGeom>
            <a:noFill/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1E0AE5E-446A-ADDE-EE15-AE353F238CDC}"/>
                </a:ext>
              </a:extLst>
            </p:cNvPr>
            <p:cNvSpPr txBox="1"/>
            <p:nvPr/>
          </p:nvSpPr>
          <p:spPr>
            <a:xfrm>
              <a:off x="3123854" y="3766723"/>
              <a:ext cx="72817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>
                  <a:latin typeface="Arial" panose="020B0604020202020204" pitchFamily="34" charset="0"/>
                  <a:cs typeface="Arial" panose="020B0604020202020204" pitchFamily="34" charset="0"/>
                </a:rPr>
                <a:t>7 − </a:t>
              </a:r>
              <a:r>
                <a:rPr lang="en-US" sz="4398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0" name="PHẠM DUYÊN 8 - 9Slide.vn">
            <a:extLst>
              <a:ext uri="{FF2B5EF4-FFF2-40B4-BE49-F238E27FC236}">
                <a16:creationId xmlns:a16="http://schemas.microsoft.com/office/drawing/2014/main" id="{E45715C6-0B33-2468-1879-EEE5B635EF0D}"/>
              </a:ext>
            </a:extLst>
          </p:cNvPr>
          <p:cNvGrpSpPr/>
          <p:nvPr/>
        </p:nvGrpSpPr>
        <p:grpSpPr>
          <a:xfrm>
            <a:off x="8152682" y="6618395"/>
            <a:ext cx="2932865" cy="2949300"/>
            <a:chOff x="5320564" y="3220161"/>
            <a:chExt cx="1466942" cy="1475162"/>
          </a:xfrm>
        </p:grpSpPr>
        <p:pic>
          <p:nvPicPr>
            <p:cNvPr id="31" name="Picture 12" descr="F:\AAA-LÀM ẢNH SLIDE\Bai11-LT1-2(7).png">
              <a:extLst>
                <a:ext uri="{FF2B5EF4-FFF2-40B4-BE49-F238E27FC236}">
                  <a16:creationId xmlns:a16="http://schemas.microsoft.com/office/drawing/2014/main" id="{FE054F50-5E2C-AFDE-7D29-F1AD3FBADA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320564" y="3220161"/>
              <a:ext cx="1466942" cy="1475162"/>
            </a:xfrm>
            <a:prstGeom prst="rect">
              <a:avLst/>
            </a:prstGeom>
            <a:noFill/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311B9BD-A825-F71C-90CD-9457C606807E}"/>
                </a:ext>
              </a:extLst>
            </p:cNvPr>
            <p:cNvSpPr txBox="1"/>
            <p:nvPr/>
          </p:nvSpPr>
          <p:spPr>
            <a:xfrm>
              <a:off x="5797623" y="4041467"/>
              <a:ext cx="72817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>
                  <a:latin typeface="Arial" panose="020B0604020202020204" pitchFamily="34" charset="0"/>
                  <a:cs typeface="Arial" panose="020B0604020202020204" pitchFamily="34" charset="0"/>
                </a:rPr>
                <a:t>8 − 4</a:t>
              </a:r>
              <a:endParaRPr lang="en-US" sz="4398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PHẠM DUYÊN 9 - 9Slide.vn">
            <a:extLst>
              <a:ext uri="{FF2B5EF4-FFF2-40B4-BE49-F238E27FC236}">
                <a16:creationId xmlns:a16="http://schemas.microsoft.com/office/drawing/2014/main" id="{6050F714-46B3-DB29-3F22-7955D4E45FA7}"/>
              </a:ext>
            </a:extLst>
          </p:cNvPr>
          <p:cNvGrpSpPr/>
          <p:nvPr/>
        </p:nvGrpSpPr>
        <p:grpSpPr>
          <a:xfrm>
            <a:off x="11939609" y="5405522"/>
            <a:ext cx="2941081" cy="3327202"/>
            <a:chOff x="7214683" y="2613515"/>
            <a:chExt cx="1471051" cy="1664179"/>
          </a:xfrm>
        </p:grpSpPr>
        <p:pic>
          <p:nvPicPr>
            <p:cNvPr id="34" name="Picture 13" descr="F:\AAA-LÀM ẢNH SLIDE\Bai11-LT1-2(8).png">
              <a:extLst>
                <a:ext uri="{FF2B5EF4-FFF2-40B4-BE49-F238E27FC236}">
                  <a16:creationId xmlns:a16="http://schemas.microsoft.com/office/drawing/2014/main" id="{403ED1C9-30C0-FD32-8F58-C92C2585CD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214683" y="2613515"/>
              <a:ext cx="1471051" cy="1664179"/>
            </a:xfrm>
            <a:prstGeom prst="rect">
              <a:avLst/>
            </a:prstGeom>
            <a:noFill/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EF0B2C2-9264-8D2C-63E7-20D952CE7CDB}"/>
                </a:ext>
              </a:extLst>
            </p:cNvPr>
            <p:cNvSpPr txBox="1"/>
            <p:nvPr/>
          </p:nvSpPr>
          <p:spPr>
            <a:xfrm>
              <a:off x="7702781" y="3595233"/>
              <a:ext cx="72817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>
                  <a:latin typeface="Arial" panose="020B0604020202020204" pitchFamily="34" charset="0"/>
                  <a:cs typeface="Arial" panose="020B0604020202020204" pitchFamily="34" charset="0"/>
                </a:rPr>
                <a:t>9 − </a:t>
              </a:r>
              <a:r>
                <a:rPr lang="en-US" sz="4398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36" name="PHẠM DUYÊN 10 - 9Slide.vn">
            <a:extLst>
              <a:ext uri="{FF2B5EF4-FFF2-40B4-BE49-F238E27FC236}">
                <a16:creationId xmlns:a16="http://schemas.microsoft.com/office/drawing/2014/main" id="{D6D02014-BDB6-FB10-AF66-55D4465BA80D}"/>
              </a:ext>
            </a:extLst>
          </p:cNvPr>
          <p:cNvSpPr/>
          <p:nvPr/>
        </p:nvSpPr>
        <p:spPr>
          <a:xfrm>
            <a:off x="4381493" y="4757057"/>
            <a:ext cx="699768" cy="699770"/>
          </a:xfrm>
          <a:prstGeom prst="roundRect">
            <a:avLst>
              <a:gd name="adj" fmla="val 17858"/>
            </a:avLst>
          </a:prstGeom>
          <a:solidFill>
            <a:schemeClr val="bg1">
              <a:alpha val="86000"/>
            </a:schemeClr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PHẠM DUYÊN 11 - 9Slide.vn">
            <a:extLst>
              <a:ext uri="{FF2B5EF4-FFF2-40B4-BE49-F238E27FC236}">
                <a16:creationId xmlns:a16="http://schemas.microsoft.com/office/drawing/2014/main" id="{8AA754D6-028D-7A6B-E87C-3878E40FAEAD}"/>
              </a:ext>
            </a:extLst>
          </p:cNvPr>
          <p:cNvSpPr/>
          <p:nvPr/>
        </p:nvSpPr>
        <p:spPr>
          <a:xfrm>
            <a:off x="8815607" y="3951514"/>
            <a:ext cx="699768" cy="699770"/>
          </a:xfrm>
          <a:prstGeom prst="roundRect">
            <a:avLst>
              <a:gd name="adj" fmla="val 17858"/>
            </a:avLst>
          </a:prstGeom>
          <a:solidFill>
            <a:schemeClr val="bg1">
              <a:alpha val="86000"/>
            </a:schemeClr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8" name="PHẠM DUYÊN 12 - 9Slide.vn">
            <a:extLst>
              <a:ext uri="{FF2B5EF4-FFF2-40B4-BE49-F238E27FC236}">
                <a16:creationId xmlns:a16="http://schemas.microsoft.com/office/drawing/2014/main" id="{E135220B-104C-8699-8E6D-0EEAD851BDB6}"/>
              </a:ext>
            </a:extLst>
          </p:cNvPr>
          <p:cNvSpPr/>
          <p:nvPr/>
        </p:nvSpPr>
        <p:spPr>
          <a:xfrm>
            <a:off x="12799779" y="4074885"/>
            <a:ext cx="699768" cy="699770"/>
          </a:xfrm>
          <a:prstGeom prst="roundRect">
            <a:avLst>
              <a:gd name="adj" fmla="val 17858"/>
            </a:avLst>
          </a:prstGeom>
          <a:solidFill>
            <a:schemeClr val="bg1">
              <a:alpha val="86000"/>
            </a:schemeClr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9" name="PHẠM DUYÊN 13 - 9Slide.vn">
            <a:extLst>
              <a:ext uri="{FF2B5EF4-FFF2-40B4-BE49-F238E27FC236}">
                <a16:creationId xmlns:a16="http://schemas.microsoft.com/office/drawing/2014/main" id="{2002C317-FAEE-2E4C-1E2A-DEB47DB5F14F}"/>
              </a:ext>
            </a:extLst>
          </p:cNvPr>
          <p:cNvSpPr/>
          <p:nvPr/>
        </p:nvSpPr>
        <p:spPr>
          <a:xfrm>
            <a:off x="4127493" y="8334828"/>
            <a:ext cx="699768" cy="699770"/>
          </a:xfrm>
          <a:prstGeom prst="roundRect">
            <a:avLst>
              <a:gd name="adj" fmla="val 17858"/>
            </a:avLst>
          </a:prstGeom>
          <a:solidFill>
            <a:schemeClr val="bg1">
              <a:alpha val="86000"/>
            </a:schemeClr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3" name="PHẠM DUYÊN 14 - 9Slide.vn">
            <a:extLst>
              <a:ext uri="{FF2B5EF4-FFF2-40B4-BE49-F238E27FC236}">
                <a16:creationId xmlns:a16="http://schemas.microsoft.com/office/drawing/2014/main" id="{B05ADB20-B87B-5377-D74D-5B3AD70CED18}"/>
              </a:ext>
            </a:extLst>
          </p:cNvPr>
          <p:cNvSpPr/>
          <p:nvPr/>
        </p:nvSpPr>
        <p:spPr>
          <a:xfrm>
            <a:off x="9505036" y="8821056"/>
            <a:ext cx="699768" cy="699770"/>
          </a:xfrm>
          <a:prstGeom prst="roundRect">
            <a:avLst>
              <a:gd name="adj" fmla="val 17858"/>
            </a:avLst>
          </a:prstGeom>
          <a:solidFill>
            <a:schemeClr val="bg1">
              <a:alpha val="86000"/>
            </a:schemeClr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4" name="PHẠM DUYÊN 15 - 9Slide.vn">
            <a:extLst>
              <a:ext uri="{FF2B5EF4-FFF2-40B4-BE49-F238E27FC236}">
                <a16:creationId xmlns:a16="http://schemas.microsoft.com/office/drawing/2014/main" id="{8FCBFE1D-1505-876A-5E6F-EEE487693C31}"/>
              </a:ext>
            </a:extLst>
          </p:cNvPr>
          <p:cNvSpPr/>
          <p:nvPr/>
        </p:nvSpPr>
        <p:spPr>
          <a:xfrm>
            <a:off x="13315036" y="7928427"/>
            <a:ext cx="699768" cy="699770"/>
          </a:xfrm>
          <a:prstGeom prst="roundRect">
            <a:avLst>
              <a:gd name="adj" fmla="val 17858"/>
            </a:avLst>
          </a:prstGeom>
          <a:solidFill>
            <a:schemeClr val="bg1">
              <a:alpha val="86000"/>
            </a:schemeClr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833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5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4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3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4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7" grpId="1" animBg="1"/>
      <p:bldP spid="38" grpId="0" animBg="1"/>
      <p:bldP spid="39" grpId="0" animBg="1"/>
      <p:bldP spid="63" grpId="0" animBg="1"/>
      <p:bldP spid="64" grpId="0" animBg="1"/>
      <p:bldP spid="6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PHẠM DUYÊN 1 - 9Slide.vn">
            <a:extLst>
              <a:ext uri="{FF2B5EF4-FFF2-40B4-BE49-F238E27FC236}">
                <a16:creationId xmlns:a16="http://schemas.microsoft.com/office/drawing/2014/main" id="{32FDB245-F381-1569-B3B8-ACD8F62ED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717687"/>
              </p:ext>
            </p:extLst>
          </p:nvPr>
        </p:nvGraphicFramePr>
        <p:xfrm>
          <a:off x="984390" y="2748695"/>
          <a:ext cx="16319223" cy="43379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3247">
                  <a:extLst>
                    <a:ext uri="{9D8B030D-6E8A-4147-A177-3AD203B41FA5}">
                      <a16:colId xmlns:a16="http://schemas.microsoft.com/office/drawing/2014/main" val="2035620197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130822556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1961719672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2843521182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386971372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3743458951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3072015155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218574188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2558161999"/>
                    </a:ext>
                  </a:extLst>
                </a:gridCol>
              </a:tblGrid>
              <a:tr h="1445969">
                <a:tc rowSpan="2"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046402"/>
                  </a:ext>
                </a:extLst>
              </a:tr>
              <a:tr h="14459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531948"/>
                  </a:ext>
                </a:extLst>
              </a:tr>
              <a:tr h="1445969">
                <a:tc>
                  <a:txBody>
                    <a:bodyPr/>
                    <a:lstStyle/>
                    <a:p>
                      <a:pPr algn="ctr"/>
                      <a:endParaRPr lang="en-US" sz="75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813239"/>
                  </a:ext>
                </a:extLst>
              </a:tr>
            </a:tbl>
          </a:graphicData>
        </a:graphic>
      </p:graphicFrame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CAC6093B-1BD2-127F-A03B-F86290805659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3" name="PHẠM DUYÊN 2 - 9Slide.vn">
              <a:extLst>
                <a:ext uri="{FF2B5EF4-FFF2-40B4-BE49-F238E27FC236}">
                  <a16:creationId xmlns:a16="http://schemas.microsoft.com/office/drawing/2014/main" id="{1D8C4022-B4BD-07F2-FFFE-491FB3B8C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4" name="3">
              <a:extLst>
                <a:ext uri="{FF2B5EF4-FFF2-40B4-BE49-F238E27FC236}">
                  <a16:creationId xmlns:a16="http://schemas.microsoft.com/office/drawing/2014/main" id="{059353D3-B779-1FF6-080D-3B3DE64E03A6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" name="PHẠM DUYÊN 3 - 9Slide.vn">
            <a:extLst>
              <a:ext uri="{FF2B5EF4-FFF2-40B4-BE49-F238E27FC236}">
                <a16:creationId xmlns:a16="http://schemas.microsoft.com/office/drawing/2014/main" id="{F87473AB-7AAA-D561-8F25-95E4043F9EB3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E7EDE34-63E6-6A3B-66D6-78905FC27EF7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F99EE3-EEFC-5FC5-A31C-7FA72EFA1FB7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B5FE78-518D-EFEF-FCF4-42B6F3D9B230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842749B0-52B4-C476-9F94-C844EA6660FF}"/>
              </a:ext>
            </a:extLst>
          </p:cNvPr>
          <p:cNvSpPr/>
          <p:nvPr/>
        </p:nvSpPr>
        <p:spPr>
          <a:xfrm>
            <a:off x="3124200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40A7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8BB243D9-B843-74F3-789C-49B0227BF351}"/>
              </a:ext>
            </a:extLst>
          </p:cNvPr>
          <p:cNvSpPr/>
          <p:nvPr/>
        </p:nvSpPr>
        <p:spPr>
          <a:xfrm>
            <a:off x="4940278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40A7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AA535AC7-0637-D57A-31BE-B401D20F7EBF}"/>
              </a:ext>
            </a:extLst>
          </p:cNvPr>
          <p:cNvSpPr/>
          <p:nvPr/>
        </p:nvSpPr>
        <p:spPr>
          <a:xfrm>
            <a:off x="6756356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40A7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403EB780-8F21-89A0-9D5E-7E3335C23B84}"/>
              </a:ext>
            </a:extLst>
          </p:cNvPr>
          <p:cNvSpPr/>
          <p:nvPr/>
        </p:nvSpPr>
        <p:spPr>
          <a:xfrm>
            <a:off x="8572434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40A7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PHẠM DUYÊN 8 - 9Slide.vn">
            <a:extLst>
              <a:ext uri="{FF2B5EF4-FFF2-40B4-BE49-F238E27FC236}">
                <a16:creationId xmlns:a16="http://schemas.microsoft.com/office/drawing/2014/main" id="{70A34EF3-0CE6-21C5-5D24-2403E7035853}"/>
              </a:ext>
            </a:extLst>
          </p:cNvPr>
          <p:cNvSpPr/>
          <p:nvPr/>
        </p:nvSpPr>
        <p:spPr>
          <a:xfrm>
            <a:off x="10388512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40A7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PHẠM DUYÊN 9 - 9Slide.vn">
            <a:extLst>
              <a:ext uri="{FF2B5EF4-FFF2-40B4-BE49-F238E27FC236}">
                <a16:creationId xmlns:a16="http://schemas.microsoft.com/office/drawing/2014/main" id="{D78542AF-6411-658A-FAFB-37EEB7DB1164}"/>
              </a:ext>
            </a:extLst>
          </p:cNvPr>
          <p:cNvSpPr/>
          <p:nvPr/>
        </p:nvSpPr>
        <p:spPr>
          <a:xfrm>
            <a:off x="12204590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40A7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PHẠM DUYÊN 10 - 9Slide.vn">
            <a:extLst>
              <a:ext uri="{FF2B5EF4-FFF2-40B4-BE49-F238E27FC236}">
                <a16:creationId xmlns:a16="http://schemas.microsoft.com/office/drawing/2014/main" id="{E30591E4-B6AD-9434-0688-249CBBEEE001}"/>
              </a:ext>
            </a:extLst>
          </p:cNvPr>
          <p:cNvSpPr/>
          <p:nvPr/>
        </p:nvSpPr>
        <p:spPr>
          <a:xfrm>
            <a:off x="14020668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40A7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PHẠM DUYÊN 11 - 9Slide.vn">
            <a:extLst>
              <a:ext uri="{FF2B5EF4-FFF2-40B4-BE49-F238E27FC236}">
                <a16:creationId xmlns:a16="http://schemas.microsoft.com/office/drawing/2014/main" id="{68E17D86-1D0B-1C31-407F-05AEE6BB2EE3}"/>
              </a:ext>
            </a:extLst>
          </p:cNvPr>
          <p:cNvSpPr/>
          <p:nvPr/>
        </p:nvSpPr>
        <p:spPr>
          <a:xfrm>
            <a:off x="15836746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40A7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1807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29F22EEA-947A-A148-0185-495981913465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4" name="PHẠM DUYÊN 2 - 9Slide.vn">
              <a:extLst>
                <a:ext uri="{FF2B5EF4-FFF2-40B4-BE49-F238E27FC236}">
                  <a16:creationId xmlns:a16="http://schemas.microsoft.com/office/drawing/2014/main" id="{F69C37B6-F80D-8619-27FF-5FC3001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5" name="3">
              <a:extLst>
                <a:ext uri="{FF2B5EF4-FFF2-40B4-BE49-F238E27FC236}">
                  <a16:creationId xmlns:a16="http://schemas.microsoft.com/office/drawing/2014/main" id="{A26F2E2F-55EB-9363-4096-24D73C17B72D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E340CAA9-F788-4F7D-1B9E-7C9FBD70CA97}"/>
              </a:ext>
            </a:extLst>
          </p:cNvPr>
          <p:cNvSpPr txBox="1"/>
          <p:nvPr/>
        </p:nvSpPr>
        <p:spPr>
          <a:xfrm>
            <a:off x="1984285" y="862666"/>
            <a:ext cx="11330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Tìm phép tính thích hợp với mỗi hình.</a:t>
            </a: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41" name="PHẠM DUYÊN 3 - 9Slide.vn">
            <a:extLst>
              <a:ext uri="{FF2B5EF4-FFF2-40B4-BE49-F238E27FC236}">
                <a16:creationId xmlns:a16="http://schemas.microsoft.com/office/drawing/2014/main" id="{3DBC684C-E16A-C02C-3144-3D0150447C15}"/>
              </a:ext>
            </a:extLst>
          </p:cNvPr>
          <p:cNvSpPr/>
          <p:nvPr/>
        </p:nvSpPr>
        <p:spPr>
          <a:xfrm>
            <a:off x="14025784" y="2689433"/>
            <a:ext cx="3299616" cy="984416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– 2 = 8</a:t>
            </a:r>
          </a:p>
        </p:txBody>
      </p:sp>
      <p:sp>
        <p:nvSpPr>
          <p:cNvPr id="42" name="PHẠM DUYÊN 4 - 9Slide.vn">
            <a:extLst>
              <a:ext uri="{FF2B5EF4-FFF2-40B4-BE49-F238E27FC236}">
                <a16:creationId xmlns:a16="http://schemas.microsoft.com/office/drawing/2014/main" id="{4DE5A89E-372E-343F-1E98-264BF4750A8F}"/>
              </a:ext>
            </a:extLst>
          </p:cNvPr>
          <p:cNvSpPr/>
          <p:nvPr/>
        </p:nvSpPr>
        <p:spPr>
          <a:xfrm>
            <a:off x="14025784" y="5254648"/>
            <a:ext cx="3299616" cy="984416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– 5 = 5</a:t>
            </a:r>
          </a:p>
        </p:txBody>
      </p:sp>
      <p:sp>
        <p:nvSpPr>
          <p:cNvPr id="43" name="PHẠM DUYÊN 5 - 9Slide.vn">
            <a:extLst>
              <a:ext uri="{FF2B5EF4-FFF2-40B4-BE49-F238E27FC236}">
                <a16:creationId xmlns:a16="http://schemas.microsoft.com/office/drawing/2014/main" id="{F795A099-1FB8-29F2-295C-77867D76EE2F}"/>
              </a:ext>
            </a:extLst>
          </p:cNvPr>
          <p:cNvSpPr/>
          <p:nvPr/>
        </p:nvSpPr>
        <p:spPr>
          <a:xfrm>
            <a:off x="14025784" y="7819864"/>
            <a:ext cx="3299616" cy="984416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</a:t>
            </a:r>
            <a:r>
              <a:rPr lang="en-US" sz="5400">
                <a:solidFill>
                  <a:schemeClr val="tx1"/>
                </a:solidFill>
                <a:latin typeface="+mj-lt"/>
                <a:cs typeface="Lato Heavy" pitchFamily="34" charset="0"/>
              </a:rPr>
              <a:t>– 3 = 7</a:t>
            </a:r>
            <a:endParaRPr lang="en-US" sz="5400" dirty="0">
              <a:solidFill>
                <a:schemeClr val="tx1"/>
              </a:solidFill>
              <a:latin typeface="+mj-lt"/>
              <a:cs typeface="Lato Heavy" pitchFamily="34" charset="0"/>
            </a:endParaRPr>
          </a:p>
        </p:txBody>
      </p:sp>
      <p:grpSp>
        <p:nvGrpSpPr>
          <p:cNvPr id="6" name="PHẠM DUYÊN 6 - 9Slide.vn">
            <a:extLst>
              <a:ext uri="{FF2B5EF4-FFF2-40B4-BE49-F238E27FC236}">
                <a16:creationId xmlns:a16="http://schemas.microsoft.com/office/drawing/2014/main" id="{362678D8-9D32-DA6D-81D6-D82A5DA6A5EA}"/>
              </a:ext>
            </a:extLst>
          </p:cNvPr>
          <p:cNvGrpSpPr/>
          <p:nvPr/>
        </p:nvGrpSpPr>
        <p:grpSpPr>
          <a:xfrm>
            <a:off x="1927883" y="4524806"/>
            <a:ext cx="4195270" cy="2390521"/>
            <a:chOff x="1927883" y="4524806"/>
            <a:chExt cx="4195270" cy="239052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EE27C81-A5C4-F217-0A70-B8FA9C6B9942}"/>
                </a:ext>
              </a:extLst>
            </p:cNvPr>
            <p:cNvGrpSpPr/>
            <p:nvPr/>
          </p:nvGrpSpPr>
          <p:grpSpPr>
            <a:xfrm>
              <a:off x="1931572" y="4524806"/>
              <a:ext cx="4191581" cy="2388287"/>
              <a:chOff x="1368278" y="2219866"/>
              <a:chExt cx="2249424" cy="1280160"/>
            </a:xfrm>
          </p:grpSpPr>
          <p:pic>
            <p:nvPicPr>
              <p:cNvPr id="24" name="Picture 3" descr="F:\AAA-LÀM ẢNH SLIDE\Bai11-LT1-4(2).png">
                <a:extLst>
                  <a:ext uri="{FF2B5EF4-FFF2-40B4-BE49-F238E27FC236}">
                    <a16:creationId xmlns:a16="http://schemas.microsoft.com/office/drawing/2014/main" id="{B882DB0E-735F-1B7A-C031-266A77314A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369317" y="2219866"/>
                <a:ext cx="2247346" cy="1280160"/>
              </a:xfrm>
              <a:prstGeom prst="rect">
                <a:avLst/>
              </a:prstGeom>
              <a:noFill/>
            </p:spPr>
          </p:pic>
          <p:sp>
            <p:nvSpPr>
              <p:cNvPr id="40" name="Flowchart: Process 39">
                <a:extLst>
                  <a:ext uri="{FF2B5EF4-FFF2-40B4-BE49-F238E27FC236}">
                    <a16:creationId xmlns:a16="http://schemas.microsoft.com/office/drawing/2014/main" id="{D5EE95A1-716A-CC84-DECA-2AEAAFCDCA75}"/>
                  </a:ext>
                </a:extLst>
              </p:cNvPr>
              <p:cNvSpPr/>
              <p:nvPr/>
            </p:nvSpPr>
            <p:spPr>
              <a:xfrm>
                <a:off x="1368278" y="2219866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45" name="Flowchart: Process 44">
              <a:extLst>
                <a:ext uri="{FF2B5EF4-FFF2-40B4-BE49-F238E27FC236}">
                  <a16:creationId xmlns:a16="http://schemas.microsoft.com/office/drawing/2014/main" id="{342EDE7B-F7BD-8E27-CC54-576DB30300D5}"/>
                </a:ext>
              </a:extLst>
            </p:cNvPr>
            <p:cNvSpPr/>
            <p:nvPr/>
          </p:nvSpPr>
          <p:spPr>
            <a:xfrm>
              <a:off x="1927883" y="4529875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grpSp>
        <p:nvGrpSpPr>
          <p:cNvPr id="7" name="PHẠM DUYÊN 7 - 9Slide.vn">
            <a:extLst>
              <a:ext uri="{FF2B5EF4-FFF2-40B4-BE49-F238E27FC236}">
                <a16:creationId xmlns:a16="http://schemas.microsoft.com/office/drawing/2014/main" id="{6B6DA117-E746-CC7A-F765-2DD32D060D25}"/>
              </a:ext>
            </a:extLst>
          </p:cNvPr>
          <p:cNvGrpSpPr/>
          <p:nvPr/>
        </p:nvGrpSpPr>
        <p:grpSpPr>
          <a:xfrm>
            <a:off x="1927883" y="7059123"/>
            <a:ext cx="4195269" cy="2385578"/>
            <a:chOff x="1927883" y="7059123"/>
            <a:chExt cx="4195269" cy="238557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3FAD036-59B7-2DFE-EF35-2CE2A5361FBE}"/>
                </a:ext>
              </a:extLst>
            </p:cNvPr>
            <p:cNvGrpSpPr/>
            <p:nvPr/>
          </p:nvGrpSpPr>
          <p:grpSpPr>
            <a:xfrm>
              <a:off x="1931573" y="7059249"/>
              <a:ext cx="4191579" cy="2385452"/>
              <a:chOff x="1368278" y="3579312"/>
              <a:chExt cx="2249424" cy="1280160"/>
            </a:xfrm>
          </p:grpSpPr>
          <p:pic>
            <p:nvPicPr>
              <p:cNvPr id="12" name="Picture 4" descr="F:\AAA-LÀM ẢNH SLIDE\Bai11-LT1-4(3).png">
                <a:extLst>
                  <a:ext uri="{FF2B5EF4-FFF2-40B4-BE49-F238E27FC236}">
                    <a16:creationId xmlns:a16="http://schemas.microsoft.com/office/drawing/2014/main" id="{C980BB9D-4C55-E697-F7B8-B2BC6FBF9A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69317" y="3579312"/>
                <a:ext cx="2247346" cy="1280160"/>
              </a:xfrm>
              <a:prstGeom prst="rect">
                <a:avLst/>
              </a:prstGeom>
              <a:noFill/>
            </p:spPr>
          </p:pic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0559AF32-452F-58BE-D4C7-1AC80A34AA30}"/>
                  </a:ext>
                </a:extLst>
              </p:cNvPr>
              <p:cNvSpPr/>
              <p:nvPr/>
            </p:nvSpPr>
            <p:spPr>
              <a:xfrm>
                <a:off x="1368278" y="3579312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46" name="Flowchart: Process 45">
              <a:extLst>
                <a:ext uri="{FF2B5EF4-FFF2-40B4-BE49-F238E27FC236}">
                  <a16:creationId xmlns:a16="http://schemas.microsoft.com/office/drawing/2014/main" id="{98C5504C-B920-9018-1810-D9D4D3E99BF5}"/>
                </a:ext>
              </a:extLst>
            </p:cNvPr>
            <p:cNvSpPr/>
            <p:nvPr/>
          </p:nvSpPr>
          <p:spPr>
            <a:xfrm>
              <a:off x="1927883" y="7059123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grpSp>
        <p:nvGrpSpPr>
          <p:cNvPr id="2" name="PHẠM DUYÊN 8 - 9Slide.vn">
            <a:extLst>
              <a:ext uri="{FF2B5EF4-FFF2-40B4-BE49-F238E27FC236}">
                <a16:creationId xmlns:a16="http://schemas.microsoft.com/office/drawing/2014/main" id="{98443C79-F48C-AAFA-FA31-74D8C3815CDE}"/>
              </a:ext>
            </a:extLst>
          </p:cNvPr>
          <p:cNvGrpSpPr/>
          <p:nvPr/>
        </p:nvGrpSpPr>
        <p:grpSpPr>
          <a:xfrm>
            <a:off x="1927883" y="1985766"/>
            <a:ext cx="4195269" cy="2392884"/>
            <a:chOff x="1927883" y="1985766"/>
            <a:chExt cx="4195269" cy="239288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32EA8CC-2093-5ECB-7C2E-48DE7FF05EDA}"/>
                </a:ext>
              </a:extLst>
            </p:cNvPr>
            <p:cNvGrpSpPr/>
            <p:nvPr/>
          </p:nvGrpSpPr>
          <p:grpSpPr>
            <a:xfrm>
              <a:off x="1931573" y="1993198"/>
              <a:ext cx="4191579" cy="2385452"/>
              <a:chOff x="1368278" y="858644"/>
              <a:chExt cx="2249424" cy="1280160"/>
            </a:xfrm>
          </p:grpSpPr>
          <p:pic>
            <p:nvPicPr>
              <p:cNvPr id="9" name="Picture 2" descr="F:\AAA-LÀM ẢNH SLIDE\Bai11-LT1-4(1).png">
                <a:extLst>
                  <a:ext uri="{FF2B5EF4-FFF2-40B4-BE49-F238E27FC236}">
                    <a16:creationId xmlns:a16="http://schemas.microsoft.com/office/drawing/2014/main" id="{CAFD9AFC-ACCA-DAD0-291A-34BE5B0A9B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69318" y="858644"/>
                <a:ext cx="2247345" cy="1280160"/>
              </a:xfrm>
              <a:prstGeom prst="rect">
                <a:avLst/>
              </a:prstGeom>
              <a:noFill/>
            </p:spPr>
          </p:pic>
          <p:sp>
            <p:nvSpPr>
              <p:cNvPr id="10" name="Flowchart: Process 9">
                <a:extLst>
                  <a:ext uri="{FF2B5EF4-FFF2-40B4-BE49-F238E27FC236}">
                    <a16:creationId xmlns:a16="http://schemas.microsoft.com/office/drawing/2014/main" id="{9E17CA67-71CD-5A00-0137-49F22CB6B42E}"/>
                  </a:ext>
                </a:extLst>
              </p:cNvPr>
              <p:cNvSpPr/>
              <p:nvPr/>
            </p:nvSpPr>
            <p:spPr>
              <a:xfrm>
                <a:off x="1368278" y="858644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44" name="Flowchart: Process 43">
              <a:extLst>
                <a:ext uri="{FF2B5EF4-FFF2-40B4-BE49-F238E27FC236}">
                  <a16:creationId xmlns:a16="http://schemas.microsoft.com/office/drawing/2014/main" id="{8FE5279C-D8BF-0E43-D80B-E7F97B7FFAEA}"/>
                </a:ext>
              </a:extLst>
            </p:cNvPr>
            <p:cNvSpPr/>
            <p:nvPr/>
          </p:nvSpPr>
          <p:spPr>
            <a:xfrm>
              <a:off x="1927883" y="1985766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</p:spTree>
    <p:extLst>
      <p:ext uri="{BB962C8B-B14F-4D97-AF65-F5344CB8AC3E}">
        <p14:creationId xmlns:p14="http://schemas.microsoft.com/office/powerpoint/2010/main" val="73509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29F22EEA-947A-A148-0185-495981913465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4" name="PHẠM DUYÊN 2 - 9Slide.vn">
              <a:extLst>
                <a:ext uri="{FF2B5EF4-FFF2-40B4-BE49-F238E27FC236}">
                  <a16:creationId xmlns:a16="http://schemas.microsoft.com/office/drawing/2014/main" id="{F69C37B6-F80D-8619-27FF-5FC3001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5" name="3">
              <a:extLst>
                <a:ext uri="{FF2B5EF4-FFF2-40B4-BE49-F238E27FC236}">
                  <a16:creationId xmlns:a16="http://schemas.microsoft.com/office/drawing/2014/main" id="{A26F2E2F-55EB-9363-4096-24D73C17B72D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E340CAA9-F788-4F7D-1B9E-7C9FBD70CA97}"/>
              </a:ext>
            </a:extLst>
          </p:cNvPr>
          <p:cNvSpPr txBox="1"/>
          <p:nvPr/>
        </p:nvSpPr>
        <p:spPr>
          <a:xfrm>
            <a:off x="1984285" y="862666"/>
            <a:ext cx="11330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Tìm phép tính thích hợp với mỗi hình.</a:t>
            </a: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41" name="PHẠM DUYÊN 3 - 9Slide.vn">
            <a:extLst>
              <a:ext uri="{FF2B5EF4-FFF2-40B4-BE49-F238E27FC236}">
                <a16:creationId xmlns:a16="http://schemas.microsoft.com/office/drawing/2014/main" id="{3DBC684C-E16A-C02C-3144-3D0150447C15}"/>
              </a:ext>
            </a:extLst>
          </p:cNvPr>
          <p:cNvSpPr/>
          <p:nvPr/>
        </p:nvSpPr>
        <p:spPr>
          <a:xfrm>
            <a:off x="14025784" y="2689433"/>
            <a:ext cx="3299616" cy="984416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– 2 = 8</a:t>
            </a:r>
          </a:p>
        </p:txBody>
      </p:sp>
      <p:sp>
        <p:nvSpPr>
          <p:cNvPr id="42" name="PHẠM DUYÊN 4 - 9Slide.vn">
            <a:extLst>
              <a:ext uri="{FF2B5EF4-FFF2-40B4-BE49-F238E27FC236}">
                <a16:creationId xmlns:a16="http://schemas.microsoft.com/office/drawing/2014/main" id="{4DE5A89E-372E-343F-1E98-264BF4750A8F}"/>
              </a:ext>
            </a:extLst>
          </p:cNvPr>
          <p:cNvSpPr/>
          <p:nvPr/>
        </p:nvSpPr>
        <p:spPr>
          <a:xfrm>
            <a:off x="14025784" y="5254648"/>
            <a:ext cx="3299616" cy="984416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– 5 = 5</a:t>
            </a:r>
          </a:p>
        </p:txBody>
      </p:sp>
      <p:sp>
        <p:nvSpPr>
          <p:cNvPr id="43" name="PHẠM DUYÊN 5 - 9Slide.vn">
            <a:extLst>
              <a:ext uri="{FF2B5EF4-FFF2-40B4-BE49-F238E27FC236}">
                <a16:creationId xmlns:a16="http://schemas.microsoft.com/office/drawing/2014/main" id="{F795A099-1FB8-29F2-295C-77867D76EE2F}"/>
              </a:ext>
            </a:extLst>
          </p:cNvPr>
          <p:cNvSpPr/>
          <p:nvPr/>
        </p:nvSpPr>
        <p:spPr>
          <a:xfrm>
            <a:off x="14025784" y="7819864"/>
            <a:ext cx="3299616" cy="984416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+mj-lt"/>
                <a:cs typeface="Lato Heavy" pitchFamily="34" charset="0"/>
              </a:rPr>
              <a:t>10 – 3 = 7</a:t>
            </a:r>
            <a:endParaRPr lang="en-US" sz="5400" dirty="0">
              <a:solidFill>
                <a:schemeClr val="tx1"/>
              </a:solidFill>
              <a:latin typeface="+mj-lt"/>
              <a:cs typeface="Lato Heavy" pitchFamily="34" charset="0"/>
            </a:endParaRPr>
          </a:p>
        </p:txBody>
      </p:sp>
      <p:grpSp>
        <p:nvGrpSpPr>
          <p:cNvPr id="15" name="PHẠM DUYÊN 6 - 9Slide.vn">
            <a:extLst>
              <a:ext uri="{FF2B5EF4-FFF2-40B4-BE49-F238E27FC236}">
                <a16:creationId xmlns:a16="http://schemas.microsoft.com/office/drawing/2014/main" id="{9656D364-3431-3625-AACE-2E496FACD766}"/>
              </a:ext>
            </a:extLst>
          </p:cNvPr>
          <p:cNvGrpSpPr/>
          <p:nvPr/>
        </p:nvGrpSpPr>
        <p:grpSpPr>
          <a:xfrm>
            <a:off x="-4385917" y="4333118"/>
            <a:ext cx="4195270" cy="2390521"/>
            <a:chOff x="1927883" y="4524806"/>
            <a:chExt cx="4195270" cy="239052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EE27C81-A5C4-F217-0A70-B8FA9C6B9942}"/>
                </a:ext>
              </a:extLst>
            </p:cNvPr>
            <p:cNvGrpSpPr/>
            <p:nvPr/>
          </p:nvGrpSpPr>
          <p:grpSpPr>
            <a:xfrm>
              <a:off x="1931572" y="4524806"/>
              <a:ext cx="4191581" cy="2388287"/>
              <a:chOff x="1368278" y="2219866"/>
              <a:chExt cx="2249424" cy="1280160"/>
            </a:xfrm>
          </p:grpSpPr>
          <p:pic>
            <p:nvPicPr>
              <p:cNvPr id="24" name="Picture 3" descr="F:\AAA-LÀM ẢNH SLIDE\Bai11-LT1-4(2).png">
                <a:extLst>
                  <a:ext uri="{FF2B5EF4-FFF2-40B4-BE49-F238E27FC236}">
                    <a16:creationId xmlns:a16="http://schemas.microsoft.com/office/drawing/2014/main" id="{B882DB0E-735F-1B7A-C031-266A77314A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369317" y="2219866"/>
                <a:ext cx="2247346" cy="1280160"/>
              </a:xfrm>
              <a:prstGeom prst="rect">
                <a:avLst/>
              </a:prstGeom>
              <a:noFill/>
            </p:spPr>
          </p:pic>
          <p:sp>
            <p:nvSpPr>
              <p:cNvPr id="40" name="Flowchart: Process 39">
                <a:extLst>
                  <a:ext uri="{FF2B5EF4-FFF2-40B4-BE49-F238E27FC236}">
                    <a16:creationId xmlns:a16="http://schemas.microsoft.com/office/drawing/2014/main" id="{D5EE95A1-716A-CC84-DECA-2AEAAFCDCA75}"/>
                  </a:ext>
                </a:extLst>
              </p:cNvPr>
              <p:cNvSpPr/>
              <p:nvPr/>
            </p:nvSpPr>
            <p:spPr>
              <a:xfrm>
                <a:off x="1368278" y="2219866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45" name="Flowchart: Process 44">
              <a:extLst>
                <a:ext uri="{FF2B5EF4-FFF2-40B4-BE49-F238E27FC236}">
                  <a16:creationId xmlns:a16="http://schemas.microsoft.com/office/drawing/2014/main" id="{342EDE7B-F7BD-8E27-CC54-576DB30300D5}"/>
                </a:ext>
              </a:extLst>
            </p:cNvPr>
            <p:cNvSpPr/>
            <p:nvPr/>
          </p:nvSpPr>
          <p:spPr>
            <a:xfrm>
              <a:off x="1927883" y="4529875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grpSp>
        <p:nvGrpSpPr>
          <p:cNvPr id="16" name="PHẠM DUYÊN 7 - 9Slide.vn">
            <a:extLst>
              <a:ext uri="{FF2B5EF4-FFF2-40B4-BE49-F238E27FC236}">
                <a16:creationId xmlns:a16="http://schemas.microsoft.com/office/drawing/2014/main" id="{A9A56D2A-79B0-3379-E0E1-3A22A67DFA6D}"/>
              </a:ext>
            </a:extLst>
          </p:cNvPr>
          <p:cNvGrpSpPr/>
          <p:nvPr/>
        </p:nvGrpSpPr>
        <p:grpSpPr>
          <a:xfrm>
            <a:off x="1833409" y="10858500"/>
            <a:ext cx="4195269" cy="2385578"/>
            <a:chOff x="1927883" y="7059123"/>
            <a:chExt cx="4195269" cy="238557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3FAD036-59B7-2DFE-EF35-2CE2A5361FBE}"/>
                </a:ext>
              </a:extLst>
            </p:cNvPr>
            <p:cNvGrpSpPr/>
            <p:nvPr/>
          </p:nvGrpSpPr>
          <p:grpSpPr>
            <a:xfrm>
              <a:off x="1931573" y="7059249"/>
              <a:ext cx="4191579" cy="2385452"/>
              <a:chOff x="1368278" y="3579312"/>
              <a:chExt cx="2249424" cy="1280160"/>
            </a:xfrm>
          </p:grpSpPr>
          <p:pic>
            <p:nvPicPr>
              <p:cNvPr id="12" name="Picture 4" descr="F:\AAA-LÀM ẢNH SLIDE\Bai11-LT1-4(3).png">
                <a:extLst>
                  <a:ext uri="{FF2B5EF4-FFF2-40B4-BE49-F238E27FC236}">
                    <a16:creationId xmlns:a16="http://schemas.microsoft.com/office/drawing/2014/main" id="{C980BB9D-4C55-E697-F7B8-B2BC6FBF9A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69317" y="3579312"/>
                <a:ext cx="2247346" cy="1280160"/>
              </a:xfrm>
              <a:prstGeom prst="rect">
                <a:avLst/>
              </a:prstGeom>
              <a:noFill/>
            </p:spPr>
          </p:pic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0559AF32-452F-58BE-D4C7-1AC80A34AA30}"/>
                  </a:ext>
                </a:extLst>
              </p:cNvPr>
              <p:cNvSpPr/>
              <p:nvPr/>
            </p:nvSpPr>
            <p:spPr>
              <a:xfrm>
                <a:off x="1368278" y="3579312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46" name="Flowchart: Process 45">
              <a:extLst>
                <a:ext uri="{FF2B5EF4-FFF2-40B4-BE49-F238E27FC236}">
                  <a16:creationId xmlns:a16="http://schemas.microsoft.com/office/drawing/2014/main" id="{98C5504C-B920-9018-1810-D9D4D3E99BF5}"/>
                </a:ext>
              </a:extLst>
            </p:cNvPr>
            <p:cNvSpPr/>
            <p:nvPr/>
          </p:nvSpPr>
          <p:spPr>
            <a:xfrm>
              <a:off x="1927883" y="7059123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grpSp>
        <p:nvGrpSpPr>
          <p:cNvPr id="17" name="PHẠM DUYÊN 8 - 9Slide.vn">
            <a:extLst>
              <a:ext uri="{FF2B5EF4-FFF2-40B4-BE49-F238E27FC236}">
                <a16:creationId xmlns:a16="http://schemas.microsoft.com/office/drawing/2014/main" id="{D54207EB-D9C9-31A9-7954-03205A5E243F}"/>
              </a:ext>
            </a:extLst>
          </p:cNvPr>
          <p:cNvGrpSpPr/>
          <p:nvPr/>
        </p:nvGrpSpPr>
        <p:grpSpPr>
          <a:xfrm>
            <a:off x="1249322" y="2891277"/>
            <a:ext cx="10012960" cy="5711158"/>
            <a:chOff x="1927883" y="1985766"/>
            <a:chExt cx="4195269" cy="239288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EFE2758-75C6-A43C-E155-9FF961D36543}"/>
                </a:ext>
              </a:extLst>
            </p:cNvPr>
            <p:cNvGrpSpPr/>
            <p:nvPr/>
          </p:nvGrpSpPr>
          <p:grpSpPr>
            <a:xfrm>
              <a:off x="1931573" y="1993198"/>
              <a:ext cx="4191579" cy="2385452"/>
              <a:chOff x="1368278" y="858644"/>
              <a:chExt cx="2249424" cy="1280160"/>
            </a:xfrm>
          </p:grpSpPr>
          <p:pic>
            <p:nvPicPr>
              <p:cNvPr id="21" name="Picture 2" descr="F:\AAA-LÀM ẢNH SLIDE\Bai11-LT1-4(1).png">
                <a:extLst>
                  <a:ext uri="{FF2B5EF4-FFF2-40B4-BE49-F238E27FC236}">
                    <a16:creationId xmlns:a16="http://schemas.microsoft.com/office/drawing/2014/main" id="{8AA80433-2F9E-0C94-C13B-A3C8699461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69318" y="858644"/>
                <a:ext cx="2247345" cy="1280160"/>
              </a:xfrm>
              <a:prstGeom prst="rect">
                <a:avLst/>
              </a:prstGeom>
              <a:noFill/>
            </p:spPr>
          </p:pic>
          <p:sp>
            <p:nvSpPr>
              <p:cNvPr id="22" name="Flowchart: Process 21">
                <a:extLst>
                  <a:ext uri="{FF2B5EF4-FFF2-40B4-BE49-F238E27FC236}">
                    <a16:creationId xmlns:a16="http://schemas.microsoft.com/office/drawing/2014/main" id="{AA613BD7-7D97-A290-6BF2-FBD1FE934B7B}"/>
                  </a:ext>
                </a:extLst>
              </p:cNvPr>
              <p:cNvSpPr/>
              <p:nvPr/>
            </p:nvSpPr>
            <p:spPr>
              <a:xfrm>
                <a:off x="1368278" y="858644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20" name="Flowchart: Process 19">
              <a:extLst>
                <a:ext uri="{FF2B5EF4-FFF2-40B4-BE49-F238E27FC236}">
                  <a16:creationId xmlns:a16="http://schemas.microsoft.com/office/drawing/2014/main" id="{72CD7334-ABC8-CD79-ED40-9E60E0BF0461}"/>
                </a:ext>
              </a:extLst>
            </p:cNvPr>
            <p:cNvSpPr/>
            <p:nvPr/>
          </p:nvSpPr>
          <p:spPr>
            <a:xfrm>
              <a:off x="1927883" y="1985766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cxnSp>
        <p:nvCxnSpPr>
          <p:cNvPr id="25" name="PHẠM DUYÊN 9 - 9Slide.vn">
            <a:extLst>
              <a:ext uri="{FF2B5EF4-FFF2-40B4-BE49-F238E27FC236}">
                <a16:creationId xmlns:a16="http://schemas.microsoft.com/office/drawing/2014/main" id="{D3A10D2D-4F5B-6B9A-7946-868DE1A00D57}"/>
              </a:ext>
            </a:extLst>
          </p:cNvPr>
          <p:cNvCxnSpPr>
            <a:cxnSpLocks/>
            <a:stCxn id="22" idx="3"/>
            <a:endCxn id="42" idx="1"/>
          </p:cNvCxnSpPr>
          <p:nvPr/>
        </p:nvCxnSpPr>
        <p:spPr>
          <a:xfrm flipV="1">
            <a:off x="11262282" y="5746856"/>
            <a:ext cx="2763502" cy="8869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39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HẠM DUYÊN 1 - 9Slide.vn">
            <a:extLst>
              <a:ext uri="{FF2B5EF4-FFF2-40B4-BE49-F238E27FC236}">
                <a16:creationId xmlns:a16="http://schemas.microsoft.com/office/drawing/2014/main" id="{B0121222-D292-842F-2EB1-A2643DEDD377}"/>
              </a:ext>
            </a:extLst>
          </p:cNvPr>
          <p:cNvGrpSpPr/>
          <p:nvPr/>
        </p:nvGrpSpPr>
        <p:grpSpPr>
          <a:xfrm>
            <a:off x="1277737" y="2904220"/>
            <a:ext cx="10012962" cy="5705518"/>
            <a:chOff x="1927883" y="4524806"/>
            <a:chExt cx="4195270" cy="239052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5CEC21C-4B0A-A8E4-060F-D681CA91471D}"/>
                </a:ext>
              </a:extLst>
            </p:cNvPr>
            <p:cNvGrpSpPr/>
            <p:nvPr/>
          </p:nvGrpSpPr>
          <p:grpSpPr>
            <a:xfrm>
              <a:off x="1931572" y="4524806"/>
              <a:ext cx="4191581" cy="2388287"/>
              <a:chOff x="1368278" y="2219866"/>
              <a:chExt cx="2249424" cy="1280160"/>
            </a:xfrm>
          </p:grpSpPr>
          <p:pic>
            <p:nvPicPr>
              <p:cNvPr id="27" name="Picture 3" descr="F:\AAA-LÀM ẢNH SLIDE\Bai11-LT1-4(2).png">
                <a:extLst>
                  <a:ext uri="{FF2B5EF4-FFF2-40B4-BE49-F238E27FC236}">
                    <a16:creationId xmlns:a16="http://schemas.microsoft.com/office/drawing/2014/main" id="{0360F0AF-3415-90B0-47F5-0187F98600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69317" y="2219866"/>
                <a:ext cx="2247346" cy="1280160"/>
              </a:xfrm>
              <a:prstGeom prst="rect">
                <a:avLst/>
              </a:prstGeom>
              <a:noFill/>
            </p:spPr>
          </p:pic>
          <p:sp>
            <p:nvSpPr>
              <p:cNvPr id="28" name="Flowchart: Process 27">
                <a:extLst>
                  <a:ext uri="{FF2B5EF4-FFF2-40B4-BE49-F238E27FC236}">
                    <a16:creationId xmlns:a16="http://schemas.microsoft.com/office/drawing/2014/main" id="{40B02CAD-E030-82C6-4F81-6FCCE5AF13C4}"/>
                  </a:ext>
                </a:extLst>
              </p:cNvPr>
              <p:cNvSpPr/>
              <p:nvPr/>
            </p:nvSpPr>
            <p:spPr>
              <a:xfrm>
                <a:off x="1368278" y="2219866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26" name="Flowchart: Process 25">
              <a:extLst>
                <a:ext uri="{FF2B5EF4-FFF2-40B4-BE49-F238E27FC236}">
                  <a16:creationId xmlns:a16="http://schemas.microsoft.com/office/drawing/2014/main" id="{2330473B-B7DC-5795-324B-E71CCAE61E55}"/>
                </a:ext>
              </a:extLst>
            </p:cNvPr>
            <p:cNvSpPr/>
            <p:nvPr/>
          </p:nvSpPr>
          <p:spPr>
            <a:xfrm>
              <a:off x="1927883" y="4529875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29F22EEA-947A-A148-0185-495981913465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4" name="PHẠM DUYÊN 2 - 9Slide.vn">
              <a:extLst>
                <a:ext uri="{FF2B5EF4-FFF2-40B4-BE49-F238E27FC236}">
                  <a16:creationId xmlns:a16="http://schemas.microsoft.com/office/drawing/2014/main" id="{F69C37B6-F80D-8619-27FF-5FC3001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5" name="3">
              <a:extLst>
                <a:ext uri="{FF2B5EF4-FFF2-40B4-BE49-F238E27FC236}">
                  <a16:creationId xmlns:a16="http://schemas.microsoft.com/office/drawing/2014/main" id="{A26F2E2F-55EB-9363-4096-24D73C17B72D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3" name="PHẠM DUYÊN 3 - 9Slide.vn">
            <a:extLst>
              <a:ext uri="{FF2B5EF4-FFF2-40B4-BE49-F238E27FC236}">
                <a16:creationId xmlns:a16="http://schemas.microsoft.com/office/drawing/2014/main" id="{E340CAA9-F788-4F7D-1B9E-7C9FBD70CA97}"/>
              </a:ext>
            </a:extLst>
          </p:cNvPr>
          <p:cNvSpPr txBox="1"/>
          <p:nvPr/>
        </p:nvSpPr>
        <p:spPr>
          <a:xfrm>
            <a:off x="1984285" y="862666"/>
            <a:ext cx="11330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Tìm phép tính thích hợp với mỗi hình.</a:t>
            </a: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41" name="PHẠM DUYÊN 4 - 9Slide.vn">
            <a:extLst>
              <a:ext uri="{FF2B5EF4-FFF2-40B4-BE49-F238E27FC236}">
                <a16:creationId xmlns:a16="http://schemas.microsoft.com/office/drawing/2014/main" id="{3DBC684C-E16A-C02C-3144-3D0150447C15}"/>
              </a:ext>
            </a:extLst>
          </p:cNvPr>
          <p:cNvSpPr/>
          <p:nvPr/>
        </p:nvSpPr>
        <p:spPr>
          <a:xfrm>
            <a:off x="14025784" y="2689433"/>
            <a:ext cx="3299616" cy="984416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– 2 = 8</a:t>
            </a:r>
          </a:p>
        </p:txBody>
      </p:sp>
      <p:sp>
        <p:nvSpPr>
          <p:cNvPr id="42" name="PHẠM DUYÊN 5 - 9Slide.vn">
            <a:extLst>
              <a:ext uri="{FF2B5EF4-FFF2-40B4-BE49-F238E27FC236}">
                <a16:creationId xmlns:a16="http://schemas.microsoft.com/office/drawing/2014/main" id="{4DE5A89E-372E-343F-1E98-264BF4750A8F}"/>
              </a:ext>
            </a:extLst>
          </p:cNvPr>
          <p:cNvSpPr/>
          <p:nvPr/>
        </p:nvSpPr>
        <p:spPr>
          <a:xfrm>
            <a:off x="14025784" y="5254648"/>
            <a:ext cx="3299616" cy="984416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– 5 = 5</a:t>
            </a:r>
          </a:p>
        </p:txBody>
      </p:sp>
      <p:sp>
        <p:nvSpPr>
          <p:cNvPr id="43" name="PHẠM DUYÊN 6 - 9Slide.vn">
            <a:extLst>
              <a:ext uri="{FF2B5EF4-FFF2-40B4-BE49-F238E27FC236}">
                <a16:creationId xmlns:a16="http://schemas.microsoft.com/office/drawing/2014/main" id="{F795A099-1FB8-29F2-295C-77867D76EE2F}"/>
              </a:ext>
            </a:extLst>
          </p:cNvPr>
          <p:cNvSpPr/>
          <p:nvPr/>
        </p:nvSpPr>
        <p:spPr>
          <a:xfrm>
            <a:off x="14025784" y="7819864"/>
            <a:ext cx="3299616" cy="984416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</a:t>
            </a:r>
            <a:r>
              <a:rPr lang="en-US" sz="5400">
                <a:solidFill>
                  <a:schemeClr val="tx1"/>
                </a:solidFill>
                <a:latin typeface="+mj-lt"/>
                <a:cs typeface="Lato Heavy" pitchFamily="34" charset="0"/>
              </a:rPr>
              <a:t>– 3 = 7</a:t>
            </a:r>
            <a:endParaRPr lang="en-US" sz="5400" dirty="0">
              <a:solidFill>
                <a:schemeClr val="tx1"/>
              </a:solidFill>
              <a:latin typeface="+mj-lt"/>
              <a:cs typeface="Lato Heavy" pitchFamily="34" charset="0"/>
            </a:endParaRPr>
          </a:p>
        </p:txBody>
      </p:sp>
      <p:cxnSp>
        <p:nvCxnSpPr>
          <p:cNvPr id="25" name="PHẠM DUYÊN 7 - 9Slide.vn">
            <a:extLst>
              <a:ext uri="{FF2B5EF4-FFF2-40B4-BE49-F238E27FC236}">
                <a16:creationId xmlns:a16="http://schemas.microsoft.com/office/drawing/2014/main" id="{D3A10D2D-4F5B-6B9A-7946-868DE1A00D57}"/>
              </a:ext>
            </a:extLst>
          </p:cNvPr>
          <p:cNvCxnSpPr>
            <a:cxnSpLocks/>
          </p:cNvCxnSpPr>
          <p:nvPr/>
        </p:nvCxnSpPr>
        <p:spPr>
          <a:xfrm>
            <a:off x="11262282" y="5755725"/>
            <a:ext cx="2763502" cy="2664375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PHẠM DUYÊN 8 - 9Slide.vn">
            <a:extLst>
              <a:ext uri="{FF2B5EF4-FFF2-40B4-BE49-F238E27FC236}">
                <a16:creationId xmlns:a16="http://schemas.microsoft.com/office/drawing/2014/main" id="{8BD7D92A-F679-B1DC-6BBE-020E4D632DF9}"/>
              </a:ext>
            </a:extLst>
          </p:cNvPr>
          <p:cNvGrpSpPr/>
          <p:nvPr/>
        </p:nvGrpSpPr>
        <p:grpSpPr>
          <a:xfrm>
            <a:off x="-4663417" y="1890516"/>
            <a:ext cx="4195269" cy="2392884"/>
            <a:chOff x="1927883" y="1985766"/>
            <a:chExt cx="4195269" cy="239288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E95C2B5-77E6-A96B-DF0A-AA5656BB9C00}"/>
                </a:ext>
              </a:extLst>
            </p:cNvPr>
            <p:cNvGrpSpPr/>
            <p:nvPr/>
          </p:nvGrpSpPr>
          <p:grpSpPr>
            <a:xfrm>
              <a:off x="1931573" y="1993198"/>
              <a:ext cx="4191579" cy="2385452"/>
              <a:chOff x="1368278" y="858644"/>
              <a:chExt cx="2249424" cy="1280160"/>
            </a:xfrm>
          </p:grpSpPr>
          <p:pic>
            <p:nvPicPr>
              <p:cNvPr id="8" name="Picture 2" descr="F:\AAA-LÀM ẢNH SLIDE\Bai11-LT1-4(1).png">
                <a:extLst>
                  <a:ext uri="{FF2B5EF4-FFF2-40B4-BE49-F238E27FC236}">
                    <a16:creationId xmlns:a16="http://schemas.microsoft.com/office/drawing/2014/main" id="{DF72CF17-1FC6-B2F5-972D-571F4B1621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69318" y="858644"/>
                <a:ext cx="2247345" cy="1280160"/>
              </a:xfrm>
              <a:prstGeom prst="rect">
                <a:avLst/>
              </a:prstGeom>
              <a:noFill/>
            </p:spPr>
          </p:pic>
          <p:sp>
            <p:nvSpPr>
              <p:cNvPr id="9" name="Flowchart: Process 8">
                <a:extLst>
                  <a:ext uri="{FF2B5EF4-FFF2-40B4-BE49-F238E27FC236}">
                    <a16:creationId xmlns:a16="http://schemas.microsoft.com/office/drawing/2014/main" id="{0DE57D81-E229-1C2D-0F24-1B6102AB3770}"/>
                  </a:ext>
                </a:extLst>
              </p:cNvPr>
              <p:cNvSpPr/>
              <p:nvPr/>
            </p:nvSpPr>
            <p:spPr>
              <a:xfrm>
                <a:off x="1368278" y="858644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7" name="Flowchart: Process 6">
              <a:extLst>
                <a:ext uri="{FF2B5EF4-FFF2-40B4-BE49-F238E27FC236}">
                  <a16:creationId xmlns:a16="http://schemas.microsoft.com/office/drawing/2014/main" id="{CBD2FF5B-FD65-CF20-0AFF-A848AD1E952D}"/>
                </a:ext>
              </a:extLst>
            </p:cNvPr>
            <p:cNvSpPr/>
            <p:nvPr/>
          </p:nvSpPr>
          <p:spPr>
            <a:xfrm>
              <a:off x="1927883" y="1985766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grpSp>
        <p:nvGrpSpPr>
          <p:cNvPr id="16" name="PHẠM DUYÊN 9 - 9Slide.vn">
            <a:extLst>
              <a:ext uri="{FF2B5EF4-FFF2-40B4-BE49-F238E27FC236}">
                <a16:creationId xmlns:a16="http://schemas.microsoft.com/office/drawing/2014/main" id="{A9A56D2A-79B0-3379-E0E1-3A22A67DFA6D}"/>
              </a:ext>
            </a:extLst>
          </p:cNvPr>
          <p:cNvGrpSpPr/>
          <p:nvPr/>
        </p:nvGrpSpPr>
        <p:grpSpPr>
          <a:xfrm>
            <a:off x="1833409" y="10858500"/>
            <a:ext cx="4195269" cy="2385578"/>
            <a:chOff x="1927883" y="7059123"/>
            <a:chExt cx="4195269" cy="238557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3FAD036-59B7-2DFE-EF35-2CE2A5361FBE}"/>
                </a:ext>
              </a:extLst>
            </p:cNvPr>
            <p:cNvGrpSpPr/>
            <p:nvPr/>
          </p:nvGrpSpPr>
          <p:grpSpPr>
            <a:xfrm>
              <a:off x="1931573" y="7059249"/>
              <a:ext cx="4191579" cy="2385452"/>
              <a:chOff x="1368278" y="3579312"/>
              <a:chExt cx="2249424" cy="1280160"/>
            </a:xfrm>
          </p:grpSpPr>
          <p:pic>
            <p:nvPicPr>
              <p:cNvPr id="12" name="Picture 4" descr="F:\AAA-LÀM ẢNH SLIDE\Bai11-LT1-4(3).png">
                <a:extLst>
                  <a:ext uri="{FF2B5EF4-FFF2-40B4-BE49-F238E27FC236}">
                    <a16:creationId xmlns:a16="http://schemas.microsoft.com/office/drawing/2014/main" id="{C980BB9D-4C55-E697-F7B8-B2BC6FBF9A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69317" y="3579312"/>
                <a:ext cx="2247346" cy="1280160"/>
              </a:xfrm>
              <a:prstGeom prst="rect">
                <a:avLst/>
              </a:prstGeom>
              <a:noFill/>
            </p:spPr>
          </p:pic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0559AF32-452F-58BE-D4C7-1AC80A34AA30}"/>
                  </a:ext>
                </a:extLst>
              </p:cNvPr>
              <p:cNvSpPr/>
              <p:nvPr/>
            </p:nvSpPr>
            <p:spPr>
              <a:xfrm>
                <a:off x="1368278" y="3579312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46" name="Flowchart: Process 45">
              <a:extLst>
                <a:ext uri="{FF2B5EF4-FFF2-40B4-BE49-F238E27FC236}">
                  <a16:creationId xmlns:a16="http://schemas.microsoft.com/office/drawing/2014/main" id="{98C5504C-B920-9018-1810-D9D4D3E99BF5}"/>
                </a:ext>
              </a:extLst>
            </p:cNvPr>
            <p:cNvSpPr/>
            <p:nvPr/>
          </p:nvSpPr>
          <p:spPr>
            <a:xfrm>
              <a:off x="1927883" y="7059123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</p:spTree>
    <p:extLst>
      <p:ext uri="{BB962C8B-B14F-4D97-AF65-F5344CB8AC3E}">
        <p14:creationId xmlns:p14="http://schemas.microsoft.com/office/powerpoint/2010/main" val="2225027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PHẠM DUYÊN 1 - 9Slide.vn">
            <a:extLst>
              <a:ext uri="{FF2B5EF4-FFF2-40B4-BE49-F238E27FC236}">
                <a16:creationId xmlns:a16="http://schemas.microsoft.com/office/drawing/2014/main" id="{1E10A3BA-2C65-7EAA-21B8-F6EDBB058E6F}"/>
              </a:ext>
            </a:extLst>
          </p:cNvPr>
          <p:cNvGrpSpPr/>
          <p:nvPr/>
        </p:nvGrpSpPr>
        <p:grpSpPr>
          <a:xfrm>
            <a:off x="1267714" y="2898878"/>
            <a:ext cx="10012960" cy="5693722"/>
            <a:chOff x="1927883" y="7059123"/>
            <a:chExt cx="4195269" cy="238557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4AD0A5B-4740-F97A-6EB7-7C3F7382B453}"/>
                </a:ext>
              </a:extLst>
            </p:cNvPr>
            <p:cNvGrpSpPr/>
            <p:nvPr/>
          </p:nvGrpSpPr>
          <p:grpSpPr>
            <a:xfrm>
              <a:off x="1931573" y="7059249"/>
              <a:ext cx="4191579" cy="2385452"/>
              <a:chOff x="1368278" y="3579312"/>
              <a:chExt cx="2249424" cy="1280160"/>
            </a:xfrm>
          </p:grpSpPr>
          <p:pic>
            <p:nvPicPr>
              <p:cNvPr id="20" name="Picture 4" descr="F:\AAA-LÀM ẢNH SLIDE\Bai11-LT1-4(3).png">
                <a:extLst>
                  <a:ext uri="{FF2B5EF4-FFF2-40B4-BE49-F238E27FC236}">
                    <a16:creationId xmlns:a16="http://schemas.microsoft.com/office/drawing/2014/main" id="{863F0F36-5D35-0FE1-7028-F4542D0046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69317" y="3579312"/>
                <a:ext cx="2247346" cy="1280160"/>
              </a:xfrm>
              <a:prstGeom prst="rect">
                <a:avLst/>
              </a:prstGeom>
              <a:noFill/>
            </p:spPr>
          </p:pic>
          <p:sp>
            <p:nvSpPr>
              <p:cNvPr id="21" name="Flowchart: Process 20">
                <a:extLst>
                  <a:ext uri="{FF2B5EF4-FFF2-40B4-BE49-F238E27FC236}">
                    <a16:creationId xmlns:a16="http://schemas.microsoft.com/office/drawing/2014/main" id="{68673139-6227-ECF0-F18F-09156FB8F97A}"/>
                  </a:ext>
                </a:extLst>
              </p:cNvPr>
              <p:cNvSpPr/>
              <p:nvPr/>
            </p:nvSpPr>
            <p:spPr>
              <a:xfrm>
                <a:off x="1368278" y="3579312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19" name="Flowchart: Process 18">
              <a:extLst>
                <a:ext uri="{FF2B5EF4-FFF2-40B4-BE49-F238E27FC236}">
                  <a16:creationId xmlns:a16="http://schemas.microsoft.com/office/drawing/2014/main" id="{FA0D8667-B432-2CC3-36AF-D661647DD2D4}"/>
                </a:ext>
              </a:extLst>
            </p:cNvPr>
            <p:cNvSpPr/>
            <p:nvPr/>
          </p:nvSpPr>
          <p:spPr>
            <a:xfrm>
              <a:off x="1927883" y="7059123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29F22EEA-947A-A148-0185-495981913465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4" name="PHẠM DUYÊN 2 - 9Slide.vn">
              <a:extLst>
                <a:ext uri="{FF2B5EF4-FFF2-40B4-BE49-F238E27FC236}">
                  <a16:creationId xmlns:a16="http://schemas.microsoft.com/office/drawing/2014/main" id="{F69C37B6-F80D-8619-27FF-5FC3001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5" name="3">
              <a:extLst>
                <a:ext uri="{FF2B5EF4-FFF2-40B4-BE49-F238E27FC236}">
                  <a16:creationId xmlns:a16="http://schemas.microsoft.com/office/drawing/2014/main" id="{A26F2E2F-55EB-9363-4096-24D73C17B72D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3" name="PHẠM DUYÊN 3 - 9Slide.vn">
            <a:extLst>
              <a:ext uri="{FF2B5EF4-FFF2-40B4-BE49-F238E27FC236}">
                <a16:creationId xmlns:a16="http://schemas.microsoft.com/office/drawing/2014/main" id="{E340CAA9-F788-4F7D-1B9E-7C9FBD70CA97}"/>
              </a:ext>
            </a:extLst>
          </p:cNvPr>
          <p:cNvSpPr txBox="1"/>
          <p:nvPr/>
        </p:nvSpPr>
        <p:spPr>
          <a:xfrm>
            <a:off x="1984285" y="862666"/>
            <a:ext cx="11330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Tìm phép tính thích hợp với mỗi hình.</a:t>
            </a: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41" name="PHẠM DUYÊN 4 - 9Slide.vn">
            <a:extLst>
              <a:ext uri="{FF2B5EF4-FFF2-40B4-BE49-F238E27FC236}">
                <a16:creationId xmlns:a16="http://schemas.microsoft.com/office/drawing/2014/main" id="{3DBC684C-E16A-C02C-3144-3D0150447C15}"/>
              </a:ext>
            </a:extLst>
          </p:cNvPr>
          <p:cNvSpPr/>
          <p:nvPr/>
        </p:nvSpPr>
        <p:spPr>
          <a:xfrm>
            <a:off x="14025784" y="2689433"/>
            <a:ext cx="3299616" cy="984416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– 2 = 8</a:t>
            </a:r>
          </a:p>
        </p:txBody>
      </p:sp>
      <p:sp>
        <p:nvSpPr>
          <p:cNvPr id="42" name="PHẠM DUYÊN 5 - 9Slide.vn">
            <a:extLst>
              <a:ext uri="{FF2B5EF4-FFF2-40B4-BE49-F238E27FC236}">
                <a16:creationId xmlns:a16="http://schemas.microsoft.com/office/drawing/2014/main" id="{4DE5A89E-372E-343F-1E98-264BF4750A8F}"/>
              </a:ext>
            </a:extLst>
          </p:cNvPr>
          <p:cNvSpPr/>
          <p:nvPr/>
        </p:nvSpPr>
        <p:spPr>
          <a:xfrm>
            <a:off x="14025784" y="5254648"/>
            <a:ext cx="3299616" cy="984416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– 5 = 5</a:t>
            </a:r>
          </a:p>
        </p:txBody>
      </p:sp>
      <p:sp>
        <p:nvSpPr>
          <p:cNvPr id="43" name="PHẠM DUYÊN 6 - 9Slide.vn">
            <a:extLst>
              <a:ext uri="{FF2B5EF4-FFF2-40B4-BE49-F238E27FC236}">
                <a16:creationId xmlns:a16="http://schemas.microsoft.com/office/drawing/2014/main" id="{F795A099-1FB8-29F2-295C-77867D76EE2F}"/>
              </a:ext>
            </a:extLst>
          </p:cNvPr>
          <p:cNvSpPr/>
          <p:nvPr/>
        </p:nvSpPr>
        <p:spPr>
          <a:xfrm>
            <a:off x="14025784" y="7819864"/>
            <a:ext cx="3299616" cy="984416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</a:t>
            </a:r>
            <a:r>
              <a:rPr lang="en-US" sz="5400">
                <a:solidFill>
                  <a:schemeClr val="tx1"/>
                </a:solidFill>
                <a:latin typeface="+mj-lt"/>
                <a:cs typeface="Lato Heavy" pitchFamily="34" charset="0"/>
              </a:rPr>
              <a:t>– 3 = 7</a:t>
            </a:r>
            <a:endParaRPr lang="en-US" sz="5400" dirty="0">
              <a:solidFill>
                <a:schemeClr val="tx1"/>
              </a:solidFill>
              <a:latin typeface="+mj-lt"/>
              <a:cs typeface="Lato Heavy" pitchFamily="34" charset="0"/>
            </a:endParaRPr>
          </a:p>
        </p:txBody>
      </p:sp>
      <p:cxnSp>
        <p:nvCxnSpPr>
          <p:cNvPr id="25" name="PHẠM DUYÊN 7 - 9Slide.vn">
            <a:extLst>
              <a:ext uri="{FF2B5EF4-FFF2-40B4-BE49-F238E27FC236}">
                <a16:creationId xmlns:a16="http://schemas.microsoft.com/office/drawing/2014/main" id="{D3A10D2D-4F5B-6B9A-7946-868DE1A00D57}"/>
              </a:ext>
            </a:extLst>
          </p:cNvPr>
          <p:cNvCxnSpPr>
            <a:cxnSpLocks/>
            <a:endCxn id="41" idx="1"/>
          </p:cNvCxnSpPr>
          <p:nvPr/>
        </p:nvCxnSpPr>
        <p:spPr>
          <a:xfrm flipV="1">
            <a:off x="11262282" y="3181641"/>
            <a:ext cx="2763502" cy="2574084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PHẠM DUYÊN 8 - 9Slide.vn">
            <a:extLst>
              <a:ext uri="{FF2B5EF4-FFF2-40B4-BE49-F238E27FC236}">
                <a16:creationId xmlns:a16="http://schemas.microsoft.com/office/drawing/2014/main" id="{8BD7D92A-F679-B1DC-6BBE-020E4D632DF9}"/>
              </a:ext>
            </a:extLst>
          </p:cNvPr>
          <p:cNvGrpSpPr/>
          <p:nvPr/>
        </p:nvGrpSpPr>
        <p:grpSpPr>
          <a:xfrm>
            <a:off x="-4381598" y="1702436"/>
            <a:ext cx="4195269" cy="2392884"/>
            <a:chOff x="1927883" y="1985766"/>
            <a:chExt cx="4195269" cy="239288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E95C2B5-77E6-A96B-DF0A-AA5656BB9C00}"/>
                </a:ext>
              </a:extLst>
            </p:cNvPr>
            <p:cNvGrpSpPr/>
            <p:nvPr/>
          </p:nvGrpSpPr>
          <p:grpSpPr>
            <a:xfrm>
              <a:off x="1931573" y="1993198"/>
              <a:ext cx="4191579" cy="2385452"/>
              <a:chOff x="1368278" y="858644"/>
              <a:chExt cx="2249424" cy="1280160"/>
            </a:xfrm>
          </p:grpSpPr>
          <p:pic>
            <p:nvPicPr>
              <p:cNvPr id="8" name="Picture 2" descr="F:\AAA-LÀM ẢNH SLIDE\Bai11-LT1-4(1).png">
                <a:extLst>
                  <a:ext uri="{FF2B5EF4-FFF2-40B4-BE49-F238E27FC236}">
                    <a16:creationId xmlns:a16="http://schemas.microsoft.com/office/drawing/2014/main" id="{DF72CF17-1FC6-B2F5-972D-571F4B1621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69318" y="858644"/>
                <a:ext cx="2247345" cy="1280160"/>
              </a:xfrm>
              <a:prstGeom prst="rect">
                <a:avLst/>
              </a:prstGeom>
              <a:noFill/>
            </p:spPr>
          </p:pic>
          <p:sp>
            <p:nvSpPr>
              <p:cNvPr id="9" name="Flowchart: Process 8">
                <a:extLst>
                  <a:ext uri="{FF2B5EF4-FFF2-40B4-BE49-F238E27FC236}">
                    <a16:creationId xmlns:a16="http://schemas.microsoft.com/office/drawing/2014/main" id="{0DE57D81-E229-1C2D-0F24-1B6102AB3770}"/>
                  </a:ext>
                </a:extLst>
              </p:cNvPr>
              <p:cNvSpPr/>
              <p:nvPr/>
            </p:nvSpPr>
            <p:spPr>
              <a:xfrm>
                <a:off x="1368278" y="858644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7" name="Flowchart: Process 6">
              <a:extLst>
                <a:ext uri="{FF2B5EF4-FFF2-40B4-BE49-F238E27FC236}">
                  <a16:creationId xmlns:a16="http://schemas.microsoft.com/office/drawing/2014/main" id="{CBD2FF5B-FD65-CF20-0AFF-A848AD1E952D}"/>
                </a:ext>
              </a:extLst>
            </p:cNvPr>
            <p:cNvSpPr/>
            <p:nvPr/>
          </p:nvSpPr>
          <p:spPr>
            <a:xfrm>
              <a:off x="1927883" y="1985766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grpSp>
        <p:nvGrpSpPr>
          <p:cNvPr id="22" name="PHẠM DUYÊN 9 - 9Slide.vn">
            <a:extLst>
              <a:ext uri="{FF2B5EF4-FFF2-40B4-BE49-F238E27FC236}">
                <a16:creationId xmlns:a16="http://schemas.microsoft.com/office/drawing/2014/main" id="{BA92E5C0-0A88-01AC-830E-5BEDE49C44D6}"/>
              </a:ext>
            </a:extLst>
          </p:cNvPr>
          <p:cNvGrpSpPr/>
          <p:nvPr/>
        </p:nvGrpSpPr>
        <p:grpSpPr>
          <a:xfrm>
            <a:off x="-4385917" y="4333118"/>
            <a:ext cx="4195270" cy="2390521"/>
            <a:chOff x="1927883" y="4524806"/>
            <a:chExt cx="4195270" cy="239052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3401348-EC68-587C-B123-69569144B975}"/>
                </a:ext>
              </a:extLst>
            </p:cNvPr>
            <p:cNvGrpSpPr/>
            <p:nvPr/>
          </p:nvGrpSpPr>
          <p:grpSpPr>
            <a:xfrm>
              <a:off x="1931572" y="4524806"/>
              <a:ext cx="4191581" cy="2388287"/>
              <a:chOff x="1368278" y="2219866"/>
              <a:chExt cx="2249424" cy="1280160"/>
            </a:xfrm>
          </p:grpSpPr>
          <p:pic>
            <p:nvPicPr>
              <p:cNvPr id="29" name="Picture 3" descr="F:\AAA-LÀM ẢNH SLIDE\Bai11-LT1-4(2).png">
                <a:extLst>
                  <a:ext uri="{FF2B5EF4-FFF2-40B4-BE49-F238E27FC236}">
                    <a16:creationId xmlns:a16="http://schemas.microsoft.com/office/drawing/2014/main" id="{D9FE2DA0-14C9-8F1A-FEB8-A1A3E0C48B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69317" y="2219866"/>
                <a:ext cx="2247346" cy="1280160"/>
              </a:xfrm>
              <a:prstGeom prst="rect">
                <a:avLst/>
              </a:prstGeom>
              <a:noFill/>
            </p:spPr>
          </p:pic>
          <p:sp>
            <p:nvSpPr>
              <p:cNvPr id="30" name="Flowchart: Process 29">
                <a:extLst>
                  <a:ext uri="{FF2B5EF4-FFF2-40B4-BE49-F238E27FC236}">
                    <a16:creationId xmlns:a16="http://schemas.microsoft.com/office/drawing/2014/main" id="{0B96B6B3-62E2-4C6D-A235-EFE90353E4FA}"/>
                  </a:ext>
                </a:extLst>
              </p:cNvPr>
              <p:cNvSpPr/>
              <p:nvPr/>
            </p:nvSpPr>
            <p:spPr>
              <a:xfrm>
                <a:off x="1368278" y="2219866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24" name="Flowchart: Process 23">
              <a:extLst>
                <a:ext uri="{FF2B5EF4-FFF2-40B4-BE49-F238E27FC236}">
                  <a16:creationId xmlns:a16="http://schemas.microsoft.com/office/drawing/2014/main" id="{110D4F90-0B7F-AB2C-5871-A7C25522BAF9}"/>
                </a:ext>
              </a:extLst>
            </p:cNvPr>
            <p:cNvSpPr/>
            <p:nvPr/>
          </p:nvSpPr>
          <p:spPr>
            <a:xfrm>
              <a:off x="1927883" y="4529875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</p:spTree>
    <p:extLst>
      <p:ext uri="{BB962C8B-B14F-4D97-AF65-F5344CB8AC3E}">
        <p14:creationId xmlns:p14="http://schemas.microsoft.com/office/powerpoint/2010/main" val="2494223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29F22EEA-947A-A148-0185-495981913465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4" name="PHẠM DUYÊN 2 - 9Slide.vn">
              <a:extLst>
                <a:ext uri="{FF2B5EF4-FFF2-40B4-BE49-F238E27FC236}">
                  <a16:creationId xmlns:a16="http://schemas.microsoft.com/office/drawing/2014/main" id="{F69C37B6-F80D-8619-27FF-5FC3001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5" name="3">
              <a:extLst>
                <a:ext uri="{FF2B5EF4-FFF2-40B4-BE49-F238E27FC236}">
                  <a16:creationId xmlns:a16="http://schemas.microsoft.com/office/drawing/2014/main" id="{A26F2E2F-55EB-9363-4096-24D73C17B72D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E340CAA9-F788-4F7D-1B9E-7C9FBD70CA97}"/>
              </a:ext>
            </a:extLst>
          </p:cNvPr>
          <p:cNvSpPr txBox="1"/>
          <p:nvPr/>
        </p:nvSpPr>
        <p:spPr>
          <a:xfrm>
            <a:off x="1984285" y="862666"/>
            <a:ext cx="11330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Tìm phép tính thích hợp với mỗi hình.</a:t>
            </a: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2" name="PHẠM DUYÊN 3 - 9Slide.vn">
            <a:extLst>
              <a:ext uri="{FF2B5EF4-FFF2-40B4-BE49-F238E27FC236}">
                <a16:creationId xmlns:a16="http://schemas.microsoft.com/office/drawing/2014/main" id="{D98020A5-DE66-4E89-DACD-FA4B972D695C}"/>
              </a:ext>
            </a:extLst>
          </p:cNvPr>
          <p:cNvCxnSpPr>
            <a:endCxn id="42" idx="1"/>
          </p:cNvCxnSpPr>
          <p:nvPr/>
        </p:nvCxnSpPr>
        <p:spPr>
          <a:xfrm>
            <a:off x="6119460" y="3106094"/>
            <a:ext cx="7906324" cy="264076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HẠM DUYÊN 4 - 9Slide.vn">
            <a:extLst>
              <a:ext uri="{FF2B5EF4-FFF2-40B4-BE49-F238E27FC236}">
                <a16:creationId xmlns:a16="http://schemas.microsoft.com/office/drawing/2014/main" id="{B610A1CA-52F2-F9DC-B390-889978521B98}"/>
              </a:ext>
            </a:extLst>
          </p:cNvPr>
          <p:cNvCxnSpPr>
            <a:endCxn id="43" idx="1"/>
          </p:cNvCxnSpPr>
          <p:nvPr/>
        </p:nvCxnSpPr>
        <p:spPr>
          <a:xfrm>
            <a:off x="6119460" y="5451105"/>
            <a:ext cx="7906323" cy="2860967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HẠM DUYÊN 5 - 9Slide.vn">
            <a:extLst>
              <a:ext uri="{FF2B5EF4-FFF2-40B4-BE49-F238E27FC236}">
                <a16:creationId xmlns:a16="http://schemas.microsoft.com/office/drawing/2014/main" id="{6B88D36A-EF55-4B4F-79EF-7B0B48D1505C}"/>
              </a:ext>
            </a:extLst>
          </p:cNvPr>
          <p:cNvCxnSpPr>
            <a:endCxn id="41" idx="1"/>
          </p:cNvCxnSpPr>
          <p:nvPr/>
        </p:nvCxnSpPr>
        <p:spPr>
          <a:xfrm flipV="1">
            <a:off x="6119460" y="3181642"/>
            <a:ext cx="7906323" cy="5196906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PHẠM DUYÊN 6 - 9Slide.vn">
            <a:extLst>
              <a:ext uri="{FF2B5EF4-FFF2-40B4-BE49-F238E27FC236}">
                <a16:creationId xmlns:a16="http://schemas.microsoft.com/office/drawing/2014/main" id="{B32EA8CC-2093-5ECB-7C2E-48DE7FF05EDA}"/>
              </a:ext>
            </a:extLst>
          </p:cNvPr>
          <p:cNvGrpSpPr/>
          <p:nvPr/>
        </p:nvGrpSpPr>
        <p:grpSpPr>
          <a:xfrm>
            <a:off x="1931573" y="1993198"/>
            <a:ext cx="4191579" cy="2385452"/>
            <a:chOff x="1368278" y="858644"/>
            <a:chExt cx="2249424" cy="1280160"/>
          </a:xfrm>
        </p:grpSpPr>
        <p:pic>
          <p:nvPicPr>
            <p:cNvPr id="9" name="Picture 2" descr="F:\AAA-LÀM ẢNH SLIDE\Bai11-LT1-4(1).png">
              <a:extLst>
                <a:ext uri="{FF2B5EF4-FFF2-40B4-BE49-F238E27FC236}">
                  <a16:creationId xmlns:a16="http://schemas.microsoft.com/office/drawing/2014/main" id="{CAFD9AFC-ACCA-DAD0-291A-34BE5B0A9B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69318" y="858644"/>
              <a:ext cx="2247345" cy="1280160"/>
            </a:xfrm>
            <a:prstGeom prst="rect">
              <a:avLst/>
            </a:prstGeom>
            <a:noFill/>
          </p:spPr>
        </p:pic>
        <p:sp>
          <p:nvSpPr>
            <p:cNvPr id="10" name="Flowchart: Process 9">
              <a:extLst>
                <a:ext uri="{FF2B5EF4-FFF2-40B4-BE49-F238E27FC236}">
                  <a16:creationId xmlns:a16="http://schemas.microsoft.com/office/drawing/2014/main" id="{9E17CA67-71CD-5A00-0137-49F22CB6B42E}"/>
                </a:ext>
              </a:extLst>
            </p:cNvPr>
            <p:cNvSpPr/>
            <p:nvPr/>
          </p:nvSpPr>
          <p:spPr>
            <a:xfrm>
              <a:off x="1368278" y="858644"/>
              <a:ext cx="2249424" cy="1280160"/>
            </a:xfrm>
            <a:prstGeom prst="flowChartProcess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grpSp>
        <p:nvGrpSpPr>
          <p:cNvPr id="11" name="PHẠM DUYÊN 7 - 9Slide.vn">
            <a:extLst>
              <a:ext uri="{FF2B5EF4-FFF2-40B4-BE49-F238E27FC236}">
                <a16:creationId xmlns:a16="http://schemas.microsoft.com/office/drawing/2014/main" id="{53FAD036-59B7-2DFE-EF35-2CE2A5361FBE}"/>
              </a:ext>
            </a:extLst>
          </p:cNvPr>
          <p:cNvGrpSpPr/>
          <p:nvPr/>
        </p:nvGrpSpPr>
        <p:grpSpPr>
          <a:xfrm>
            <a:off x="1931573" y="7059249"/>
            <a:ext cx="4191579" cy="2385452"/>
            <a:chOff x="1368278" y="3579312"/>
            <a:chExt cx="2249424" cy="1280160"/>
          </a:xfrm>
        </p:grpSpPr>
        <p:pic>
          <p:nvPicPr>
            <p:cNvPr id="12" name="Picture 4" descr="F:\AAA-LÀM ẢNH SLIDE\Bai11-LT1-4(3).png">
              <a:extLst>
                <a:ext uri="{FF2B5EF4-FFF2-40B4-BE49-F238E27FC236}">
                  <a16:creationId xmlns:a16="http://schemas.microsoft.com/office/drawing/2014/main" id="{C980BB9D-4C55-E697-F7B8-B2BC6FBF9A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69317" y="3579312"/>
              <a:ext cx="2247346" cy="1280160"/>
            </a:xfrm>
            <a:prstGeom prst="rect">
              <a:avLst/>
            </a:prstGeom>
            <a:noFill/>
          </p:spPr>
        </p:pic>
        <p:sp>
          <p:nvSpPr>
            <p:cNvPr id="18" name="Flowchart: Process 17">
              <a:extLst>
                <a:ext uri="{FF2B5EF4-FFF2-40B4-BE49-F238E27FC236}">
                  <a16:creationId xmlns:a16="http://schemas.microsoft.com/office/drawing/2014/main" id="{0559AF32-452F-58BE-D4C7-1AC80A34AA30}"/>
                </a:ext>
              </a:extLst>
            </p:cNvPr>
            <p:cNvSpPr/>
            <p:nvPr/>
          </p:nvSpPr>
          <p:spPr>
            <a:xfrm>
              <a:off x="1368278" y="3579312"/>
              <a:ext cx="2249424" cy="1280160"/>
            </a:xfrm>
            <a:prstGeom prst="flowChartProcess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grpSp>
        <p:nvGrpSpPr>
          <p:cNvPr id="23" name="PHẠM DUYÊN 8 - 9Slide.vn">
            <a:extLst>
              <a:ext uri="{FF2B5EF4-FFF2-40B4-BE49-F238E27FC236}">
                <a16:creationId xmlns:a16="http://schemas.microsoft.com/office/drawing/2014/main" id="{7EE27C81-A5C4-F217-0A70-B8FA9C6B9942}"/>
              </a:ext>
            </a:extLst>
          </p:cNvPr>
          <p:cNvGrpSpPr/>
          <p:nvPr/>
        </p:nvGrpSpPr>
        <p:grpSpPr>
          <a:xfrm>
            <a:off x="1931572" y="4524806"/>
            <a:ext cx="4191581" cy="2388287"/>
            <a:chOff x="1368278" y="2219866"/>
            <a:chExt cx="2249424" cy="1280160"/>
          </a:xfrm>
        </p:grpSpPr>
        <p:pic>
          <p:nvPicPr>
            <p:cNvPr id="24" name="Picture 3" descr="F:\AAA-LÀM ẢNH SLIDE\Bai11-LT1-4(2).png">
              <a:extLst>
                <a:ext uri="{FF2B5EF4-FFF2-40B4-BE49-F238E27FC236}">
                  <a16:creationId xmlns:a16="http://schemas.microsoft.com/office/drawing/2014/main" id="{B882DB0E-735F-1B7A-C031-266A77314A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69317" y="2219866"/>
              <a:ext cx="2247346" cy="1280160"/>
            </a:xfrm>
            <a:prstGeom prst="rect">
              <a:avLst/>
            </a:prstGeom>
            <a:noFill/>
          </p:spPr>
        </p:pic>
        <p:sp>
          <p:nvSpPr>
            <p:cNvPr id="40" name="Flowchart: Process 39">
              <a:extLst>
                <a:ext uri="{FF2B5EF4-FFF2-40B4-BE49-F238E27FC236}">
                  <a16:creationId xmlns:a16="http://schemas.microsoft.com/office/drawing/2014/main" id="{D5EE95A1-716A-CC84-DECA-2AEAAFCDCA75}"/>
                </a:ext>
              </a:extLst>
            </p:cNvPr>
            <p:cNvSpPr/>
            <p:nvPr/>
          </p:nvSpPr>
          <p:spPr>
            <a:xfrm>
              <a:off x="1368278" y="2219866"/>
              <a:ext cx="2249424" cy="1280160"/>
            </a:xfrm>
            <a:prstGeom prst="flowChartProcess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sp>
        <p:nvSpPr>
          <p:cNvPr id="41" name="PHẠM DUYÊN 9 - 9Slide.vn">
            <a:extLst>
              <a:ext uri="{FF2B5EF4-FFF2-40B4-BE49-F238E27FC236}">
                <a16:creationId xmlns:a16="http://schemas.microsoft.com/office/drawing/2014/main" id="{3DBC684C-E16A-C02C-3144-3D0150447C15}"/>
              </a:ext>
            </a:extLst>
          </p:cNvPr>
          <p:cNvSpPr/>
          <p:nvPr/>
        </p:nvSpPr>
        <p:spPr>
          <a:xfrm>
            <a:off x="14025784" y="2689433"/>
            <a:ext cx="3299616" cy="984416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– 2 = 8</a:t>
            </a:r>
          </a:p>
        </p:txBody>
      </p:sp>
      <p:sp>
        <p:nvSpPr>
          <p:cNvPr id="42" name="PHẠM DUYÊN 10 - 9Slide.vn">
            <a:extLst>
              <a:ext uri="{FF2B5EF4-FFF2-40B4-BE49-F238E27FC236}">
                <a16:creationId xmlns:a16="http://schemas.microsoft.com/office/drawing/2014/main" id="{4DE5A89E-372E-343F-1E98-264BF4750A8F}"/>
              </a:ext>
            </a:extLst>
          </p:cNvPr>
          <p:cNvSpPr/>
          <p:nvPr/>
        </p:nvSpPr>
        <p:spPr>
          <a:xfrm>
            <a:off x="14025784" y="5254648"/>
            <a:ext cx="3299616" cy="984416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– 5 = 5</a:t>
            </a:r>
          </a:p>
        </p:txBody>
      </p:sp>
      <p:sp>
        <p:nvSpPr>
          <p:cNvPr id="43" name="PHẠM DUYÊN 11 - 9Slide.vn">
            <a:extLst>
              <a:ext uri="{FF2B5EF4-FFF2-40B4-BE49-F238E27FC236}">
                <a16:creationId xmlns:a16="http://schemas.microsoft.com/office/drawing/2014/main" id="{F795A099-1FB8-29F2-295C-77867D76EE2F}"/>
              </a:ext>
            </a:extLst>
          </p:cNvPr>
          <p:cNvSpPr/>
          <p:nvPr/>
        </p:nvSpPr>
        <p:spPr>
          <a:xfrm>
            <a:off x="14025784" y="7819864"/>
            <a:ext cx="3299616" cy="984416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</a:t>
            </a:r>
            <a:r>
              <a:rPr lang="en-US" sz="5400">
                <a:solidFill>
                  <a:schemeClr val="tx1"/>
                </a:solidFill>
                <a:latin typeface="+mj-lt"/>
                <a:cs typeface="Lato Heavy" pitchFamily="34" charset="0"/>
              </a:rPr>
              <a:t>– 3 = 7</a:t>
            </a:r>
            <a:endParaRPr lang="en-US" sz="5400" dirty="0">
              <a:solidFill>
                <a:schemeClr val="tx1"/>
              </a:solidFill>
              <a:latin typeface="+mj-lt"/>
              <a:cs typeface="Lato Heavy" pitchFamily="34" charset="0"/>
            </a:endParaRPr>
          </a:p>
        </p:txBody>
      </p:sp>
      <p:sp>
        <p:nvSpPr>
          <p:cNvPr id="44" name="PHẠM DUYÊN 12 - 9Slide.vn">
            <a:extLst>
              <a:ext uri="{FF2B5EF4-FFF2-40B4-BE49-F238E27FC236}">
                <a16:creationId xmlns:a16="http://schemas.microsoft.com/office/drawing/2014/main" id="{8FE5279C-D8BF-0E43-D80B-E7F97B7FFAEA}"/>
              </a:ext>
            </a:extLst>
          </p:cNvPr>
          <p:cNvSpPr/>
          <p:nvPr/>
        </p:nvSpPr>
        <p:spPr>
          <a:xfrm>
            <a:off x="1927883" y="1985766"/>
            <a:ext cx="4191579" cy="2385452"/>
          </a:xfrm>
          <a:prstGeom prst="flowChartProcess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45" name="PHẠM DUYÊN 13 - 9Slide.vn">
            <a:extLst>
              <a:ext uri="{FF2B5EF4-FFF2-40B4-BE49-F238E27FC236}">
                <a16:creationId xmlns:a16="http://schemas.microsoft.com/office/drawing/2014/main" id="{342EDE7B-F7BD-8E27-CC54-576DB30300D5}"/>
              </a:ext>
            </a:extLst>
          </p:cNvPr>
          <p:cNvSpPr/>
          <p:nvPr/>
        </p:nvSpPr>
        <p:spPr>
          <a:xfrm>
            <a:off x="1927883" y="4529875"/>
            <a:ext cx="4191579" cy="2385452"/>
          </a:xfrm>
          <a:prstGeom prst="flowChartProcess">
            <a:avLst/>
          </a:prstGeom>
          <a:noFill/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46" name="PHẠM DUYÊN 14 - 9Slide.vn">
            <a:extLst>
              <a:ext uri="{FF2B5EF4-FFF2-40B4-BE49-F238E27FC236}">
                <a16:creationId xmlns:a16="http://schemas.microsoft.com/office/drawing/2014/main" id="{98C5504C-B920-9018-1810-D9D4D3E99BF5}"/>
              </a:ext>
            </a:extLst>
          </p:cNvPr>
          <p:cNvSpPr/>
          <p:nvPr/>
        </p:nvSpPr>
        <p:spPr>
          <a:xfrm>
            <a:off x="1927883" y="7059123"/>
            <a:ext cx="4191579" cy="2385452"/>
          </a:xfrm>
          <a:prstGeom prst="flowChartProcess">
            <a:avLst/>
          </a:prstGeom>
          <a:noFill/>
          <a:ln w="254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</p:spTree>
    <p:extLst>
      <p:ext uri="{BB962C8B-B14F-4D97-AF65-F5344CB8AC3E}">
        <p14:creationId xmlns:p14="http://schemas.microsoft.com/office/powerpoint/2010/main" val="290296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7568E7-1F6A-BCCE-3DFD-350BB1A96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166" y="4533900"/>
            <a:ext cx="14631668" cy="40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HẠM DUYÊN 1 - 9Slide.vn">
            <a:extLst>
              <a:ext uri="{FF2B5EF4-FFF2-40B4-BE49-F238E27FC236}">
                <a16:creationId xmlns:a16="http://schemas.microsoft.com/office/drawing/2014/main" id="{686973E6-7138-8C92-272A-0AFDBB018E92}"/>
              </a:ext>
            </a:extLst>
          </p:cNvPr>
          <p:cNvSpPr txBox="1">
            <a:spLocks/>
          </p:cNvSpPr>
          <p:nvPr/>
        </p:nvSpPr>
        <p:spPr>
          <a:xfrm>
            <a:off x="8132617" y="9029700"/>
            <a:ext cx="1995056" cy="71398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err="1">
                <a:solidFill>
                  <a:schemeClr val="bg1"/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4800">
                <a:solidFill>
                  <a:schemeClr val="bg1"/>
                </a:solidFill>
                <a:latin typeface="+mj-lt"/>
                <a:cs typeface="Lato" panose="020F0502020204030203" pitchFamily="34" charset="0"/>
              </a:rPr>
              <a:t> 3</a:t>
            </a:r>
            <a:endParaRPr lang="en-GB" sz="4800" dirty="0">
              <a:solidFill>
                <a:schemeClr val="bg1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1A16C365-F198-73D3-8F84-0A97078D6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220" y="769543"/>
            <a:ext cx="6620830" cy="44321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PHẠM DUYÊN 3 - 9Slide.vn">
            <a:extLst>
              <a:ext uri="{FF2B5EF4-FFF2-40B4-BE49-F238E27FC236}">
                <a16:creationId xmlns:a16="http://schemas.microsoft.com/office/drawing/2014/main" id="{4CD3BD78-2F31-917C-1BE5-8CDB79F0D101}"/>
              </a:ext>
            </a:extLst>
          </p:cNvPr>
          <p:cNvGrpSpPr/>
          <p:nvPr/>
        </p:nvGrpSpPr>
        <p:grpSpPr>
          <a:xfrm>
            <a:off x="1524695" y="3951223"/>
            <a:ext cx="15238610" cy="4150363"/>
            <a:chOff x="1434159" y="3945887"/>
            <a:chExt cx="15238610" cy="4150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AA27F5A-8AEE-4815-EB6D-DF417DCDC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7350" y="5822245"/>
              <a:ext cx="11205419" cy="227400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36B46D-C893-5FB0-9805-7D09305F5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4159" y="3945887"/>
              <a:ext cx="7718205" cy="3779848"/>
            </a:xfrm>
            <a:prstGeom prst="rect">
              <a:avLst/>
            </a:prstGeom>
          </p:spPr>
        </p:pic>
      </p:grpSp>
      <p:pic>
        <p:nvPicPr>
          <p:cNvPr id="12" name="PHẠM DUYÊN 4 - 9Slide.vn">
            <a:extLst>
              <a:ext uri="{FF2B5EF4-FFF2-40B4-BE49-F238E27FC236}">
                <a16:creationId xmlns:a16="http://schemas.microsoft.com/office/drawing/2014/main" id="{0A106DB8-B238-30E6-D250-737B7EA11C7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506" y="59819"/>
            <a:ext cx="4330756" cy="180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250A6-77A9-17BB-14DA-3BA3F5E15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915" y="3238500"/>
            <a:ext cx="5066170" cy="516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7DE151D-B3E1-4453-BC11-E1D694E5E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962" y="723900"/>
            <a:ext cx="5257800" cy="1443407"/>
          </a:xfrm>
          <a:prstGeom prst="rect">
            <a:avLst/>
          </a:prstGeom>
        </p:spPr>
      </p:pic>
      <p:pic>
        <p:nvPicPr>
          <p:cNvPr id="11" name="PHẠM DUYÊN 2 - 9Slide.vn">
            <a:extLst>
              <a:ext uri="{FF2B5EF4-FFF2-40B4-BE49-F238E27FC236}">
                <a16:creationId xmlns:a16="http://schemas.microsoft.com/office/drawing/2014/main" id="{F35B1DD4-DBCD-49E8-A74C-6589D53A6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830" y="1943100"/>
            <a:ext cx="7156340" cy="1766225"/>
          </a:xfrm>
          <a:prstGeom prst="rect">
            <a:avLst/>
          </a:prstGeom>
        </p:spPr>
      </p:pic>
      <p:grpSp>
        <p:nvGrpSpPr>
          <p:cNvPr id="17" name="PHẠM DUYÊN 3 - 9Slide.vn">
            <a:extLst>
              <a:ext uri="{FF2B5EF4-FFF2-40B4-BE49-F238E27FC236}">
                <a16:creationId xmlns:a16="http://schemas.microsoft.com/office/drawing/2014/main" id="{D853851E-095F-48D4-9424-5D8D9064E867}"/>
              </a:ext>
            </a:extLst>
          </p:cNvPr>
          <p:cNvGrpSpPr/>
          <p:nvPr/>
        </p:nvGrpSpPr>
        <p:grpSpPr>
          <a:xfrm>
            <a:off x="1568143" y="4024894"/>
            <a:ext cx="15576857" cy="5081006"/>
            <a:chOff x="435829" y="2438400"/>
            <a:chExt cx="10384571" cy="338733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7F6AA3D-411E-4E78-B988-B593F84170A6}"/>
                </a:ext>
              </a:extLst>
            </p:cNvPr>
            <p:cNvSpPr txBox="1"/>
            <p:nvPr/>
          </p:nvSpPr>
          <p:spPr>
            <a:xfrm>
              <a:off x="838200" y="2438400"/>
              <a:ext cx="9982200" cy="3387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1200"/>
                </a:spcAft>
              </a:pPr>
              <a:r>
                <a:rPr lang="en-US" sz="6600" b="1" u="sng">
                  <a:solidFill>
                    <a:srgbClr val="FE8E5E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Cách chơi:</a:t>
              </a:r>
              <a:r>
                <a:rPr lang="en-US" sz="4800" u="sng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br>
                <a:rPr lang="en-US" sz="480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4800">
                  <a:ea typeface="Calibri" panose="020F0502020204030204" pitchFamily="34" charset="0"/>
                  <a:cs typeface="Times New Roman" panose="02020603050405020304" pitchFamily="18" charset="0"/>
                </a:rPr>
                <a:t>Bạn A đọc phép tính trừ rồi chỉ bạn B đọc kết quả. Nếu bạn B đọc kết quả đúng thì bạn B đọc tiếp phép trừ khác rồi chỉ bạn C đọc kết quả. Quá trình cứ tiếp tục như vậy, cuộc chơi dừng lại khi đến bạn đọc sai kết quả. Bạn đó thua cuộc.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DA61AB7-4077-429A-B7C4-9656F1DFE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638550" y="2565547"/>
              <a:ext cx="402371" cy="56697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2B17AA5-8FB8-4148-A983-DDC4DAA30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435829" y="2598683"/>
              <a:ext cx="402371" cy="5669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934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8194361A-16AB-5EB8-7B12-A0DE8916AA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291" y="3525980"/>
            <a:ext cx="7675418" cy="383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9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29F22EEA-947A-A148-0185-495981913465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4" name="PHẠM DUYÊN 2 - 9Slide.vn">
              <a:extLst>
                <a:ext uri="{FF2B5EF4-FFF2-40B4-BE49-F238E27FC236}">
                  <a16:creationId xmlns:a16="http://schemas.microsoft.com/office/drawing/2014/main" id="{F69C37B6-F80D-8619-27FF-5FC3001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5" name="3">
              <a:extLst>
                <a:ext uri="{FF2B5EF4-FFF2-40B4-BE49-F238E27FC236}">
                  <a16:creationId xmlns:a16="http://schemas.microsoft.com/office/drawing/2014/main" id="{A26F2E2F-55EB-9363-4096-24D73C17B72D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6" name="PHẠM DUYÊN 2 - 9Slide.vn">
            <a:extLst>
              <a:ext uri="{FF2B5EF4-FFF2-40B4-BE49-F238E27FC236}">
                <a16:creationId xmlns:a16="http://schemas.microsoft.com/office/drawing/2014/main" id="{1278F280-E74D-CF28-FAA5-68243656E5F0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E30B658-6CFD-1F26-02F0-D5893295682B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AD8712-0DE9-3DEC-FEBB-A6A792E12BFC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9C7E2B-5BAA-FBAB-D9CF-6A46EF469990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9" name="PHẠM DUYÊN 3 - 9Slide.vn" descr="F:\AAA-PDF-SGK\PNG\Bai11-LT1-1.png">
            <a:extLst>
              <a:ext uri="{FF2B5EF4-FFF2-40B4-BE49-F238E27FC236}">
                <a16:creationId xmlns:a16="http://schemas.microsoft.com/office/drawing/2014/main" id="{FEFDD657-354A-A0FC-2F82-0C2E94F1F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6185" t="24071" r="47906" b="71551"/>
          <a:stretch>
            <a:fillRect/>
          </a:stretch>
        </p:blipFill>
        <p:spPr bwMode="auto">
          <a:xfrm>
            <a:off x="11318054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18" name="PHẠM DUYÊN 4 - 9Slide.vn" descr="F:\AAA-PDF-SGK\PNG\Bai11-LT1-1.png">
            <a:extLst>
              <a:ext uri="{FF2B5EF4-FFF2-40B4-BE49-F238E27FC236}">
                <a16:creationId xmlns:a16="http://schemas.microsoft.com/office/drawing/2014/main" id="{A3E466BA-6EC4-BD35-7209-8A7E03AF2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53910" t="24071" r="40181" b="71551"/>
          <a:stretch>
            <a:fillRect/>
          </a:stretch>
        </p:blipFill>
        <p:spPr bwMode="auto">
          <a:xfrm>
            <a:off x="13319760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0" name="PHẠM DUYÊN 5 - 9Slide.vn" descr="F:\AAA-PDF-SGK\PNG\Bai11-LT1-1.png">
            <a:extLst>
              <a:ext uri="{FF2B5EF4-FFF2-40B4-BE49-F238E27FC236}">
                <a16:creationId xmlns:a16="http://schemas.microsoft.com/office/drawing/2014/main" id="{46568383-B524-35EA-1EF7-91CFD663F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6185" t="24071" r="47906" b="71551"/>
          <a:stretch>
            <a:fillRect/>
          </a:stretch>
        </p:blipFill>
        <p:spPr bwMode="auto">
          <a:xfrm>
            <a:off x="9316348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1" name="PHẠM DUYÊN 6 - 9Slide.vn" descr="F:\AAA-PDF-SGK\PNG\Bai11-LT1-1.png">
            <a:extLst>
              <a:ext uri="{FF2B5EF4-FFF2-40B4-BE49-F238E27FC236}">
                <a16:creationId xmlns:a16="http://schemas.microsoft.com/office/drawing/2014/main" id="{8854AE0A-18E8-779E-7B4C-CA9D28D53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6185" t="24071" r="47906" b="71551"/>
          <a:stretch>
            <a:fillRect/>
          </a:stretch>
        </p:blipFill>
        <p:spPr bwMode="auto">
          <a:xfrm>
            <a:off x="7314642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2" name="PHẠM DUYÊN 7 - 9Slide.vn" descr="F:\AAA-PDF-SGK\PNG\Bai11-LT1-1.png">
            <a:extLst>
              <a:ext uri="{FF2B5EF4-FFF2-40B4-BE49-F238E27FC236}">
                <a16:creationId xmlns:a16="http://schemas.microsoft.com/office/drawing/2014/main" id="{2B208035-2E53-3731-92DC-2E49F2900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6185" t="24071" r="47906" b="71551"/>
          <a:stretch>
            <a:fillRect/>
          </a:stretch>
        </p:blipFill>
        <p:spPr bwMode="auto">
          <a:xfrm>
            <a:off x="5312936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3" name="PHẠM DUYÊN 8 - 9Slide.vn" descr="F:\AAA-PDF-SGK\PNG\Bai11-LT1-1.png">
            <a:extLst>
              <a:ext uri="{FF2B5EF4-FFF2-40B4-BE49-F238E27FC236}">
                <a16:creationId xmlns:a16="http://schemas.microsoft.com/office/drawing/2014/main" id="{694C8583-A000-1522-0716-79A6B7DCC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6185" t="24071" r="47906" b="71551"/>
          <a:stretch>
            <a:fillRect/>
          </a:stretch>
        </p:blipFill>
        <p:spPr bwMode="auto">
          <a:xfrm>
            <a:off x="3311230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sp>
        <p:nvSpPr>
          <p:cNvPr id="24" name="PHẠM DUYÊN 9 - 9Slide.vn">
            <a:extLst>
              <a:ext uri="{FF2B5EF4-FFF2-40B4-BE49-F238E27FC236}">
                <a16:creationId xmlns:a16="http://schemas.microsoft.com/office/drawing/2014/main" id="{68899984-D0DE-9F22-832E-6B36CBE75E65}"/>
              </a:ext>
            </a:extLst>
          </p:cNvPr>
          <p:cNvSpPr/>
          <p:nvPr/>
        </p:nvSpPr>
        <p:spPr>
          <a:xfrm>
            <a:off x="2228850" y="3023744"/>
            <a:ext cx="13830300" cy="2119756"/>
          </a:xfrm>
          <a:prstGeom prst="roundRect">
            <a:avLst>
              <a:gd name="adj" fmla="val 28781"/>
            </a:avLst>
          </a:prstGeom>
          <a:noFill/>
          <a:ln w="38100">
            <a:solidFill>
              <a:srgbClr val="64A4FE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PHẠM DUYÊN 10 - 9Slide.vn">
            <a:extLst>
              <a:ext uri="{FF2B5EF4-FFF2-40B4-BE49-F238E27FC236}">
                <a16:creationId xmlns:a16="http://schemas.microsoft.com/office/drawing/2014/main" id="{F927DF83-C62B-7666-47CA-EDF2A6E45870}"/>
              </a:ext>
            </a:extLst>
          </p:cNvPr>
          <p:cNvGrpSpPr/>
          <p:nvPr/>
        </p:nvGrpSpPr>
        <p:grpSpPr>
          <a:xfrm>
            <a:off x="6416043" y="6399091"/>
            <a:ext cx="1005063" cy="1038804"/>
            <a:chOff x="7632352" y="2667660"/>
            <a:chExt cx="405942" cy="419570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ABCC470C-943D-CD55-E70B-6BE2F8453D3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63376245-D6A5-563A-FEA0-5974DDCC706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3" name="PHẠM DUYÊN 11 - 9Slide.vn">
            <a:extLst>
              <a:ext uri="{FF2B5EF4-FFF2-40B4-BE49-F238E27FC236}">
                <a16:creationId xmlns:a16="http://schemas.microsoft.com/office/drawing/2014/main" id="{B8DA80C5-8CF3-7A74-3D19-870C13DDBC16}"/>
              </a:ext>
            </a:extLst>
          </p:cNvPr>
          <p:cNvGrpSpPr/>
          <p:nvPr/>
        </p:nvGrpSpPr>
        <p:grpSpPr>
          <a:xfrm>
            <a:off x="6418535" y="6397484"/>
            <a:ext cx="1005063" cy="1038797"/>
            <a:chOff x="7632352" y="2667663"/>
            <a:chExt cx="405942" cy="419567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67B3E134-8425-F661-7AD4-7E948AABAEC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F520ABDA-CAC8-DC24-7386-0583CBE80A1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PHẠM DUYÊN 12 - 9Slide.vn">
            <a:extLst>
              <a:ext uri="{FF2B5EF4-FFF2-40B4-BE49-F238E27FC236}">
                <a16:creationId xmlns:a16="http://schemas.microsoft.com/office/drawing/2014/main" id="{BBF26D88-8615-9452-ACE6-3B233CDBC291}"/>
              </a:ext>
            </a:extLst>
          </p:cNvPr>
          <p:cNvGrpSpPr/>
          <p:nvPr/>
        </p:nvGrpSpPr>
        <p:grpSpPr>
          <a:xfrm>
            <a:off x="8972997" y="6399091"/>
            <a:ext cx="1005063" cy="1038804"/>
            <a:chOff x="7632352" y="2667660"/>
            <a:chExt cx="405942" cy="419570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CBDFF8E1-1563-B410-14D9-F77E4DC5788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8466A4F0-3FC3-E079-22B4-7C6AE526506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9" name="PHẠM DUYÊN 13 - 9Slide.vn">
            <a:extLst>
              <a:ext uri="{FF2B5EF4-FFF2-40B4-BE49-F238E27FC236}">
                <a16:creationId xmlns:a16="http://schemas.microsoft.com/office/drawing/2014/main" id="{064AF544-E5A7-6629-FD79-CBC7E10FE9B2}"/>
              </a:ext>
            </a:extLst>
          </p:cNvPr>
          <p:cNvGrpSpPr/>
          <p:nvPr/>
        </p:nvGrpSpPr>
        <p:grpSpPr>
          <a:xfrm>
            <a:off x="8972997" y="6399030"/>
            <a:ext cx="1005063" cy="1038797"/>
            <a:chOff x="7632352" y="2667663"/>
            <a:chExt cx="405942" cy="419567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id="{569E86D2-8DC4-B99D-C6ED-1016367B485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EE109DC9-E9D4-F07F-BCD0-65F7773EF21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52" name="PHẠM DUYÊN 14 - 9Slide.vn">
            <a:extLst>
              <a:ext uri="{FF2B5EF4-FFF2-40B4-BE49-F238E27FC236}">
                <a16:creationId xmlns:a16="http://schemas.microsoft.com/office/drawing/2014/main" id="{346EE81E-1A77-AB9A-347A-30D680C2709D}"/>
              </a:ext>
            </a:extLst>
          </p:cNvPr>
          <p:cNvGrpSpPr/>
          <p:nvPr/>
        </p:nvGrpSpPr>
        <p:grpSpPr>
          <a:xfrm>
            <a:off x="11109650" y="6399097"/>
            <a:ext cx="1005063" cy="1038798"/>
            <a:chOff x="7632352" y="2667662"/>
            <a:chExt cx="405942" cy="419568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69A040FE-6A9C-EDED-83EE-5E3D586B5C7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5B9D9BA1-8B95-C4B5-92A0-85C096824AC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5" name="PHẠM DUYÊN 15 - 9Slide.vn">
            <a:extLst>
              <a:ext uri="{FF2B5EF4-FFF2-40B4-BE49-F238E27FC236}">
                <a16:creationId xmlns:a16="http://schemas.microsoft.com/office/drawing/2014/main" id="{5EF08851-AD48-FA1B-2E06-22163ECF70B4}"/>
              </a:ext>
            </a:extLst>
          </p:cNvPr>
          <p:cNvGrpSpPr/>
          <p:nvPr/>
        </p:nvGrpSpPr>
        <p:grpSpPr>
          <a:xfrm>
            <a:off x="11110737" y="6426059"/>
            <a:ext cx="1005063" cy="1010300"/>
            <a:chOff x="7632352" y="2679172"/>
            <a:chExt cx="405942" cy="408058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57C4C5C4-EEE4-4475-8BC4-682338BBDC4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CEA73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C5AF6586-D191-7506-7C58-3C015411F0FA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58" name="PHẠM DUYÊN 16 - 9Slide.vn">
            <a:extLst>
              <a:ext uri="{FF2B5EF4-FFF2-40B4-BE49-F238E27FC236}">
                <a16:creationId xmlns:a16="http://schemas.microsoft.com/office/drawing/2014/main" id="{38AAD46B-F949-C44D-36F2-6FD9104EEB89}"/>
              </a:ext>
            </a:extLst>
          </p:cNvPr>
          <p:cNvSpPr txBox="1">
            <a:spLocks/>
          </p:cNvSpPr>
          <p:nvPr/>
        </p:nvSpPr>
        <p:spPr>
          <a:xfrm>
            <a:off x="10251475" y="6416234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59" name="PHẠM DUYÊN 17 - 9Slide.vn">
            <a:extLst>
              <a:ext uri="{FF2B5EF4-FFF2-40B4-BE49-F238E27FC236}">
                <a16:creationId xmlns:a16="http://schemas.microsoft.com/office/drawing/2014/main" id="{051A5551-77F5-6671-EE92-1592D49AE90A}"/>
              </a:ext>
            </a:extLst>
          </p:cNvPr>
          <p:cNvGrpSpPr/>
          <p:nvPr/>
        </p:nvGrpSpPr>
        <p:grpSpPr>
          <a:xfrm>
            <a:off x="7694520" y="6415962"/>
            <a:ext cx="1005063" cy="1038797"/>
            <a:chOff x="7632352" y="2667663"/>
            <a:chExt cx="405942" cy="419567"/>
          </a:xfrm>
        </p:grpSpPr>
        <p:sp>
          <p:nvSpPr>
            <p:cNvPr id="60" name="Rounded Rectangle 3">
              <a:extLst>
                <a:ext uri="{FF2B5EF4-FFF2-40B4-BE49-F238E27FC236}">
                  <a16:creationId xmlns:a16="http://schemas.microsoft.com/office/drawing/2014/main" id="{B8BE8F83-6B79-3900-502A-B95119FECB4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44609EEC-ED61-5D98-8628-C39E61F903D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PHẠM DUYÊN 18 - 9Slide.vn">
            <a:extLst>
              <a:ext uri="{FF2B5EF4-FFF2-40B4-BE49-F238E27FC236}">
                <a16:creationId xmlns:a16="http://schemas.microsoft.com/office/drawing/2014/main" id="{0C7BED5C-29CC-441E-C073-2FD73A40D63B}"/>
              </a:ext>
            </a:extLst>
          </p:cNvPr>
          <p:cNvSpPr txBox="1">
            <a:spLocks/>
          </p:cNvSpPr>
          <p:nvPr/>
        </p:nvSpPr>
        <p:spPr>
          <a:xfrm>
            <a:off x="7927045" y="6362700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413467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29F22EEA-947A-A148-0185-495981913465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4" name="PHẠM DUYÊN 2 - 9Slide.vn">
              <a:extLst>
                <a:ext uri="{FF2B5EF4-FFF2-40B4-BE49-F238E27FC236}">
                  <a16:creationId xmlns:a16="http://schemas.microsoft.com/office/drawing/2014/main" id="{F69C37B6-F80D-8619-27FF-5FC3001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5" name="3">
              <a:extLst>
                <a:ext uri="{FF2B5EF4-FFF2-40B4-BE49-F238E27FC236}">
                  <a16:creationId xmlns:a16="http://schemas.microsoft.com/office/drawing/2014/main" id="{A26F2E2F-55EB-9363-4096-24D73C17B72D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2" name="PHẠM DUYÊN 2 - 9Slide.vn" descr="F:\AAA-PDF-SGK\PNG\Bai11-LT1-1.png">
            <a:extLst>
              <a:ext uri="{FF2B5EF4-FFF2-40B4-BE49-F238E27FC236}">
                <a16:creationId xmlns:a16="http://schemas.microsoft.com/office/drawing/2014/main" id="{72A0AC57-72CA-742B-7BA6-2F3B41186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53910" t="24071" r="40181" b="71551"/>
          <a:stretch>
            <a:fillRect/>
          </a:stretch>
        </p:blipFill>
        <p:spPr bwMode="auto">
          <a:xfrm>
            <a:off x="11383193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1278F280-E74D-CF28-FAA5-68243656E5F0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E30B658-6CFD-1F26-02F0-D5893295682B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AD8712-0DE9-3DEC-FEBB-A6A792E12BFC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9C7E2B-5BAA-FBAB-D9CF-6A46EF469990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8" name="PHẠM DUYÊN 4 - 9Slide.vn" descr="F:\AAA-PDF-SGK\PNG\Bai11-LT1-1.png">
            <a:extLst>
              <a:ext uri="{FF2B5EF4-FFF2-40B4-BE49-F238E27FC236}">
                <a16:creationId xmlns:a16="http://schemas.microsoft.com/office/drawing/2014/main" id="{A3E466BA-6EC4-BD35-7209-8A7E03AF2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53910" t="24071" r="40181" b="71551"/>
          <a:stretch>
            <a:fillRect/>
          </a:stretch>
        </p:blipFill>
        <p:spPr bwMode="auto">
          <a:xfrm>
            <a:off x="13319760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0" name="PHẠM DUYÊN 5 - 9Slide.vn" descr="F:\AAA-PDF-SGK\PNG\Bai11-LT1-1.png">
            <a:extLst>
              <a:ext uri="{FF2B5EF4-FFF2-40B4-BE49-F238E27FC236}">
                <a16:creationId xmlns:a16="http://schemas.microsoft.com/office/drawing/2014/main" id="{46568383-B524-35EA-1EF7-91CFD663F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6185" t="24071" r="47906" b="71551"/>
          <a:stretch>
            <a:fillRect/>
          </a:stretch>
        </p:blipFill>
        <p:spPr bwMode="auto">
          <a:xfrm>
            <a:off x="9316348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1" name="PHẠM DUYÊN 6 - 9Slide.vn" descr="F:\AAA-PDF-SGK\PNG\Bai11-LT1-1.png">
            <a:extLst>
              <a:ext uri="{FF2B5EF4-FFF2-40B4-BE49-F238E27FC236}">
                <a16:creationId xmlns:a16="http://schemas.microsoft.com/office/drawing/2014/main" id="{8854AE0A-18E8-779E-7B4C-CA9D28D53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6185" t="24071" r="47906" b="71551"/>
          <a:stretch>
            <a:fillRect/>
          </a:stretch>
        </p:blipFill>
        <p:spPr bwMode="auto">
          <a:xfrm>
            <a:off x="7314642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2" name="PHẠM DUYÊN 7 - 9Slide.vn" descr="F:\AAA-PDF-SGK\PNG\Bai11-LT1-1.png">
            <a:extLst>
              <a:ext uri="{FF2B5EF4-FFF2-40B4-BE49-F238E27FC236}">
                <a16:creationId xmlns:a16="http://schemas.microsoft.com/office/drawing/2014/main" id="{2B208035-2E53-3731-92DC-2E49F2900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6185" t="24071" r="47906" b="71551"/>
          <a:stretch>
            <a:fillRect/>
          </a:stretch>
        </p:blipFill>
        <p:spPr bwMode="auto">
          <a:xfrm>
            <a:off x="5312936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3" name="PHẠM DUYÊN 8 - 9Slide.vn" descr="F:\AAA-PDF-SGK\PNG\Bai11-LT1-1.png">
            <a:extLst>
              <a:ext uri="{FF2B5EF4-FFF2-40B4-BE49-F238E27FC236}">
                <a16:creationId xmlns:a16="http://schemas.microsoft.com/office/drawing/2014/main" id="{694C8583-A000-1522-0716-79A6B7DCC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6185" t="24071" r="47906" b="71551"/>
          <a:stretch>
            <a:fillRect/>
          </a:stretch>
        </p:blipFill>
        <p:spPr bwMode="auto">
          <a:xfrm>
            <a:off x="3311230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sp>
        <p:nvSpPr>
          <p:cNvPr id="24" name="PHẠM DUYÊN 9 - 9Slide.vn">
            <a:extLst>
              <a:ext uri="{FF2B5EF4-FFF2-40B4-BE49-F238E27FC236}">
                <a16:creationId xmlns:a16="http://schemas.microsoft.com/office/drawing/2014/main" id="{68899984-D0DE-9F22-832E-6B36CBE75E65}"/>
              </a:ext>
            </a:extLst>
          </p:cNvPr>
          <p:cNvSpPr/>
          <p:nvPr/>
        </p:nvSpPr>
        <p:spPr>
          <a:xfrm>
            <a:off x="2228850" y="3023744"/>
            <a:ext cx="13830300" cy="2119756"/>
          </a:xfrm>
          <a:prstGeom prst="roundRect">
            <a:avLst>
              <a:gd name="adj" fmla="val 28781"/>
            </a:avLst>
          </a:prstGeom>
          <a:noFill/>
          <a:ln w="38100">
            <a:solidFill>
              <a:srgbClr val="64A4FE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PHẠM DUYÊN 10 - 9Slide.vn">
            <a:extLst>
              <a:ext uri="{FF2B5EF4-FFF2-40B4-BE49-F238E27FC236}">
                <a16:creationId xmlns:a16="http://schemas.microsoft.com/office/drawing/2014/main" id="{F927DF83-C62B-7666-47CA-EDF2A6E45870}"/>
              </a:ext>
            </a:extLst>
          </p:cNvPr>
          <p:cNvGrpSpPr/>
          <p:nvPr/>
        </p:nvGrpSpPr>
        <p:grpSpPr>
          <a:xfrm>
            <a:off x="6416043" y="6399091"/>
            <a:ext cx="1005063" cy="1038804"/>
            <a:chOff x="7632352" y="2667660"/>
            <a:chExt cx="405942" cy="419570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ABCC470C-943D-CD55-E70B-6BE2F8453D3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63376245-D6A5-563A-FEA0-5974DDCC706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3" name="PHẠM DUYÊN 11 - 9Slide.vn">
            <a:extLst>
              <a:ext uri="{FF2B5EF4-FFF2-40B4-BE49-F238E27FC236}">
                <a16:creationId xmlns:a16="http://schemas.microsoft.com/office/drawing/2014/main" id="{B8DA80C5-8CF3-7A74-3D19-870C13DDBC16}"/>
              </a:ext>
            </a:extLst>
          </p:cNvPr>
          <p:cNvGrpSpPr/>
          <p:nvPr/>
        </p:nvGrpSpPr>
        <p:grpSpPr>
          <a:xfrm>
            <a:off x="6418535" y="6397484"/>
            <a:ext cx="1005063" cy="1038797"/>
            <a:chOff x="7632352" y="2667663"/>
            <a:chExt cx="405942" cy="419567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67B3E134-8425-F661-7AD4-7E948AABAEC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F520ABDA-CAC8-DC24-7386-0583CBE80A1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PHẠM DUYÊN 12 - 9Slide.vn">
            <a:extLst>
              <a:ext uri="{FF2B5EF4-FFF2-40B4-BE49-F238E27FC236}">
                <a16:creationId xmlns:a16="http://schemas.microsoft.com/office/drawing/2014/main" id="{BBF26D88-8615-9452-ACE6-3B233CDBC291}"/>
              </a:ext>
            </a:extLst>
          </p:cNvPr>
          <p:cNvGrpSpPr/>
          <p:nvPr/>
        </p:nvGrpSpPr>
        <p:grpSpPr>
          <a:xfrm>
            <a:off x="8972997" y="6399091"/>
            <a:ext cx="1005063" cy="1038804"/>
            <a:chOff x="7632352" y="2667660"/>
            <a:chExt cx="405942" cy="419570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CBDFF8E1-1563-B410-14D9-F77E4DC5788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8466A4F0-3FC3-E079-22B4-7C6AE526506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9" name="PHẠM DUYÊN 13 - 9Slide.vn">
            <a:extLst>
              <a:ext uri="{FF2B5EF4-FFF2-40B4-BE49-F238E27FC236}">
                <a16:creationId xmlns:a16="http://schemas.microsoft.com/office/drawing/2014/main" id="{064AF544-E5A7-6629-FD79-CBC7E10FE9B2}"/>
              </a:ext>
            </a:extLst>
          </p:cNvPr>
          <p:cNvGrpSpPr/>
          <p:nvPr/>
        </p:nvGrpSpPr>
        <p:grpSpPr>
          <a:xfrm>
            <a:off x="8972997" y="6399030"/>
            <a:ext cx="1005063" cy="1038797"/>
            <a:chOff x="7632352" y="2667663"/>
            <a:chExt cx="405942" cy="419567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id="{569E86D2-8DC4-B99D-C6ED-1016367B485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EE109DC9-E9D4-F07F-BCD0-65F7773EF21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2" name="PHẠM DUYÊN 14 - 9Slide.vn">
            <a:extLst>
              <a:ext uri="{FF2B5EF4-FFF2-40B4-BE49-F238E27FC236}">
                <a16:creationId xmlns:a16="http://schemas.microsoft.com/office/drawing/2014/main" id="{346EE81E-1A77-AB9A-347A-30D680C2709D}"/>
              </a:ext>
            </a:extLst>
          </p:cNvPr>
          <p:cNvGrpSpPr/>
          <p:nvPr/>
        </p:nvGrpSpPr>
        <p:grpSpPr>
          <a:xfrm>
            <a:off x="11109650" y="6399097"/>
            <a:ext cx="1005063" cy="1038798"/>
            <a:chOff x="7632352" y="2667662"/>
            <a:chExt cx="405942" cy="419568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69A040FE-6A9C-EDED-83EE-5E3D586B5C7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5B9D9BA1-8B95-C4B5-92A0-85C096824AC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5" name="PHẠM DUYÊN 15 - 9Slide.vn">
            <a:extLst>
              <a:ext uri="{FF2B5EF4-FFF2-40B4-BE49-F238E27FC236}">
                <a16:creationId xmlns:a16="http://schemas.microsoft.com/office/drawing/2014/main" id="{5EF08851-AD48-FA1B-2E06-22163ECF70B4}"/>
              </a:ext>
            </a:extLst>
          </p:cNvPr>
          <p:cNvGrpSpPr/>
          <p:nvPr/>
        </p:nvGrpSpPr>
        <p:grpSpPr>
          <a:xfrm>
            <a:off x="11110737" y="6426059"/>
            <a:ext cx="1005063" cy="1010300"/>
            <a:chOff x="7632352" y="2679172"/>
            <a:chExt cx="405942" cy="408058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57C4C5C4-EEE4-4475-8BC4-682338BBDC4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CEA73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C5AF6586-D191-7506-7C58-3C015411F0FA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58" name="PHẠM DUYÊN 16 - 9Slide.vn">
            <a:extLst>
              <a:ext uri="{FF2B5EF4-FFF2-40B4-BE49-F238E27FC236}">
                <a16:creationId xmlns:a16="http://schemas.microsoft.com/office/drawing/2014/main" id="{38AAD46B-F949-C44D-36F2-6FD9104EEB89}"/>
              </a:ext>
            </a:extLst>
          </p:cNvPr>
          <p:cNvSpPr txBox="1">
            <a:spLocks/>
          </p:cNvSpPr>
          <p:nvPr/>
        </p:nvSpPr>
        <p:spPr>
          <a:xfrm>
            <a:off x="10251475" y="6416234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59" name="PHẠM DUYÊN 17 - 9Slide.vn">
            <a:extLst>
              <a:ext uri="{FF2B5EF4-FFF2-40B4-BE49-F238E27FC236}">
                <a16:creationId xmlns:a16="http://schemas.microsoft.com/office/drawing/2014/main" id="{051A5551-77F5-6671-EE92-1592D49AE90A}"/>
              </a:ext>
            </a:extLst>
          </p:cNvPr>
          <p:cNvGrpSpPr/>
          <p:nvPr/>
        </p:nvGrpSpPr>
        <p:grpSpPr>
          <a:xfrm>
            <a:off x="7694520" y="6415962"/>
            <a:ext cx="1005063" cy="1038797"/>
            <a:chOff x="7632352" y="2667663"/>
            <a:chExt cx="405942" cy="419567"/>
          </a:xfrm>
        </p:grpSpPr>
        <p:sp>
          <p:nvSpPr>
            <p:cNvPr id="60" name="Rounded Rectangle 3">
              <a:extLst>
                <a:ext uri="{FF2B5EF4-FFF2-40B4-BE49-F238E27FC236}">
                  <a16:creationId xmlns:a16="http://schemas.microsoft.com/office/drawing/2014/main" id="{B8BE8F83-6B79-3900-502A-B95119FECB4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44609EEC-ED61-5D98-8628-C39E61F903D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PHẠM DUYÊN 18 - 9Slide.vn">
            <a:extLst>
              <a:ext uri="{FF2B5EF4-FFF2-40B4-BE49-F238E27FC236}">
                <a16:creationId xmlns:a16="http://schemas.microsoft.com/office/drawing/2014/main" id="{0C7BED5C-29CC-441E-C073-2FD73A40D63B}"/>
              </a:ext>
            </a:extLst>
          </p:cNvPr>
          <p:cNvSpPr txBox="1">
            <a:spLocks/>
          </p:cNvSpPr>
          <p:nvPr/>
        </p:nvSpPr>
        <p:spPr>
          <a:xfrm>
            <a:off x="7927045" y="6362700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200077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HẠM DUYÊN 1 - 9Slide.vn">
            <a:extLst>
              <a:ext uri="{FF2B5EF4-FFF2-40B4-BE49-F238E27FC236}">
                <a16:creationId xmlns:a16="http://schemas.microsoft.com/office/drawing/2014/main" id="{68899984-D0DE-9F22-832E-6B36CBE75E65}"/>
              </a:ext>
            </a:extLst>
          </p:cNvPr>
          <p:cNvSpPr/>
          <p:nvPr/>
        </p:nvSpPr>
        <p:spPr>
          <a:xfrm>
            <a:off x="2228850" y="3023744"/>
            <a:ext cx="13830300" cy="2119756"/>
          </a:xfrm>
          <a:prstGeom prst="roundRect">
            <a:avLst>
              <a:gd name="adj" fmla="val 28781"/>
            </a:avLst>
          </a:prstGeom>
          <a:noFill/>
          <a:ln w="38100">
            <a:solidFill>
              <a:srgbClr val="64A4FE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HẠM DUYÊN 2 - 9Slide.vn" descr="F:\AAA-PDF-SGK\PNG\Bai11-LT1-1.png">
            <a:extLst>
              <a:ext uri="{FF2B5EF4-FFF2-40B4-BE49-F238E27FC236}">
                <a16:creationId xmlns:a16="http://schemas.microsoft.com/office/drawing/2014/main" id="{25BAAA07-1657-FC32-0D25-F6B2490BB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9350984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grpSp>
        <p:nvGrpSpPr>
          <p:cNvPr id="3" name="PHẠM DUYÊN 3 - 9Slide.vn">
            <a:extLst>
              <a:ext uri="{FF2B5EF4-FFF2-40B4-BE49-F238E27FC236}">
                <a16:creationId xmlns:a16="http://schemas.microsoft.com/office/drawing/2014/main" id="{29F22EEA-947A-A148-0185-495981913465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4" name="PHẠM DUYÊN 2 - 9Slide.vn">
              <a:extLst>
                <a:ext uri="{FF2B5EF4-FFF2-40B4-BE49-F238E27FC236}">
                  <a16:creationId xmlns:a16="http://schemas.microsoft.com/office/drawing/2014/main" id="{F69C37B6-F80D-8619-27FF-5FC3001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5" name="3">
              <a:extLst>
                <a:ext uri="{FF2B5EF4-FFF2-40B4-BE49-F238E27FC236}">
                  <a16:creationId xmlns:a16="http://schemas.microsoft.com/office/drawing/2014/main" id="{A26F2E2F-55EB-9363-4096-24D73C17B72D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2" name="PHẠM DUYÊN 4 - 9Slide.vn" descr="F:\AAA-PDF-SGK\PNG\Bai11-LT1-1.png">
            <a:extLst>
              <a:ext uri="{FF2B5EF4-FFF2-40B4-BE49-F238E27FC236}">
                <a16:creationId xmlns:a16="http://schemas.microsoft.com/office/drawing/2014/main" id="{72A0AC57-72CA-742B-7BA6-2F3B41186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11383193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grpSp>
        <p:nvGrpSpPr>
          <p:cNvPr id="6" name="PHẠM DUYÊN 5 - 9Slide.vn">
            <a:extLst>
              <a:ext uri="{FF2B5EF4-FFF2-40B4-BE49-F238E27FC236}">
                <a16:creationId xmlns:a16="http://schemas.microsoft.com/office/drawing/2014/main" id="{1278F280-E74D-CF28-FAA5-68243656E5F0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E30B658-6CFD-1F26-02F0-D5893295682B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AD8712-0DE9-3DEC-FEBB-A6A792E12BFC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9C7E2B-5BAA-FBAB-D9CF-6A46EF469990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8" name="PHẠM DUYÊN 6 - 9Slide.vn" descr="F:\AAA-PDF-SGK\PNG\Bai11-LT1-1.png">
            <a:extLst>
              <a:ext uri="{FF2B5EF4-FFF2-40B4-BE49-F238E27FC236}">
                <a16:creationId xmlns:a16="http://schemas.microsoft.com/office/drawing/2014/main" id="{A3E466BA-6EC4-BD35-7209-8A7E03AF2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13319760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1" name="PHẠM DUYÊN 7 - 9Slide.vn" descr="F:\AAA-PDF-SGK\PNG\Bai11-LT1-1.png">
            <a:extLst>
              <a:ext uri="{FF2B5EF4-FFF2-40B4-BE49-F238E27FC236}">
                <a16:creationId xmlns:a16="http://schemas.microsoft.com/office/drawing/2014/main" id="{8854AE0A-18E8-779E-7B4C-CA9D28D53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6185" t="24071" r="47906" b="71551"/>
          <a:stretch>
            <a:fillRect/>
          </a:stretch>
        </p:blipFill>
        <p:spPr bwMode="auto">
          <a:xfrm>
            <a:off x="7314642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2" name="PHẠM DUYÊN 8 - 9Slide.vn" descr="F:\AAA-PDF-SGK\PNG\Bai11-LT1-1.png">
            <a:extLst>
              <a:ext uri="{FF2B5EF4-FFF2-40B4-BE49-F238E27FC236}">
                <a16:creationId xmlns:a16="http://schemas.microsoft.com/office/drawing/2014/main" id="{2B208035-2E53-3731-92DC-2E49F2900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6185" t="24071" r="47906" b="71551"/>
          <a:stretch>
            <a:fillRect/>
          </a:stretch>
        </p:blipFill>
        <p:spPr bwMode="auto">
          <a:xfrm>
            <a:off x="5312936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3" name="PHẠM DUYÊN 9 - 9Slide.vn" descr="F:\AAA-PDF-SGK\PNG\Bai11-LT1-1.png">
            <a:extLst>
              <a:ext uri="{FF2B5EF4-FFF2-40B4-BE49-F238E27FC236}">
                <a16:creationId xmlns:a16="http://schemas.microsoft.com/office/drawing/2014/main" id="{694C8583-A000-1522-0716-79A6B7DCC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6185" t="24071" r="47906" b="71551"/>
          <a:stretch>
            <a:fillRect/>
          </a:stretch>
        </p:blipFill>
        <p:spPr bwMode="auto">
          <a:xfrm>
            <a:off x="3311230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grpSp>
        <p:nvGrpSpPr>
          <p:cNvPr id="40" name="PHẠM DUYÊN 10 - 9Slide.vn">
            <a:extLst>
              <a:ext uri="{FF2B5EF4-FFF2-40B4-BE49-F238E27FC236}">
                <a16:creationId xmlns:a16="http://schemas.microsoft.com/office/drawing/2014/main" id="{F927DF83-C62B-7666-47CA-EDF2A6E45870}"/>
              </a:ext>
            </a:extLst>
          </p:cNvPr>
          <p:cNvGrpSpPr/>
          <p:nvPr/>
        </p:nvGrpSpPr>
        <p:grpSpPr>
          <a:xfrm>
            <a:off x="6416043" y="6399091"/>
            <a:ext cx="1005063" cy="1038804"/>
            <a:chOff x="7632352" y="2667660"/>
            <a:chExt cx="405942" cy="419570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ABCC470C-943D-CD55-E70B-6BE2F8453D3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63376245-D6A5-563A-FEA0-5974DDCC706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3" name="PHẠM DUYÊN 11 - 9Slide.vn">
            <a:extLst>
              <a:ext uri="{FF2B5EF4-FFF2-40B4-BE49-F238E27FC236}">
                <a16:creationId xmlns:a16="http://schemas.microsoft.com/office/drawing/2014/main" id="{B8DA80C5-8CF3-7A74-3D19-870C13DDBC16}"/>
              </a:ext>
            </a:extLst>
          </p:cNvPr>
          <p:cNvGrpSpPr/>
          <p:nvPr/>
        </p:nvGrpSpPr>
        <p:grpSpPr>
          <a:xfrm>
            <a:off x="6418535" y="6397484"/>
            <a:ext cx="1005063" cy="1038797"/>
            <a:chOff x="7632352" y="2667663"/>
            <a:chExt cx="405942" cy="419567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67B3E134-8425-F661-7AD4-7E948AABAEC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F520ABDA-CAC8-DC24-7386-0583CBE80A1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PHẠM DUYÊN 12 - 9Slide.vn">
            <a:extLst>
              <a:ext uri="{FF2B5EF4-FFF2-40B4-BE49-F238E27FC236}">
                <a16:creationId xmlns:a16="http://schemas.microsoft.com/office/drawing/2014/main" id="{BBF26D88-8615-9452-ACE6-3B233CDBC291}"/>
              </a:ext>
            </a:extLst>
          </p:cNvPr>
          <p:cNvGrpSpPr/>
          <p:nvPr/>
        </p:nvGrpSpPr>
        <p:grpSpPr>
          <a:xfrm>
            <a:off x="8972997" y="6399091"/>
            <a:ext cx="1005063" cy="1038804"/>
            <a:chOff x="7632352" y="2667660"/>
            <a:chExt cx="405942" cy="419570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CBDFF8E1-1563-B410-14D9-F77E4DC5788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8466A4F0-3FC3-E079-22B4-7C6AE526506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9" name="PHẠM DUYÊN 13 - 9Slide.vn">
            <a:extLst>
              <a:ext uri="{FF2B5EF4-FFF2-40B4-BE49-F238E27FC236}">
                <a16:creationId xmlns:a16="http://schemas.microsoft.com/office/drawing/2014/main" id="{064AF544-E5A7-6629-FD79-CBC7E10FE9B2}"/>
              </a:ext>
            </a:extLst>
          </p:cNvPr>
          <p:cNvGrpSpPr/>
          <p:nvPr/>
        </p:nvGrpSpPr>
        <p:grpSpPr>
          <a:xfrm>
            <a:off x="8972997" y="6399030"/>
            <a:ext cx="1005063" cy="1038797"/>
            <a:chOff x="7632352" y="2667663"/>
            <a:chExt cx="405942" cy="419567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id="{569E86D2-8DC4-B99D-C6ED-1016367B485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EE109DC9-E9D4-F07F-BCD0-65F7773EF21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2" name="PHẠM DUYÊN 14 - 9Slide.vn">
            <a:extLst>
              <a:ext uri="{FF2B5EF4-FFF2-40B4-BE49-F238E27FC236}">
                <a16:creationId xmlns:a16="http://schemas.microsoft.com/office/drawing/2014/main" id="{346EE81E-1A77-AB9A-347A-30D680C2709D}"/>
              </a:ext>
            </a:extLst>
          </p:cNvPr>
          <p:cNvGrpSpPr/>
          <p:nvPr/>
        </p:nvGrpSpPr>
        <p:grpSpPr>
          <a:xfrm>
            <a:off x="11109650" y="6399097"/>
            <a:ext cx="1005063" cy="1038798"/>
            <a:chOff x="7632352" y="2667662"/>
            <a:chExt cx="405942" cy="419568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69A040FE-6A9C-EDED-83EE-5E3D586B5C7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5B9D9BA1-8B95-C4B5-92A0-85C096824AC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5" name="PHẠM DUYÊN 15 - 9Slide.vn">
            <a:extLst>
              <a:ext uri="{FF2B5EF4-FFF2-40B4-BE49-F238E27FC236}">
                <a16:creationId xmlns:a16="http://schemas.microsoft.com/office/drawing/2014/main" id="{5EF08851-AD48-FA1B-2E06-22163ECF70B4}"/>
              </a:ext>
            </a:extLst>
          </p:cNvPr>
          <p:cNvGrpSpPr/>
          <p:nvPr/>
        </p:nvGrpSpPr>
        <p:grpSpPr>
          <a:xfrm>
            <a:off x="11110737" y="6426059"/>
            <a:ext cx="1005063" cy="1010300"/>
            <a:chOff x="7632352" y="2679172"/>
            <a:chExt cx="405942" cy="408058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57C4C5C4-EEE4-4475-8BC4-682338BBDC4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CEA73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C5AF6586-D191-7506-7C58-3C015411F0FA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8" name="PHẠM DUYÊN 16 - 9Slide.vn">
            <a:extLst>
              <a:ext uri="{FF2B5EF4-FFF2-40B4-BE49-F238E27FC236}">
                <a16:creationId xmlns:a16="http://schemas.microsoft.com/office/drawing/2014/main" id="{38AAD46B-F949-C44D-36F2-6FD9104EEB89}"/>
              </a:ext>
            </a:extLst>
          </p:cNvPr>
          <p:cNvSpPr txBox="1">
            <a:spLocks/>
          </p:cNvSpPr>
          <p:nvPr/>
        </p:nvSpPr>
        <p:spPr>
          <a:xfrm>
            <a:off x="10251475" y="6416234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59" name="PHẠM DUYÊN 17 - 9Slide.vn">
            <a:extLst>
              <a:ext uri="{FF2B5EF4-FFF2-40B4-BE49-F238E27FC236}">
                <a16:creationId xmlns:a16="http://schemas.microsoft.com/office/drawing/2014/main" id="{051A5551-77F5-6671-EE92-1592D49AE90A}"/>
              </a:ext>
            </a:extLst>
          </p:cNvPr>
          <p:cNvGrpSpPr/>
          <p:nvPr/>
        </p:nvGrpSpPr>
        <p:grpSpPr>
          <a:xfrm>
            <a:off x="7694520" y="6415962"/>
            <a:ext cx="1005063" cy="1038797"/>
            <a:chOff x="7632352" y="2667663"/>
            <a:chExt cx="405942" cy="419567"/>
          </a:xfrm>
        </p:grpSpPr>
        <p:sp>
          <p:nvSpPr>
            <p:cNvPr id="60" name="Rounded Rectangle 3">
              <a:extLst>
                <a:ext uri="{FF2B5EF4-FFF2-40B4-BE49-F238E27FC236}">
                  <a16:creationId xmlns:a16="http://schemas.microsoft.com/office/drawing/2014/main" id="{B8BE8F83-6B79-3900-502A-B95119FECB4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44609EEC-ED61-5D98-8628-C39E61F903D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PHẠM DUYÊN 18 - 9Slide.vn">
            <a:extLst>
              <a:ext uri="{FF2B5EF4-FFF2-40B4-BE49-F238E27FC236}">
                <a16:creationId xmlns:a16="http://schemas.microsoft.com/office/drawing/2014/main" id="{0C7BED5C-29CC-441E-C073-2FD73A40D63B}"/>
              </a:ext>
            </a:extLst>
          </p:cNvPr>
          <p:cNvSpPr txBox="1">
            <a:spLocks/>
          </p:cNvSpPr>
          <p:nvPr/>
        </p:nvSpPr>
        <p:spPr>
          <a:xfrm>
            <a:off x="7927045" y="6362700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182607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HẠM DUYÊN 1 - 9Slide.vn">
            <a:extLst>
              <a:ext uri="{FF2B5EF4-FFF2-40B4-BE49-F238E27FC236}">
                <a16:creationId xmlns:a16="http://schemas.microsoft.com/office/drawing/2014/main" id="{68899984-D0DE-9F22-832E-6B36CBE75E65}"/>
              </a:ext>
            </a:extLst>
          </p:cNvPr>
          <p:cNvSpPr/>
          <p:nvPr/>
        </p:nvSpPr>
        <p:spPr>
          <a:xfrm>
            <a:off x="2228850" y="3023744"/>
            <a:ext cx="13830300" cy="2119756"/>
          </a:xfrm>
          <a:prstGeom prst="roundRect">
            <a:avLst>
              <a:gd name="adj" fmla="val 28781"/>
            </a:avLst>
          </a:prstGeom>
          <a:noFill/>
          <a:ln w="38100">
            <a:solidFill>
              <a:srgbClr val="64A4FE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HẠM DUYÊN 2 - 9Slide.vn" descr="F:\AAA-PDF-SGK\PNG\Bai11-LT1-1.png">
            <a:extLst>
              <a:ext uri="{FF2B5EF4-FFF2-40B4-BE49-F238E27FC236}">
                <a16:creationId xmlns:a16="http://schemas.microsoft.com/office/drawing/2014/main" id="{1BA461C0-6EA5-C0FA-780D-F0E355FA0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7345145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10" name="PHẠM DUYÊN 3 - 9Slide.vn" descr="F:\AAA-PDF-SGK\PNG\Bai11-LT1-1.png">
            <a:extLst>
              <a:ext uri="{FF2B5EF4-FFF2-40B4-BE49-F238E27FC236}">
                <a16:creationId xmlns:a16="http://schemas.microsoft.com/office/drawing/2014/main" id="{25BAAA07-1657-FC32-0D25-F6B2490BB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9350984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grpSp>
        <p:nvGrpSpPr>
          <p:cNvPr id="3" name="PHẠM DUYÊN 4 - 9Slide.vn">
            <a:extLst>
              <a:ext uri="{FF2B5EF4-FFF2-40B4-BE49-F238E27FC236}">
                <a16:creationId xmlns:a16="http://schemas.microsoft.com/office/drawing/2014/main" id="{29F22EEA-947A-A148-0185-495981913465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4" name="PHẠM DUYÊN 2 - 9Slide.vn">
              <a:extLst>
                <a:ext uri="{FF2B5EF4-FFF2-40B4-BE49-F238E27FC236}">
                  <a16:creationId xmlns:a16="http://schemas.microsoft.com/office/drawing/2014/main" id="{F69C37B6-F80D-8619-27FF-5FC3001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5" name="3">
              <a:extLst>
                <a:ext uri="{FF2B5EF4-FFF2-40B4-BE49-F238E27FC236}">
                  <a16:creationId xmlns:a16="http://schemas.microsoft.com/office/drawing/2014/main" id="{A26F2E2F-55EB-9363-4096-24D73C17B72D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2" name="PHẠM DUYÊN 5 - 9Slide.vn" descr="F:\AAA-PDF-SGK\PNG\Bai11-LT1-1.png">
            <a:extLst>
              <a:ext uri="{FF2B5EF4-FFF2-40B4-BE49-F238E27FC236}">
                <a16:creationId xmlns:a16="http://schemas.microsoft.com/office/drawing/2014/main" id="{72A0AC57-72CA-742B-7BA6-2F3B41186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11383193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grpSp>
        <p:nvGrpSpPr>
          <p:cNvPr id="6" name="PHẠM DUYÊN 6 - 9Slide.vn">
            <a:extLst>
              <a:ext uri="{FF2B5EF4-FFF2-40B4-BE49-F238E27FC236}">
                <a16:creationId xmlns:a16="http://schemas.microsoft.com/office/drawing/2014/main" id="{1278F280-E74D-CF28-FAA5-68243656E5F0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E30B658-6CFD-1F26-02F0-D5893295682B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AD8712-0DE9-3DEC-FEBB-A6A792E12BFC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9C7E2B-5BAA-FBAB-D9CF-6A46EF469990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8" name="PHẠM DUYÊN 7 - 9Slide.vn" descr="F:\AAA-PDF-SGK\PNG\Bai11-LT1-1.png">
            <a:extLst>
              <a:ext uri="{FF2B5EF4-FFF2-40B4-BE49-F238E27FC236}">
                <a16:creationId xmlns:a16="http://schemas.microsoft.com/office/drawing/2014/main" id="{A3E466BA-6EC4-BD35-7209-8A7E03AF2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13319760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2" name="PHẠM DUYÊN 8 - 9Slide.vn" descr="F:\AAA-PDF-SGK\PNG\Bai11-LT1-1.png">
            <a:extLst>
              <a:ext uri="{FF2B5EF4-FFF2-40B4-BE49-F238E27FC236}">
                <a16:creationId xmlns:a16="http://schemas.microsoft.com/office/drawing/2014/main" id="{2B208035-2E53-3731-92DC-2E49F2900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6185" t="24071" r="47906" b="71551"/>
          <a:stretch>
            <a:fillRect/>
          </a:stretch>
        </p:blipFill>
        <p:spPr bwMode="auto">
          <a:xfrm>
            <a:off x="5312936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3" name="PHẠM DUYÊN 9 - 9Slide.vn" descr="F:\AAA-PDF-SGK\PNG\Bai11-LT1-1.png">
            <a:extLst>
              <a:ext uri="{FF2B5EF4-FFF2-40B4-BE49-F238E27FC236}">
                <a16:creationId xmlns:a16="http://schemas.microsoft.com/office/drawing/2014/main" id="{694C8583-A000-1522-0716-79A6B7DCC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6185" t="24071" r="47906" b="71551"/>
          <a:stretch>
            <a:fillRect/>
          </a:stretch>
        </p:blipFill>
        <p:spPr bwMode="auto">
          <a:xfrm>
            <a:off x="3311230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grpSp>
        <p:nvGrpSpPr>
          <p:cNvPr id="40" name="PHẠM DUYÊN 10 - 9Slide.vn">
            <a:extLst>
              <a:ext uri="{FF2B5EF4-FFF2-40B4-BE49-F238E27FC236}">
                <a16:creationId xmlns:a16="http://schemas.microsoft.com/office/drawing/2014/main" id="{F927DF83-C62B-7666-47CA-EDF2A6E45870}"/>
              </a:ext>
            </a:extLst>
          </p:cNvPr>
          <p:cNvGrpSpPr/>
          <p:nvPr/>
        </p:nvGrpSpPr>
        <p:grpSpPr>
          <a:xfrm>
            <a:off x="6416043" y="6399091"/>
            <a:ext cx="1005063" cy="1038804"/>
            <a:chOff x="7632352" y="2667660"/>
            <a:chExt cx="405942" cy="419570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ABCC470C-943D-CD55-E70B-6BE2F8453D3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63376245-D6A5-563A-FEA0-5974DDCC706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3" name="PHẠM DUYÊN 11 - 9Slide.vn">
            <a:extLst>
              <a:ext uri="{FF2B5EF4-FFF2-40B4-BE49-F238E27FC236}">
                <a16:creationId xmlns:a16="http://schemas.microsoft.com/office/drawing/2014/main" id="{B8DA80C5-8CF3-7A74-3D19-870C13DDBC16}"/>
              </a:ext>
            </a:extLst>
          </p:cNvPr>
          <p:cNvGrpSpPr/>
          <p:nvPr/>
        </p:nvGrpSpPr>
        <p:grpSpPr>
          <a:xfrm>
            <a:off x="6418535" y="6397484"/>
            <a:ext cx="1005063" cy="1038797"/>
            <a:chOff x="7632352" y="2667663"/>
            <a:chExt cx="405942" cy="419567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67B3E134-8425-F661-7AD4-7E948AABAEC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F520ABDA-CAC8-DC24-7386-0583CBE80A1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PHẠM DUYÊN 12 - 9Slide.vn">
            <a:extLst>
              <a:ext uri="{FF2B5EF4-FFF2-40B4-BE49-F238E27FC236}">
                <a16:creationId xmlns:a16="http://schemas.microsoft.com/office/drawing/2014/main" id="{BBF26D88-8615-9452-ACE6-3B233CDBC291}"/>
              </a:ext>
            </a:extLst>
          </p:cNvPr>
          <p:cNvGrpSpPr/>
          <p:nvPr/>
        </p:nvGrpSpPr>
        <p:grpSpPr>
          <a:xfrm>
            <a:off x="8972997" y="6399091"/>
            <a:ext cx="1005063" cy="1038804"/>
            <a:chOff x="7632352" y="2667660"/>
            <a:chExt cx="405942" cy="419570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CBDFF8E1-1563-B410-14D9-F77E4DC5788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8466A4F0-3FC3-E079-22B4-7C6AE526506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9" name="PHẠM DUYÊN 13 - 9Slide.vn">
            <a:extLst>
              <a:ext uri="{FF2B5EF4-FFF2-40B4-BE49-F238E27FC236}">
                <a16:creationId xmlns:a16="http://schemas.microsoft.com/office/drawing/2014/main" id="{064AF544-E5A7-6629-FD79-CBC7E10FE9B2}"/>
              </a:ext>
            </a:extLst>
          </p:cNvPr>
          <p:cNvGrpSpPr/>
          <p:nvPr/>
        </p:nvGrpSpPr>
        <p:grpSpPr>
          <a:xfrm>
            <a:off x="8972997" y="6399030"/>
            <a:ext cx="1005063" cy="1038797"/>
            <a:chOff x="7632352" y="2667663"/>
            <a:chExt cx="405942" cy="419567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id="{569E86D2-8DC4-B99D-C6ED-1016367B485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EE109DC9-E9D4-F07F-BCD0-65F7773EF21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52" name="PHẠM DUYÊN 14 - 9Slide.vn">
            <a:extLst>
              <a:ext uri="{FF2B5EF4-FFF2-40B4-BE49-F238E27FC236}">
                <a16:creationId xmlns:a16="http://schemas.microsoft.com/office/drawing/2014/main" id="{346EE81E-1A77-AB9A-347A-30D680C2709D}"/>
              </a:ext>
            </a:extLst>
          </p:cNvPr>
          <p:cNvGrpSpPr/>
          <p:nvPr/>
        </p:nvGrpSpPr>
        <p:grpSpPr>
          <a:xfrm>
            <a:off x="11109650" y="6399097"/>
            <a:ext cx="1005063" cy="1038798"/>
            <a:chOff x="7632352" y="2667662"/>
            <a:chExt cx="405942" cy="419568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69A040FE-6A9C-EDED-83EE-5E3D586B5C7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5B9D9BA1-8B95-C4B5-92A0-85C096824AC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5" name="PHẠM DUYÊN 15 - 9Slide.vn">
            <a:extLst>
              <a:ext uri="{FF2B5EF4-FFF2-40B4-BE49-F238E27FC236}">
                <a16:creationId xmlns:a16="http://schemas.microsoft.com/office/drawing/2014/main" id="{5EF08851-AD48-FA1B-2E06-22163ECF70B4}"/>
              </a:ext>
            </a:extLst>
          </p:cNvPr>
          <p:cNvGrpSpPr/>
          <p:nvPr/>
        </p:nvGrpSpPr>
        <p:grpSpPr>
          <a:xfrm>
            <a:off x="11110737" y="6426059"/>
            <a:ext cx="1005063" cy="1010300"/>
            <a:chOff x="7632352" y="2679172"/>
            <a:chExt cx="405942" cy="408058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57C4C5C4-EEE4-4475-8BC4-682338BBDC4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CEA73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C5AF6586-D191-7506-7C58-3C015411F0FA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8" name="PHẠM DUYÊN 16 - 9Slide.vn">
            <a:extLst>
              <a:ext uri="{FF2B5EF4-FFF2-40B4-BE49-F238E27FC236}">
                <a16:creationId xmlns:a16="http://schemas.microsoft.com/office/drawing/2014/main" id="{38AAD46B-F949-C44D-36F2-6FD9104EEB89}"/>
              </a:ext>
            </a:extLst>
          </p:cNvPr>
          <p:cNvSpPr txBox="1">
            <a:spLocks/>
          </p:cNvSpPr>
          <p:nvPr/>
        </p:nvSpPr>
        <p:spPr>
          <a:xfrm>
            <a:off x="10251475" y="6416234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59" name="PHẠM DUYÊN 17 - 9Slide.vn">
            <a:extLst>
              <a:ext uri="{FF2B5EF4-FFF2-40B4-BE49-F238E27FC236}">
                <a16:creationId xmlns:a16="http://schemas.microsoft.com/office/drawing/2014/main" id="{051A5551-77F5-6671-EE92-1592D49AE90A}"/>
              </a:ext>
            </a:extLst>
          </p:cNvPr>
          <p:cNvGrpSpPr/>
          <p:nvPr/>
        </p:nvGrpSpPr>
        <p:grpSpPr>
          <a:xfrm>
            <a:off x="7694520" y="6415962"/>
            <a:ext cx="1005063" cy="1038797"/>
            <a:chOff x="7632352" y="2667663"/>
            <a:chExt cx="405942" cy="419567"/>
          </a:xfrm>
        </p:grpSpPr>
        <p:sp>
          <p:nvSpPr>
            <p:cNvPr id="60" name="Rounded Rectangle 3">
              <a:extLst>
                <a:ext uri="{FF2B5EF4-FFF2-40B4-BE49-F238E27FC236}">
                  <a16:creationId xmlns:a16="http://schemas.microsoft.com/office/drawing/2014/main" id="{B8BE8F83-6B79-3900-502A-B95119FECB4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44609EEC-ED61-5D98-8628-C39E61F903D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PHẠM DUYÊN 18 - 9Slide.vn">
            <a:extLst>
              <a:ext uri="{FF2B5EF4-FFF2-40B4-BE49-F238E27FC236}">
                <a16:creationId xmlns:a16="http://schemas.microsoft.com/office/drawing/2014/main" id="{0C7BED5C-29CC-441E-C073-2FD73A40D63B}"/>
              </a:ext>
            </a:extLst>
          </p:cNvPr>
          <p:cNvSpPr txBox="1">
            <a:spLocks/>
          </p:cNvSpPr>
          <p:nvPr/>
        </p:nvSpPr>
        <p:spPr>
          <a:xfrm>
            <a:off x="7927045" y="6362700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297117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2" grpId="0"/>
    </p:bldLst>
  </p:timing>
</p:sld>
</file>

<file path=ppt/theme/theme1.xml><?xml version="1.0" encoding="utf-8"?>
<a:theme xmlns:a="http://schemas.openxmlformats.org/drawingml/2006/main" name="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257</TotalTime>
  <Words>354</Words>
  <Application>Microsoft Office PowerPoint</Application>
  <PresentationFormat>Custom</PresentationFormat>
  <Paragraphs>146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Calibri</vt:lpstr>
      <vt:lpstr>#9Slide04 Goku</vt:lpstr>
      <vt:lpstr>#9Slide05 Lobster</vt:lpstr>
      <vt:lpstr>VL Hagin Caps Medium</vt:lpstr>
      <vt:lpstr>Arial</vt:lpstr>
      <vt:lpstr>Arial-Rounded</vt:lpstr>
      <vt:lpstr>#9Slide03 Sofia Pro Soft</vt:lpstr>
      <vt:lpstr>Quicksand</vt:lpstr>
      <vt:lpstr>#9Slide03 Sofia Pro Soft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duyên</dc:title>
  <dc:subject>9Slide.vn</dc:subject>
  <dc:creator>PHAM DUYEN</dc:creator>
  <dc:description>9Slide.vn</dc:description>
  <cp:lastModifiedBy>Ms Quyen</cp:lastModifiedBy>
  <cp:revision>107</cp:revision>
  <dcterms:created xsi:type="dcterms:W3CDTF">2006-08-16T00:00:00Z</dcterms:created>
  <dcterms:modified xsi:type="dcterms:W3CDTF">2022-11-20T14:29:29Z</dcterms:modified>
  <cp:category>9Slide.vn</cp:category>
  <dc:identifier>DAFOJ1LuU7I</dc:identifier>
</cp:coreProperties>
</file>