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21" r:id="rId3"/>
    <p:sldId id="293" r:id="rId4"/>
    <p:sldId id="292" r:id="rId5"/>
    <p:sldId id="294" r:id="rId6"/>
    <p:sldId id="316" r:id="rId7"/>
    <p:sldId id="305" r:id="rId8"/>
    <p:sldId id="306" r:id="rId9"/>
    <p:sldId id="307" r:id="rId10"/>
    <p:sldId id="312" r:id="rId11"/>
    <p:sldId id="309" r:id="rId12"/>
    <p:sldId id="310" r:id="rId13"/>
    <p:sldId id="260" r:id="rId14"/>
    <p:sldId id="320" r:id="rId15"/>
    <p:sldId id="313" r:id="rId16"/>
    <p:sldId id="317" r:id="rId17"/>
    <p:sldId id="318" r:id="rId18"/>
    <p:sldId id="319" r:id="rId19"/>
    <p:sldId id="314" r:id="rId20"/>
    <p:sldId id="277" r:id="rId21"/>
    <p:sldId id="278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9" autoAdjust="0"/>
  </p:normalViewPr>
  <p:slideViewPr>
    <p:cSldViewPr snapToGrid="0">
      <p:cViewPr varScale="1">
        <p:scale>
          <a:sx n="61" d="100"/>
          <a:sy n="61" d="100"/>
        </p:scale>
        <p:origin x="99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3308EE-5BEE-4400-B6A5-1F8850A73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020B0-7A79-4B5E-A93C-02CCEC9FA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CA66-7D88-4D15-AB38-6CF6389A57B8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DE822-5795-46B7-A6D0-7EE02F91C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B36A4-74CC-4338-AF66-E428AA89EB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FDA5-E716-4C77-BECC-3EEC11B7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52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3A8C1-1209-4873-B198-93C9256CE6E6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5FDF-8AB7-448B-8DEC-DEFD44BFC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55FDF-8AB7-448B-8DEC-DEFD44BFCC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1F06-CB19-42B8-BC8C-DD07E159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587DC-C936-4DDC-A4DA-08714F6D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6A03E-7128-41C2-8C36-B4499DB7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DD2F-10E9-411B-85CF-967BD806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00E3C-CFB1-4244-BE0B-962B8F1B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F5A52D-C050-4034-BB74-F58DD01F9D7F}"/>
              </a:ext>
            </a:extLst>
          </p:cNvPr>
          <p:cNvGrpSpPr/>
          <p:nvPr userDrawn="1"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6F9658-310C-44ED-9154-AB725B7E7CC5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95C46F-3CF0-4591-BF36-A5353E0A561E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77A1D7-6C25-4BA2-8A5C-90B6F689F6AF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5EC89A8-379D-4747-8FA6-F96F35AE0C64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C3AE96-8877-4978-8ADD-59909BAADDA4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B2250A-2E2F-46DE-8AF2-960AF74B8B04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BAA7BC-12B4-439A-91FB-41A58964AB21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2F410A-4E8D-43DC-9FD6-74EC90976B68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42CB8D-EBD8-4FC0-953B-D6ED5D87D02B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ACD9E4-0235-4C95-958C-C30D1FE8FC11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8B6AFF-CBE1-4937-9FD7-D506ED319783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87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E7BD-7694-4E17-9766-A1A825B0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E13C4-AE2F-472F-92C0-D79CC107C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2B94-9F1C-4482-96A4-4B5EA361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D49C-AB72-449C-8A88-38CB6B92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B1B7-F8B8-4484-995C-B3B67C3E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8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9AE9C-20D3-4D5B-B14A-222444979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764CB-DC38-4815-8C59-C6E32394F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2A774-BB44-4617-824F-599F429D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2198-05BA-44BC-B46C-6EC420B4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093A2-6486-4E25-A237-A42A939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29B3-6139-4893-93CE-1FA0DE02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5E35-4722-42C8-A7FD-EE48DEA0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0EFAA-23BA-49C2-AE83-0CEBDB22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3B86-A4BA-42A2-B969-4061771F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ABD6-BD23-476A-9C4B-1F5AFB9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1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E034-EF93-4842-ADEF-97233EE1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40154-A2E4-42A2-898A-8ABF6E7C0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E6F1C-D6E2-4074-9180-0D03AF4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26808-6A47-4861-83A4-569BFABE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58AA-A784-4D38-922A-13C1A30C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1236-A11B-4D7A-B24B-EA62A2C9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10C7-0400-4BCB-B957-2D8BBE7A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3A0DE-268B-4B78-B34D-F00881177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12678-2CB3-4C8A-A9A9-0BF9A03D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66F3-1C53-4FF1-A63D-E3F90754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D03C-DF6C-4AFA-BBBB-58B1B14F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7E02-0BDC-448E-BB8D-130987AF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1C38-0606-42B1-AABD-7C9023CC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4B988-90F3-419B-93E3-A78BBE7AF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FE8EE-D1F5-4EAB-A220-DC0F5EFC6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1A508-3366-4B56-9671-B312D03FD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76677-CEFE-47B3-9DC6-634948D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F682E-5AE9-48F4-9C39-488610F5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85335-FA17-4555-9617-6570D7AD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6AC9-8B87-4182-A6C9-ED14C3B1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FA92B-AE72-4963-83E1-F7B436FC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ADAE1-4405-4458-B318-F18EBF1F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98A8-008C-422F-A59E-ECE3CCE1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B5732-6D54-466D-8BDC-CB8F6539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AEDD6-BB2C-4B87-A0EB-14329EF4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84424-D99A-459A-A371-B550765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2D85-889E-42C2-86EE-C1967960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971F1-0BF7-4C30-9653-59A0B95F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24373-1C6B-4453-AB63-035BB3E4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19293-3787-47C6-88BC-7A02741D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6FA66-D4F9-42BD-ABBC-17398A4A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E66CC-CD7E-4A4D-A76B-FBEB72D2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D670-2D50-4A74-8604-93A69232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4369-7AB9-4BD9-AAFF-F4B71525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E5A54-1BAA-40B7-83E9-072EB4613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4204D-12A6-4269-82FD-2CE96E00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820AF-E44B-4C27-B831-F189EF58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5FD60-050E-49B5-B067-69F124AE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D3057-F766-463E-8557-977779C0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64246-0BFC-487B-8EE8-DF428880D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8379A-7141-46C8-87D4-DC3783828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8BBC-0D3B-4314-8110-53162790EAC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4B6D-CAAE-4587-9E8B-F16CF04DB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3702E-B616-4089-BB5A-D493FB2D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80B-5DAD-4D3C-B7A1-A04AF11D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7BE966-0FF5-477F-BA80-972B9BEDF908}"/>
              </a:ext>
            </a:extLst>
          </p:cNvPr>
          <p:cNvGrpSpPr/>
          <p:nvPr userDrawn="1"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92D62F-548E-407B-8DF1-16ACBE7B850F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547977-63D1-4983-8C87-A92C2ED53E0C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1CC121-2388-4BAD-9471-2717096DB69E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F1A7A1-36C3-410D-BD86-6520DF12D486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682D90-8F28-44BF-BFA2-C3C44A245C51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EC4636-2990-4F43-85CF-F6E3012B53AF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1B4E59-8337-48AC-99CE-B4B8AAE0F369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8CDADC-9FF7-4B0C-841C-75BE737CD61A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9B9FCB-8696-4F82-A389-564437A766D6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0E1041-658B-4C9D-BE49-5D3DEB79770F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630DD6-0960-464B-A128-2F6FCEEE2536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86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BC25C-FD68-8B64-4AD1-82530302F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E6107B-4D11-107D-2613-656CC28CE8FF}"/>
              </a:ext>
            </a:extLst>
          </p:cNvPr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A4119FA0-DD91-1CFF-2907-C04B0D3B8CE0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05E87A-49B6-EF89-F595-C8B87619DAB4}"/>
                </a:ext>
              </a:extLst>
            </p:cNvPr>
            <p:cNvSpPr txBox="1"/>
            <p:nvPr/>
          </p:nvSpPr>
          <p:spPr>
            <a:xfrm>
              <a:off x="2276884" y="3429518"/>
              <a:ext cx="79713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363931-C058-00B3-4841-8392ED3C2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-22852"/>
            <a:ext cx="2437365" cy="1447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1"/>
          <a:stretch/>
        </p:blipFill>
        <p:spPr>
          <a:xfrm>
            <a:off x="1059279" y="2797569"/>
            <a:ext cx="4359132" cy="1357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"/>
          <a:stretch/>
        </p:blipFill>
        <p:spPr>
          <a:xfrm>
            <a:off x="1978145" y="4518087"/>
            <a:ext cx="8235710" cy="2198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34" y="382814"/>
            <a:ext cx="4018732" cy="2083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8"/>
          <a:stretch/>
        </p:blipFill>
        <p:spPr>
          <a:xfrm>
            <a:off x="6528374" y="2759013"/>
            <a:ext cx="4359132" cy="1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19" name="Rectangle 18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-44975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4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3" name="Rectangle 2"/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0320" cy="14885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869"/>
            <a:ext cx="5467545" cy="23668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A930BF-97E4-7FA3-D8F1-981F40D3B3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323614" y="3250619"/>
            <a:ext cx="5738404" cy="2366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48A75C-8C01-70B1-F691-16C42839D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97" y="3250617"/>
            <a:ext cx="6586373" cy="23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78901" y="423710"/>
            <a:ext cx="10682392" cy="5572142"/>
            <a:chOff x="335440" y="1392614"/>
            <a:chExt cx="10595740" cy="5495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333" y="1392614"/>
              <a:ext cx="10300847" cy="54953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40" y="2321613"/>
              <a:ext cx="2522934" cy="1498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80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23FD1-D465-BE77-AC9C-03FCADA2F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03A6E887-1855-424A-0CAA-8087F8FB18A4}"/>
              </a:ext>
            </a:extLst>
          </p:cNvPr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93D4E-34D9-C7E3-E8CF-53A7BFC9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6640FC9-6795-FF72-D5A0-97033C512DE6}"/>
              </a:ext>
            </a:extLst>
          </p:cNvPr>
          <p:cNvGrpSpPr/>
          <p:nvPr/>
        </p:nvGrpSpPr>
        <p:grpSpPr>
          <a:xfrm>
            <a:off x="1" y="6488935"/>
            <a:ext cx="12191788" cy="369065"/>
            <a:chOff x="1" y="6645897"/>
            <a:chExt cx="12191788" cy="2121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A507F6-E6F8-850E-19D3-81DCEA3A274A}"/>
                </a:ext>
              </a:extLst>
            </p:cNvPr>
            <p:cNvSpPr/>
            <p:nvPr/>
          </p:nvSpPr>
          <p:spPr>
            <a:xfrm>
              <a:off x="1" y="6645897"/>
              <a:ext cx="1105710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BFFE08-DC3B-DE37-F6CB-298BB757F804}"/>
                </a:ext>
              </a:extLst>
            </p:cNvPr>
            <p:cNvSpPr/>
            <p:nvPr/>
          </p:nvSpPr>
          <p:spPr>
            <a:xfrm>
              <a:off x="1105866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0D193-E522-3B90-C1B2-0103E0312C61}"/>
                </a:ext>
              </a:extLst>
            </p:cNvPr>
            <p:cNvSpPr/>
            <p:nvPr/>
          </p:nvSpPr>
          <p:spPr>
            <a:xfrm>
              <a:off x="2199375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535154-4AC1-1C0C-ACE8-EE3F02EE42F0}"/>
                </a:ext>
              </a:extLst>
            </p:cNvPr>
            <p:cNvSpPr/>
            <p:nvPr/>
          </p:nvSpPr>
          <p:spPr>
            <a:xfrm>
              <a:off x="3292884" y="6645897"/>
              <a:ext cx="1093353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A23616-2139-D60F-1B71-6C422F9EB0B3}"/>
                </a:ext>
              </a:extLst>
            </p:cNvPr>
            <p:cNvSpPr/>
            <p:nvPr/>
          </p:nvSpPr>
          <p:spPr>
            <a:xfrm>
              <a:off x="4386393" y="6645897"/>
              <a:ext cx="1093353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EA9AE1-23F2-616B-0AE7-09988B97D26E}"/>
                </a:ext>
              </a:extLst>
            </p:cNvPr>
            <p:cNvSpPr/>
            <p:nvPr/>
          </p:nvSpPr>
          <p:spPr>
            <a:xfrm>
              <a:off x="5479902" y="6645897"/>
              <a:ext cx="1093353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C0B122-86DC-3AE8-BEC5-5C05F6D0D592}"/>
                </a:ext>
              </a:extLst>
            </p:cNvPr>
            <p:cNvSpPr/>
            <p:nvPr/>
          </p:nvSpPr>
          <p:spPr>
            <a:xfrm>
              <a:off x="6573411" y="6645897"/>
              <a:ext cx="1093353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CB6C31-8439-2833-0DD0-697B5580B3AE}"/>
                </a:ext>
              </a:extLst>
            </p:cNvPr>
            <p:cNvSpPr/>
            <p:nvPr/>
          </p:nvSpPr>
          <p:spPr>
            <a:xfrm>
              <a:off x="7666920" y="6645897"/>
              <a:ext cx="1131219" cy="212103"/>
            </a:xfrm>
            <a:prstGeom prst="rect">
              <a:avLst/>
            </a:prstGeom>
            <a:solidFill>
              <a:srgbClr val="FCA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4EFDE8-27C6-D4EF-D304-96902908C045}"/>
                </a:ext>
              </a:extLst>
            </p:cNvPr>
            <p:cNvSpPr/>
            <p:nvPr/>
          </p:nvSpPr>
          <p:spPr>
            <a:xfrm>
              <a:off x="8801067" y="6645897"/>
              <a:ext cx="1131219" cy="212103"/>
            </a:xfrm>
            <a:prstGeom prst="rect">
              <a:avLst/>
            </a:prstGeom>
            <a:solidFill>
              <a:srgbClr val="BC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2422BF-50A5-BA93-78B8-90464A83DD9D}"/>
                </a:ext>
              </a:extLst>
            </p:cNvPr>
            <p:cNvSpPr/>
            <p:nvPr/>
          </p:nvSpPr>
          <p:spPr>
            <a:xfrm>
              <a:off x="9929354" y="6645897"/>
              <a:ext cx="1131219" cy="212103"/>
            </a:xfrm>
            <a:prstGeom prst="rect">
              <a:avLst/>
            </a:prstGeom>
            <a:solidFill>
              <a:srgbClr val="FDC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213F24-F246-1F6F-6BDF-D020F7FC779E}"/>
                </a:ext>
              </a:extLst>
            </p:cNvPr>
            <p:cNvSpPr/>
            <p:nvPr/>
          </p:nvSpPr>
          <p:spPr>
            <a:xfrm>
              <a:off x="11060570" y="6645897"/>
              <a:ext cx="1131219" cy="212103"/>
            </a:xfrm>
            <a:prstGeom prst="rect">
              <a:avLst/>
            </a:prstGeom>
            <a:solidFill>
              <a:srgbClr val="FBBE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 descr="Kết nối tri thức với cuộc sống">
            <a:extLst>
              <a:ext uri="{FF2B5EF4-FFF2-40B4-BE49-F238E27FC236}">
                <a16:creationId xmlns:a16="http://schemas.microsoft.com/office/drawing/2014/main" id="{3585DB9D-602D-7FE3-6376-B4E2B3D0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" y="-44975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8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25338" y="279890"/>
            <a:ext cx="8024513" cy="2603880"/>
            <a:chOff x="2099200" y="1406417"/>
            <a:chExt cx="6891771" cy="19717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978" y="1406417"/>
              <a:ext cx="6437993" cy="19717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9200" y="1406417"/>
              <a:ext cx="1923689" cy="11489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4618" y="3094500"/>
            <a:ext cx="11365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mưa. Chuồn chuồn bay thấp. Bầu trời đen kịt. Gió thổi mạnh cuốn theo những đám lá khô. Rồi mưa ào ào trút xuống.</a:t>
            </a:r>
          </a:p>
          <a:p>
            <a:pPr algn="just"/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tạnh, những hạt mưa long lanh đọng trên các cuống lá. Bầu trời trong xanh, không khí mát mẻ.</a:t>
            </a:r>
          </a:p>
        </p:txBody>
      </p:sp>
    </p:spTree>
    <p:extLst>
      <p:ext uri="{BB962C8B-B14F-4D97-AF65-F5344CB8AC3E}">
        <p14:creationId xmlns:p14="http://schemas.microsoft.com/office/powerpoint/2010/main" val="355861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A4D3E-C4B0-2039-C58E-AB36895F57B5}"/>
              </a:ext>
            </a:extLst>
          </p:cNvPr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thấp. Bầu trời đen kịt. Gió thổi mạnh </a:t>
            </a:r>
            <a:r>
              <a:rPr lang="vi-VN" sz="4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</a:t>
            </a:r>
            <a:r>
              <a:rPr lang="vi-VN" sz="4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tạnh, 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</a:t>
            </a:r>
            <a:r>
              <a:rPr lang="vi-VN" sz="46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1020-521C-CC9C-9486-485C6342B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A4D3E-C4B0-2039-C58E-AB36895F57B5}"/>
              </a:ext>
            </a:extLst>
          </p:cNvPr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bay thấp. Bầu trời đen kịt. Gió thổi mạnh cuốn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xuống.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cuống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1020-521C-CC9C-9486-485C6342B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1E4117-C57D-0D6D-37EA-08388C64F9CA}"/>
              </a:ext>
            </a:extLst>
          </p:cNvPr>
          <p:cNvSpPr/>
          <p:nvPr/>
        </p:nvSpPr>
        <p:spPr>
          <a:xfrm>
            <a:off x="2879715" y="2005006"/>
            <a:ext cx="1984893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8854EE-67BF-3093-41A0-A9874EF4462E}"/>
              </a:ext>
            </a:extLst>
          </p:cNvPr>
          <p:cNvSpPr/>
          <p:nvPr/>
        </p:nvSpPr>
        <p:spPr>
          <a:xfrm>
            <a:off x="9122019" y="2901813"/>
            <a:ext cx="2769784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94EA13-690A-D24A-6CFF-F75F74E901CF}"/>
              </a:ext>
            </a:extLst>
          </p:cNvPr>
          <p:cNvSpPr/>
          <p:nvPr/>
        </p:nvSpPr>
        <p:spPr>
          <a:xfrm>
            <a:off x="8150162" y="3779007"/>
            <a:ext cx="2356749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DCA3C8-6287-CBE7-33A0-AAC3A7E0A480}"/>
              </a:ext>
            </a:extLst>
          </p:cNvPr>
          <p:cNvSpPr/>
          <p:nvPr/>
        </p:nvSpPr>
        <p:spPr>
          <a:xfrm>
            <a:off x="3053906" y="4790943"/>
            <a:ext cx="2356749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A17F0A-FCE9-9C13-DE28-A3612B64F89A}"/>
              </a:ext>
            </a:extLst>
          </p:cNvPr>
          <p:cNvSpPr/>
          <p:nvPr/>
        </p:nvSpPr>
        <p:spPr>
          <a:xfrm>
            <a:off x="522966" y="5616005"/>
            <a:ext cx="2530940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A4D3E-C4B0-2039-C58E-AB36895F57B5}"/>
              </a:ext>
            </a:extLst>
          </p:cNvPr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bay thấp. Bầu trời đen kịt. Gió thổi mạnh cuốn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xuống.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cuống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11020-521C-CC9C-9486-485C6342B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839C99-291F-FF61-B885-0147C28A42CE}"/>
              </a:ext>
            </a:extLst>
          </p:cNvPr>
          <p:cNvSpPr/>
          <p:nvPr/>
        </p:nvSpPr>
        <p:spPr>
          <a:xfrm>
            <a:off x="5037292" y="1938015"/>
            <a:ext cx="4070132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717A76-1B38-E1B2-371A-45EAC40CF849}"/>
              </a:ext>
            </a:extLst>
          </p:cNvPr>
          <p:cNvSpPr/>
          <p:nvPr/>
        </p:nvSpPr>
        <p:spPr>
          <a:xfrm>
            <a:off x="2302655" y="2897459"/>
            <a:ext cx="2946001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4175A5-CFD9-4A63-D366-CEDCEED8CF5D}"/>
              </a:ext>
            </a:extLst>
          </p:cNvPr>
          <p:cNvSpPr/>
          <p:nvPr/>
        </p:nvSpPr>
        <p:spPr>
          <a:xfrm>
            <a:off x="6729983" y="4677491"/>
            <a:ext cx="5161820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D5BC52-C308-D355-18D4-F1C9F07B4FD7}"/>
              </a:ext>
            </a:extLst>
          </p:cNvPr>
          <p:cNvSpPr/>
          <p:nvPr/>
        </p:nvSpPr>
        <p:spPr>
          <a:xfrm>
            <a:off x="539531" y="5638126"/>
            <a:ext cx="4709125" cy="8250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0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31" y="991476"/>
            <a:ext cx="11352272" cy="550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Trời sắp mưa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bay thấp. Bầu trời đen kịt. Gió thổi mạnh cuốn theo những đám lá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khô.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ào ào trút xuống.</a:t>
            </a:r>
          </a:p>
          <a:p>
            <a:pPr algn="just">
              <a:lnSpc>
                <a:spcPct val="130000"/>
              </a:lnSpc>
            </a:pP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Mưa tạnh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những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mưa long lanh đọng trên các cuống lá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trong xanh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</a:t>
            </a:r>
            <a:r>
              <a:rPr lang="vi-VN" sz="4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 mát mẻ.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" y="-43968"/>
            <a:ext cx="2418991" cy="1444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19052" y="1098308"/>
            <a:ext cx="283539" cy="639001"/>
            <a:chOff x="3075709" y="1064527"/>
            <a:chExt cx="366789" cy="826618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804162" y="1119031"/>
            <a:ext cx="283539" cy="639001"/>
            <a:chOff x="3075709" y="1064527"/>
            <a:chExt cx="366789" cy="826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812336" y="2064127"/>
            <a:ext cx="283539" cy="639001"/>
            <a:chOff x="3075709" y="1064527"/>
            <a:chExt cx="366789" cy="826618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82142" y="3044031"/>
            <a:ext cx="283539" cy="639001"/>
            <a:chOff x="3075709" y="1064527"/>
            <a:chExt cx="366789" cy="82661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1716521" y="2999378"/>
            <a:ext cx="283539" cy="639001"/>
            <a:chOff x="3075709" y="1064527"/>
            <a:chExt cx="366789" cy="826618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30323" y="4876519"/>
            <a:ext cx="283539" cy="639001"/>
            <a:chOff x="3075709" y="1064527"/>
            <a:chExt cx="366789" cy="826618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82142" y="5705228"/>
            <a:ext cx="283539" cy="639001"/>
            <a:chOff x="3075709" y="1064527"/>
            <a:chExt cx="366789" cy="826618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15751" y="1064527"/>
              <a:ext cx="226747" cy="8266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474BAEA-DB3F-9075-3580-EE7B8343235D}"/>
              </a:ext>
            </a:extLst>
          </p:cNvPr>
          <p:cNvSpPr/>
          <p:nvPr/>
        </p:nvSpPr>
        <p:spPr>
          <a:xfrm>
            <a:off x="917832" y="904653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B50083-DB2F-30B3-6D6A-8677A8DE5711}"/>
              </a:ext>
            </a:extLst>
          </p:cNvPr>
          <p:cNvSpPr/>
          <p:nvPr/>
        </p:nvSpPr>
        <p:spPr>
          <a:xfrm>
            <a:off x="5402591" y="794740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3E0A52-62FB-469F-6884-219EBC41DFBA}"/>
              </a:ext>
            </a:extLst>
          </p:cNvPr>
          <p:cNvSpPr/>
          <p:nvPr/>
        </p:nvSpPr>
        <p:spPr>
          <a:xfrm>
            <a:off x="4880282" y="1758032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3C126F-30F3-D648-6BD6-C73C0A885C88}"/>
              </a:ext>
            </a:extLst>
          </p:cNvPr>
          <p:cNvSpPr/>
          <p:nvPr/>
        </p:nvSpPr>
        <p:spPr>
          <a:xfrm>
            <a:off x="5072353" y="2769183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3B49C8-B83B-D756-0696-09481AA9FF03}"/>
              </a:ext>
            </a:extLst>
          </p:cNvPr>
          <p:cNvSpPr/>
          <p:nvPr/>
        </p:nvSpPr>
        <p:spPr>
          <a:xfrm>
            <a:off x="946327" y="3700228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7F0937-EB58-8CE3-3EC9-3F98E92EFFAE}"/>
              </a:ext>
            </a:extLst>
          </p:cNvPr>
          <p:cNvSpPr/>
          <p:nvPr/>
        </p:nvSpPr>
        <p:spPr>
          <a:xfrm>
            <a:off x="5708461" y="4646324"/>
            <a:ext cx="549696" cy="549696"/>
          </a:xfrm>
          <a:prstGeom prst="ellipse">
            <a:avLst/>
          </a:prstGeom>
          <a:solidFill>
            <a:srgbClr val="FF9933"/>
          </a:solidFill>
          <a:ln>
            <a:solidFill>
              <a:srgbClr val="E6E6E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879558-ED1D-AAD8-6AE6-3E93E60CDE61}"/>
              </a:ext>
            </a:extLst>
          </p:cNvPr>
          <p:cNvCxnSpPr/>
          <p:nvPr/>
        </p:nvCxnSpPr>
        <p:spPr>
          <a:xfrm flipH="1">
            <a:off x="9065172" y="2012157"/>
            <a:ext cx="173421" cy="614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D31F09-FBAB-9C27-705F-0A08779FBDA5}"/>
              </a:ext>
            </a:extLst>
          </p:cNvPr>
          <p:cNvCxnSpPr/>
          <p:nvPr/>
        </p:nvCxnSpPr>
        <p:spPr>
          <a:xfrm flipH="1">
            <a:off x="10389476" y="3942921"/>
            <a:ext cx="173421" cy="614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C243605C-F8BA-AA1A-597A-A5DD260D91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3">
            <a:extLst>
              <a:ext uri="{FF2B5EF4-FFF2-40B4-BE49-F238E27FC236}">
                <a16:creationId xmlns:a16="http://schemas.microsoft.com/office/drawing/2014/main" id="{A91286C5-7991-C32A-617C-0F11936AF1A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55562" y="-130669"/>
            <a:ext cx="6472215" cy="721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4;p2">
            <a:extLst>
              <a:ext uri="{FF2B5EF4-FFF2-40B4-BE49-F238E27FC236}">
                <a16:creationId xmlns:a16="http://schemas.microsoft.com/office/drawing/2014/main" id="{B4456E16-0B3B-C4FF-41E7-CA6834DF7D5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11469" y="0"/>
            <a:ext cx="1206211" cy="114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B47B4-02D2-9AF1-6F77-CCD43E869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99760"/>
            <a:ext cx="4120727" cy="1336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A31080-6B77-4404-7295-D851C4FB5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43" y="5699760"/>
            <a:ext cx="4120727" cy="1336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8B90A-788B-EA38-4684-86B9652449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162" y="4258170"/>
            <a:ext cx="3048002" cy="2688922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2D9AF8A5-FDE1-CFAF-8570-FEE648AB0845}"/>
              </a:ext>
            </a:extLst>
          </p:cNvPr>
          <p:cNvSpPr/>
          <p:nvPr/>
        </p:nvSpPr>
        <p:spPr>
          <a:xfrm>
            <a:off x="9802537" y="721366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C27272B1-AE39-26BC-A9B3-BDCDC101ED03}"/>
              </a:ext>
            </a:extLst>
          </p:cNvPr>
          <p:cNvSpPr/>
          <p:nvPr/>
        </p:nvSpPr>
        <p:spPr>
          <a:xfrm>
            <a:off x="10802911" y="765912"/>
            <a:ext cx="1493520" cy="65909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0668CD-C7B7-7D5D-4727-040DC4B2079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8107414" y="2018787"/>
            <a:ext cx="2912300" cy="4389809"/>
          </a:xfrm>
          <a:prstGeom prst="rect">
            <a:avLst/>
          </a:prstGeom>
        </p:spPr>
      </p:pic>
      <p:pic>
        <p:nvPicPr>
          <p:cNvPr id="13" name="Google Shape;90;p2">
            <a:extLst>
              <a:ext uri="{FF2B5EF4-FFF2-40B4-BE49-F238E27FC236}">
                <a16:creationId xmlns:a16="http://schemas.microsoft.com/office/drawing/2014/main" id="{72A1ABAD-0299-6D7C-A48E-F4822BB47AF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6472212" y="5501640"/>
            <a:ext cx="5146974" cy="12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rò chơi hái táo">
            <a:extLst>
              <a:ext uri="{FF2B5EF4-FFF2-40B4-BE49-F238E27FC236}">
                <a16:creationId xmlns:a16="http://schemas.microsoft.com/office/drawing/2014/main" id="{1A628E7F-A4DE-0DD5-682B-5E39E121B6FA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đèn pin">
            <a:extLst>
              <a:ext uri="{FF2B5EF4-FFF2-40B4-BE49-F238E27FC236}">
                <a16:creationId xmlns:a16="http://schemas.microsoft.com/office/drawing/2014/main" id="{D9132316-090A-A62E-D213-D3B1C4252AB0}"/>
              </a:ext>
            </a:extLst>
          </p:cNvPr>
          <p:cNvSpPr txBox="1"/>
          <p:nvPr/>
        </p:nvSpPr>
        <p:spPr>
          <a:xfrm>
            <a:off x="7055291" y="5661984"/>
            <a:ext cx="3963866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 buốt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mũ len">
            <a:extLst>
              <a:ext uri="{FF2B5EF4-FFF2-40B4-BE49-F238E27FC236}">
                <a16:creationId xmlns:a16="http://schemas.microsoft.com/office/drawing/2014/main" id="{BA80741B-66FC-4111-2691-984742F7812D}"/>
              </a:ext>
            </a:extLst>
          </p:cNvPr>
          <p:cNvSpPr txBox="1"/>
          <p:nvPr/>
        </p:nvSpPr>
        <p:spPr>
          <a:xfrm>
            <a:off x="7055291" y="5631206"/>
            <a:ext cx="402274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tuột dây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mưa phùn">
            <a:extLst>
              <a:ext uri="{FF2B5EF4-FFF2-40B4-BE49-F238E27FC236}">
                <a16:creationId xmlns:a16="http://schemas.microsoft.com/office/drawing/2014/main" id="{8E99523D-881C-4CED-C9EE-E54564D7441C}"/>
              </a:ext>
            </a:extLst>
          </p:cNvPr>
          <p:cNvSpPr txBox="1"/>
          <p:nvPr/>
        </p:nvSpPr>
        <p:spPr>
          <a:xfrm>
            <a:off x="7055291" y="5631206"/>
            <a:ext cx="396386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đuốc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dế mèn">
            <a:extLst>
              <a:ext uri="{FF2B5EF4-FFF2-40B4-BE49-F238E27FC236}">
                <a16:creationId xmlns:a16="http://schemas.microsoft.com/office/drawing/2014/main" id="{A36D9456-C6E9-1237-7654-A604674F2EF4}"/>
              </a:ext>
            </a:extLst>
          </p:cNvPr>
          <p:cNvSpPr txBox="1"/>
          <p:nvPr/>
        </p:nvSpPr>
        <p:spPr>
          <a:xfrm>
            <a:off x="7055291" y="5631206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chuột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bản tin">
            <a:extLst>
              <a:ext uri="{FF2B5EF4-FFF2-40B4-BE49-F238E27FC236}">
                <a16:creationId xmlns:a16="http://schemas.microsoft.com/office/drawing/2014/main" id="{9DAAC385-08DA-21CE-0493-A29D35D54EA4}"/>
              </a:ext>
            </a:extLst>
          </p:cNvPr>
          <p:cNvSpPr txBox="1"/>
          <p:nvPr/>
        </p:nvSpPr>
        <p:spPr>
          <a:xfrm>
            <a:off x="7055291" y="5631206"/>
            <a:ext cx="39638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 tuộc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un con">
            <a:extLst>
              <a:ext uri="{FF2B5EF4-FFF2-40B4-BE49-F238E27FC236}">
                <a16:creationId xmlns:a16="http://schemas.microsoft.com/office/drawing/2014/main" id="{BFD282B1-8E21-A076-D147-9F870B3B6372}"/>
              </a:ext>
            </a:extLst>
          </p:cNvPr>
          <p:cNvSpPr txBox="1"/>
          <p:nvPr/>
        </p:nvSpPr>
        <p:spPr>
          <a:xfrm>
            <a:off x="7055291" y="5631206"/>
            <a:ext cx="396096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 thuốc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1" name="Group 1">
            <a:extLst>
              <a:ext uri="{FF2B5EF4-FFF2-40B4-BE49-F238E27FC236}">
                <a16:creationId xmlns:a16="http://schemas.microsoft.com/office/drawing/2014/main" id="{840C74EC-198B-C027-B7B1-0D62EC7F7F41}"/>
              </a:ext>
            </a:extLst>
          </p:cNvPr>
          <p:cNvGrpSpPr/>
          <p:nvPr/>
        </p:nvGrpSpPr>
        <p:grpSpPr>
          <a:xfrm>
            <a:off x="1032272" y="1286640"/>
            <a:ext cx="1072239" cy="1048433"/>
            <a:chOff x="2341807" y="722423"/>
            <a:chExt cx="1167507" cy="10484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650AB3-7081-208C-053E-96A669D8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1">
              <a:extLst>
                <a:ext uri="{FF2B5EF4-FFF2-40B4-BE49-F238E27FC236}">
                  <a16:creationId xmlns:a16="http://schemas.microsoft.com/office/drawing/2014/main" id="{F3F5607D-446B-87C0-7D87-7FB9E3979441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F4EFDD54-B097-AE83-EE78-9AD7D495D8F7}"/>
              </a:ext>
            </a:extLst>
          </p:cNvPr>
          <p:cNvGrpSpPr/>
          <p:nvPr/>
        </p:nvGrpSpPr>
        <p:grpSpPr>
          <a:xfrm>
            <a:off x="4445074" y="2734052"/>
            <a:ext cx="1197368" cy="1048433"/>
            <a:chOff x="5632842" y="2105111"/>
            <a:chExt cx="1167507" cy="1048431"/>
          </a:xfrm>
        </p:grpSpPr>
        <p:pic>
          <p:nvPicPr>
            <p:cNvPr id="25" name="2">
              <a:extLst>
                <a:ext uri="{FF2B5EF4-FFF2-40B4-BE49-F238E27FC236}">
                  <a16:creationId xmlns:a16="http://schemas.microsoft.com/office/drawing/2014/main" id="{C1C5D63D-A04D-C053-AF1D-A9F364BCD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2">
              <a:extLst>
                <a:ext uri="{FF2B5EF4-FFF2-40B4-BE49-F238E27FC236}">
                  <a16:creationId xmlns:a16="http://schemas.microsoft.com/office/drawing/2014/main" id="{85B9D3FD-7AD1-CB64-7562-624D9B4E733C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F0B73897-0EAA-A7D8-8FB6-3ACFAE343DEE}"/>
              </a:ext>
            </a:extLst>
          </p:cNvPr>
          <p:cNvGrpSpPr/>
          <p:nvPr/>
        </p:nvGrpSpPr>
        <p:grpSpPr>
          <a:xfrm>
            <a:off x="235039" y="2979276"/>
            <a:ext cx="1072239" cy="1048433"/>
            <a:chOff x="1559230" y="2459387"/>
            <a:chExt cx="1167507" cy="10484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6F3F3FF-FA02-6A15-0E72-6D1833875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65ECF0-CB6A-4026-B530-C91C6C70A463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F251801D-091F-F19C-3DE1-81DE7C8A44E7}"/>
              </a:ext>
            </a:extLst>
          </p:cNvPr>
          <p:cNvGrpSpPr/>
          <p:nvPr/>
        </p:nvGrpSpPr>
        <p:grpSpPr>
          <a:xfrm>
            <a:off x="2378859" y="191467"/>
            <a:ext cx="1113394" cy="1048433"/>
            <a:chOff x="1559230" y="2459387"/>
            <a:chExt cx="1167507" cy="104843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20F184C-D5D7-25B2-B770-F73CB9E3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4">
              <a:extLst>
                <a:ext uri="{FF2B5EF4-FFF2-40B4-BE49-F238E27FC236}">
                  <a16:creationId xmlns:a16="http://schemas.microsoft.com/office/drawing/2014/main" id="{192B7EDD-A0DC-6BBA-8BE6-BC9F62DA5D0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5">
            <a:extLst>
              <a:ext uri="{FF2B5EF4-FFF2-40B4-BE49-F238E27FC236}">
                <a16:creationId xmlns:a16="http://schemas.microsoft.com/office/drawing/2014/main" id="{C6101627-42B3-D51E-B629-D796591A871A}"/>
              </a:ext>
            </a:extLst>
          </p:cNvPr>
          <p:cNvGrpSpPr/>
          <p:nvPr/>
        </p:nvGrpSpPr>
        <p:grpSpPr>
          <a:xfrm>
            <a:off x="2446749" y="2044543"/>
            <a:ext cx="1045504" cy="1048433"/>
            <a:chOff x="1559230" y="2459387"/>
            <a:chExt cx="1167507" cy="104843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64B5F8C-6BA2-FE38-FD1E-E11126FB1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5">
              <a:extLst>
                <a:ext uri="{FF2B5EF4-FFF2-40B4-BE49-F238E27FC236}">
                  <a16:creationId xmlns:a16="http://schemas.microsoft.com/office/drawing/2014/main" id="{361B8537-EFBB-92ED-B2D0-32228583ACDF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7C0AB0CB-615E-08B6-E88F-288009BAEF01}"/>
              </a:ext>
            </a:extLst>
          </p:cNvPr>
          <p:cNvGrpSpPr/>
          <p:nvPr/>
        </p:nvGrpSpPr>
        <p:grpSpPr>
          <a:xfrm>
            <a:off x="4003425" y="1532807"/>
            <a:ext cx="1072239" cy="1048433"/>
            <a:chOff x="1559230" y="2459387"/>
            <a:chExt cx="1167507" cy="104843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8B90CAB-BEDB-AE10-138D-4D2D2E87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37A119-360D-5B10-443B-AA79F152637F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955BF66-D49A-8FFA-A3C5-5F7D29022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FBE011AD-0078-722F-9B3D-7EBEB0CFA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38E46B87-451A-6F40-6387-A5CB75341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2E69901-64AC-69CA-99E9-DAE72DABC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43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7D7FE1E7-0D23-2341-BBD8-A7D54CFE1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28CE7B4-169C-9296-C7F3-84C14B802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45" name="trò chơi hái táo">
            <a:extLst>
              <a:ext uri="{FF2B5EF4-FFF2-40B4-BE49-F238E27FC236}">
                <a16:creationId xmlns:a16="http://schemas.microsoft.com/office/drawing/2014/main" id="{AD52A372-B185-8CDC-BED3-A922AD155258}"/>
              </a:ext>
            </a:extLst>
          </p:cNvPr>
          <p:cNvSpPr/>
          <p:nvPr/>
        </p:nvSpPr>
        <p:spPr>
          <a:xfrm>
            <a:off x="4528217" y="-5224"/>
            <a:ext cx="60236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6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6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EDB5747-50D9-D7BD-340A-6028D0D26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53" y="1645192"/>
            <a:ext cx="5989577" cy="3697269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9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89" y="-154436"/>
            <a:ext cx="2643578" cy="16318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9146" y="557586"/>
            <a:ext cx="7116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 và nắng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01" y="2044700"/>
            <a:ext cx="3502528" cy="4175502"/>
          </a:xfrm>
          <a:prstGeom prst="rect">
            <a:avLst/>
          </a:prstGeom>
          <a:ln>
            <a:solidFill>
              <a:srgbClr val="FCA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51" y="2044700"/>
            <a:ext cx="3502528" cy="4175502"/>
          </a:xfrm>
          <a:prstGeom prst="rect">
            <a:avLst/>
          </a:prstGeom>
          <a:ln>
            <a:solidFill>
              <a:srgbClr val="FCA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10969"/>
          </a:xfrm>
          <a:prstGeom prst="rect">
            <a:avLst/>
          </a:prstGeom>
        </p:spPr>
      </p:pic>
      <p:pic>
        <p:nvPicPr>
          <p:cNvPr id="102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39" y="116454"/>
            <a:ext cx="1186774" cy="1186774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042" y="3622189"/>
            <a:ext cx="3936693" cy="288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C49AB9-8EB6-C04D-7D2E-F8D83428516E}"/>
              </a:ext>
            </a:extLst>
          </p:cNvPr>
          <p:cNvSpPr txBox="1"/>
          <p:nvPr/>
        </p:nvSpPr>
        <p:spPr>
          <a:xfrm>
            <a:off x="3316401" y="2274838"/>
            <a:ext cx="5118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  <a:endParaRPr lang="en-US" sz="72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37" y="2351699"/>
            <a:ext cx="6208608" cy="2284256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5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766" y="5290740"/>
            <a:ext cx="116589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latin typeface="HP-211" panose="020B0803050302020204" pitchFamily="34" charset="0"/>
              </a:rPr>
              <a:t>Chuồn chuồn bay qua các luống rau.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91223" y="5318733"/>
            <a:ext cx="130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88586" y="5318732"/>
            <a:ext cx="130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5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34" y="748659"/>
            <a:ext cx="10251404" cy="4486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9282" y="5319771"/>
            <a:ext cx="169629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216896"/>
            <a:ext cx="7488846" cy="522381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0" y="2163779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18" y="1662756"/>
            <a:ext cx="6167047" cy="3662141"/>
          </a:xfrm>
          <a:prstGeom prst="rect">
            <a:avLst/>
          </a:prstGeom>
        </p:spPr>
      </p:pic>
      <p:pic>
        <p:nvPicPr>
          <p:cNvPr id="17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291" y="0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D3D63-702F-399D-2D40-11B8F6F89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3B2E85-9399-5425-FCA9-04C3662A99D5}"/>
              </a:ext>
            </a:extLst>
          </p:cNvPr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19B966B0-8FBA-AD0A-1DD8-6DCDE629014D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ED556E-8E3D-035E-2B99-3F8FEA1AF64A}"/>
                </a:ext>
              </a:extLst>
            </p:cNvPr>
            <p:cNvSpPr txBox="1"/>
            <p:nvPr/>
          </p:nvSpPr>
          <p:spPr>
            <a:xfrm>
              <a:off x="3553836" y="2845487"/>
              <a:ext cx="5176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B32572-E24E-608B-1A53-3550C7512B8C}"/>
                </a:ext>
              </a:extLst>
            </p:cNvPr>
            <p:cNvSpPr txBox="1"/>
            <p:nvPr/>
          </p:nvSpPr>
          <p:spPr>
            <a:xfrm>
              <a:off x="1873099" y="3897876"/>
              <a:ext cx="87114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8000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68:</a:t>
              </a:r>
              <a:r>
                <a:rPr lang="en-US" sz="8000" b="1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60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HP-211" panose="020B0803050302020204" pitchFamily="34" charset="0"/>
                </a:rPr>
                <a:t>uôn  uông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5260479-56A0-3A7E-005B-38FA3EEDD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5BE81-B35A-4191-AE41-64CC5A89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33130"/>
            <a:ext cx="2437365" cy="144736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083506" y="880333"/>
            <a:ext cx="239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uôn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989022" y="880332"/>
            <a:ext cx="272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uông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861896" y="2376824"/>
          <a:ext cx="4482988" cy="236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1494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241494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1180232"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3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1180232">
                <a:tc gridSpan="2">
                  <a:txBody>
                    <a:bodyPr/>
                    <a:lstStyle/>
                    <a:p>
                      <a:pPr algn="ctr"/>
                      <a:endParaRPr lang="en-US" sz="7300" b="1" dirty="0">
                        <a:latin typeface="VNI-Avo" pitchFamily="2" charset="0"/>
                      </a:endParaRPr>
                    </a:p>
                  </a:txBody>
                  <a:tcPr marL="66696" marR="66696" marT="33348" marB="333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4026678" y="2331203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82184" y="2337019"/>
            <a:ext cx="209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851408" y="3484659"/>
            <a:ext cx="44480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687369" y="3478620"/>
            <a:ext cx="2091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</a:p>
        </p:txBody>
      </p:sp>
    </p:spTree>
    <p:extLst>
      <p:ext uri="{BB962C8B-B14F-4D97-AF65-F5344CB8AC3E}">
        <p14:creationId xmlns:p14="http://schemas.microsoft.com/office/powerpoint/2010/main" val="10453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57D5661-21DA-47B5-A14B-8CF671461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0"/>
            <a:ext cx="12192154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07993" y="1085483"/>
            <a:ext cx="6017633" cy="2133470"/>
            <a:chOff x="2679097" y="624454"/>
            <a:chExt cx="6788728" cy="2401779"/>
          </a:xfrm>
        </p:grpSpPr>
        <p:grpSp>
          <p:nvGrpSpPr>
            <p:cNvPr id="18" name="1"/>
            <p:cNvGrpSpPr/>
            <p:nvPr/>
          </p:nvGrpSpPr>
          <p:grpSpPr>
            <a:xfrm>
              <a:off x="2679097" y="624454"/>
              <a:ext cx="6788728" cy="2401779"/>
              <a:chOff x="3283530" y="624454"/>
              <a:chExt cx="6788728" cy="24017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83531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899567" y="624454"/>
                <a:ext cx="3172691" cy="1137779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899567" y="1888455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7420" y="762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khuôn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220326" y="762457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muốn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85689" y="2026456"/>
                <a:ext cx="235489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nguồn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283530" y="1888453"/>
                <a:ext cx="3172691" cy="1137778"/>
              </a:xfrm>
              <a:prstGeom prst="roundRect">
                <a:avLst/>
              </a:prstGeom>
              <a:solidFill>
                <a:srgbClr val="FBBE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28087" y="2026457"/>
                <a:ext cx="2627296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muộn</a:t>
                </a:r>
              </a:p>
            </p:txBody>
          </p:sp>
        </p:grpSp>
        <p:grpSp>
          <p:nvGrpSpPr>
            <p:cNvPr id="19" name="1-1"/>
            <p:cNvGrpSpPr/>
            <p:nvPr/>
          </p:nvGrpSpPr>
          <p:grpSpPr>
            <a:xfrm>
              <a:off x="3821282" y="760968"/>
              <a:ext cx="5170744" cy="2131969"/>
              <a:chOff x="4420263" y="609090"/>
              <a:chExt cx="5170744" cy="213196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503798" y="610047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80244" y="609090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420263" y="1874852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053150" y="1874585"/>
                <a:ext cx="1537857" cy="86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808653" y="3622597"/>
            <a:ext cx="6017634" cy="2124041"/>
            <a:chOff x="2679097" y="3882931"/>
            <a:chExt cx="6788728" cy="2391168"/>
          </a:xfrm>
        </p:grpSpPr>
        <p:grpSp>
          <p:nvGrpSpPr>
            <p:cNvPr id="20" name="2"/>
            <p:cNvGrpSpPr/>
            <p:nvPr/>
          </p:nvGrpSpPr>
          <p:grpSpPr>
            <a:xfrm>
              <a:off x="2679097" y="3882931"/>
              <a:ext cx="6788728" cy="2391168"/>
              <a:chOff x="3283530" y="3882931"/>
              <a:chExt cx="6788728" cy="2391168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283531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6899567" y="3882931"/>
                <a:ext cx="3172691" cy="1137778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899567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85316" y="4020935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buồng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301348" y="402093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luống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94419" y="5274322"/>
                <a:ext cx="2425170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vuông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83530" y="5136320"/>
                <a:ext cx="3172691" cy="1137779"/>
              </a:xfrm>
              <a:prstGeom prst="roundRect">
                <a:avLst/>
              </a:prstGeom>
              <a:solidFill>
                <a:srgbClr val="BDD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53683" y="5274322"/>
                <a:ext cx="2705698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P-211" panose="020B0803050302020204" pitchFamily="34" charset="0"/>
                  </a:rPr>
                  <a:t>thuổng</a:t>
                </a:r>
              </a:p>
            </p:txBody>
          </p:sp>
        </p:grpSp>
        <p:grpSp>
          <p:nvGrpSpPr>
            <p:cNvPr id="21" name="2-2"/>
            <p:cNvGrpSpPr/>
            <p:nvPr/>
          </p:nvGrpSpPr>
          <p:grpSpPr>
            <a:xfrm>
              <a:off x="3581334" y="4017786"/>
              <a:ext cx="5579432" cy="2121969"/>
              <a:chOff x="4185767" y="4017786"/>
              <a:chExt cx="5579432" cy="2121969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185767" y="4022502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650896" y="401778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82106" y="5273546"/>
                <a:ext cx="2008913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756285" y="5273277"/>
                <a:ext cx="2008914" cy="86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HP-211" panose="020B0803050302020204" pitchFamily="34" charset="0"/>
                  </a:rPr>
                  <a:t>uông</a:t>
                </a: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14472"/>
            <a:ext cx="2437365" cy="1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977847" y="3995719"/>
            <a:ext cx="243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cuộn chỉ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177595" y="3996111"/>
            <a:ext cx="360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buồng chuối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157426" y="3996111"/>
            <a:ext cx="351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</a:rPr>
              <a:t>quả chuông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03972" y="4020663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25728" y="4020663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90139" y="4022031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HP-211" panose="020B0803050302020204" pitchFamily="34" charset="0"/>
              </a:rPr>
              <a:t>uông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" y="23800"/>
            <a:ext cx="2437365" cy="144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63" y="1896810"/>
            <a:ext cx="1910281" cy="2123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90" y="2122246"/>
            <a:ext cx="1886552" cy="1898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392" y="1812111"/>
            <a:ext cx="1791630" cy="21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380</Words>
  <Application>Microsoft Office PowerPoint</Application>
  <PresentationFormat>Widescreen</PresentationFormat>
  <Paragraphs>68</Paragraphs>
  <Slides>22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HP-211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33</cp:revision>
  <dcterms:created xsi:type="dcterms:W3CDTF">2021-07-08T06:56:03Z</dcterms:created>
  <dcterms:modified xsi:type="dcterms:W3CDTF">2023-12-09T16:12:42Z</dcterms:modified>
</cp:coreProperties>
</file>