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7" r:id="rId2"/>
    <p:sldId id="321" r:id="rId3"/>
    <p:sldId id="293" r:id="rId4"/>
    <p:sldId id="292" r:id="rId5"/>
    <p:sldId id="258" r:id="rId6"/>
    <p:sldId id="294" r:id="rId7"/>
    <p:sldId id="305" r:id="rId8"/>
    <p:sldId id="306" r:id="rId9"/>
    <p:sldId id="307" r:id="rId10"/>
    <p:sldId id="312" r:id="rId11"/>
    <p:sldId id="309" r:id="rId12"/>
    <p:sldId id="310" r:id="rId13"/>
    <p:sldId id="319" r:id="rId14"/>
    <p:sldId id="320" r:id="rId15"/>
    <p:sldId id="315" r:id="rId16"/>
    <p:sldId id="260" r:id="rId17"/>
    <p:sldId id="313" r:id="rId18"/>
    <p:sldId id="318" r:id="rId19"/>
    <p:sldId id="316" r:id="rId20"/>
    <p:sldId id="317" r:id="rId21"/>
    <p:sldId id="314" r:id="rId22"/>
    <p:sldId id="277" r:id="rId23"/>
    <p:sldId id="278"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4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308EE-5BEE-4400-B6A5-1F8850A739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7020B0-7A79-4B5E-A93C-02CCEC9FA0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E4CA66-7D88-4D15-AB38-6CF6389A57B8}" type="datetimeFigureOut">
              <a:rPr lang="en-US" smtClean="0"/>
              <a:t>12/9/2023</a:t>
            </a:fld>
            <a:endParaRPr lang="en-US"/>
          </a:p>
        </p:txBody>
      </p:sp>
      <p:sp>
        <p:nvSpPr>
          <p:cNvPr id="4" name="Footer Placeholder 3">
            <a:extLst>
              <a:ext uri="{FF2B5EF4-FFF2-40B4-BE49-F238E27FC236}">
                <a16:creationId xmlns:a16="http://schemas.microsoft.com/office/drawing/2014/main" id="{722DE822-5795-46B7-A6D0-7EE02F91CD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FB36A4-74CC-4338-AF66-E428AA89E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1FDA5-E716-4C77-BECC-3EEC11B7F8DB}" type="slidenum">
              <a:rPr lang="en-US" smtClean="0"/>
              <a:t>‹#›</a:t>
            </a:fld>
            <a:endParaRPr lang="en-US"/>
          </a:p>
        </p:txBody>
      </p:sp>
    </p:spTree>
    <p:extLst>
      <p:ext uri="{BB962C8B-B14F-4D97-AF65-F5344CB8AC3E}">
        <p14:creationId xmlns:p14="http://schemas.microsoft.com/office/powerpoint/2010/main" val="3225352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57F5A52D-C050-4034-BB74-F58DD01F9D7F}"/>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086F9658-310C-44ED-9154-AB725B7E7CC5}"/>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95C46F-3CF0-4591-BF36-A5353E0A561E}"/>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77A1D7-6C25-4BA2-8A5C-90B6F689F6AF}"/>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C89A8-379D-4747-8FA6-F96F35AE0C64}"/>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C3AE96-8877-4978-8ADD-59909BAADDA4}"/>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B2250A-2E2F-46DE-8AF2-960AF74B8B04}"/>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BAA7BC-12B4-439A-91FB-41A58964AB21}"/>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2F410A-4E8D-43DC-9FD6-74EC90976B68}"/>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42CB8D-EBD8-4FC0-953B-D6ED5D87D02B}"/>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ACD9E4-0235-4C95-958C-C30D1FE8FC11}"/>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8B6AFF-CBE1-4937-9FD7-D506ED319783}"/>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E37BE966-0FF5-477F-BA80-972B9BEDF908}"/>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2D92D62F-548E-407B-8DF1-16ACBE7B850F}"/>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47977-63D1-4983-8C87-A92C2ED53E0C}"/>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1CC121-2388-4BAD-9471-2717096DB69E}"/>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F1A7A1-36C3-410D-BD86-6520DF12D486}"/>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682D90-8F28-44BF-BFA2-C3C44A245C51}"/>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EC4636-2990-4F43-85CF-F6E3012B53AF}"/>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B4E59-8337-48AC-99CE-B4B8AAE0F369}"/>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8CDADC-9FF7-4B0C-841C-75BE737CD61A}"/>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B9FCB-8696-4F82-A389-564437A766D6}"/>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0E1041-658B-4C9D-BE49-5D3DEB79770F}"/>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630DD6-0960-464B-A128-2F6FCEEE2536}"/>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jp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D20BA-D29B-7EDC-6397-FD5FDF7C0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8" name="Group 7">
            <a:extLst>
              <a:ext uri="{FF2B5EF4-FFF2-40B4-BE49-F238E27FC236}">
                <a16:creationId xmlns:a16="http://schemas.microsoft.com/office/drawing/2014/main" id="{20607833-62D8-020C-B68E-036BEDA144BB}"/>
              </a:ext>
            </a:extLst>
          </p:cNvPr>
          <p:cNvGrpSpPr/>
          <p:nvPr/>
        </p:nvGrpSpPr>
        <p:grpSpPr>
          <a:xfrm>
            <a:off x="2418737" y="1795699"/>
            <a:ext cx="7354523" cy="2919569"/>
            <a:chOff x="1868199" y="2632197"/>
            <a:chExt cx="8788757" cy="2919569"/>
          </a:xfrm>
          <a:pattFill prst="trellis">
            <a:fgClr>
              <a:srgbClr val="BCE6EB"/>
            </a:fgClr>
            <a:bgClr>
              <a:schemeClr val="bg1"/>
            </a:bgClr>
          </a:pattFill>
        </p:grpSpPr>
        <p:sp>
          <p:nvSpPr>
            <p:cNvPr id="9" name="Rectangle: Rounded Corners 1">
              <a:extLst>
                <a:ext uri="{FF2B5EF4-FFF2-40B4-BE49-F238E27FC236}">
                  <a16:creationId xmlns:a16="http://schemas.microsoft.com/office/drawing/2014/main" id="{0BE833A5-5BC5-2E46-8BD8-F5C293D35AA5}"/>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AD297E-64C8-3DCE-837E-CB7400FCCF10}"/>
                </a:ext>
              </a:extLst>
            </p:cNvPr>
            <p:cNvSpPr txBox="1"/>
            <p:nvPr/>
          </p:nvSpPr>
          <p:spPr>
            <a:xfrm>
              <a:off x="2276884" y="3429518"/>
              <a:ext cx="7971385" cy="1446550"/>
            </a:xfrm>
            <a:prstGeom prst="rect">
              <a:avLst/>
            </a:prstGeom>
            <a:noFill/>
          </p:spPr>
          <p:txBody>
            <a:bodyPr wrap="square" rtlCol="0">
              <a:spAutoFit/>
            </a:bodyPr>
            <a:lstStyle/>
            <a:p>
              <a:pPr algn="ctr"/>
              <a:r>
                <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grpSp>
      <p:pic>
        <p:nvPicPr>
          <p:cNvPr id="11" name="Picture 10">
            <a:extLst>
              <a:ext uri="{FF2B5EF4-FFF2-40B4-BE49-F238E27FC236}">
                <a16:creationId xmlns:a16="http://schemas.microsoft.com/office/drawing/2014/main" id="{C703B300-E2BE-5BA3-A96D-A51D89112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61436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67"/>
            <a:ext cx="2437365" cy="14473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50" y="2925432"/>
            <a:ext cx="4243377" cy="13576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464" y="4283069"/>
            <a:ext cx="8950209" cy="22722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358" y="487637"/>
            <a:ext cx="3795284" cy="240509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565" y="2925432"/>
            <a:ext cx="4471385" cy="1423037"/>
          </a:xfrm>
          <a:prstGeom prst="rect">
            <a:avLst/>
          </a:prstGeom>
        </p:spPr>
      </p:pic>
    </p:spTree>
    <p:extLst>
      <p:ext uri="{BB962C8B-B14F-4D97-AF65-F5344CB8AC3E}">
        <p14:creationId xmlns:p14="http://schemas.microsoft.com/office/powerpoint/2010/main" val="10995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 y="0"/>
            <a:ext cx="2440064" cy="141864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832" y="1215966"/>
            <a:ext cx="5086336" cy="2390408"/>
          </a:xfrm>
          <a:prstGeom prst="rect">
            <a:avLst/>
          </a:prstGeom>
        </p:spPr>
      </p:pic>
      <p:pic>
        <p:nvPicPr>
          <p:cNvPr id="17" name="Picture 16">
            <a:extLst>
              <a:ext uri="{FF2B5EF4-FFF2-40B4-BE49-F238E27FC236}">
                <a16:creationId xmlns:a16="http://schemas.microsoft.com/office/drawing/2014/main" id="{F7D205AB-BC65-4902-A31D-18FAA42485D2}"/>
              </a:ext>
            </a:extLst>
          </p:cNvPr>
          <p:cNvPicPr>
            <a:picLocks noChangeAspect="1"/>
          </p:cNvPicPr>
          <p:nvPr/>
        </p:nvPicPr>
        <p:blipFill rotWithShape="1">
          <a:blip r:embed="rId4"/>
          <a:srcRect r="14396"/>
          <a:stretch/>
        </p:blipFill>
        <p:spPr>
          <a:xfrm>
            <a:off x="653011" y="3835694"/>
            <a:ext cx="5159241" cy="2423922"/>
          </a:xfrm>
          <a:prstGeom prst="rect">
            <a:avLst/>
          </a:prstGeom>
        </p:spPr>
      </p:pic>
      <p:pic>
        <p:nvPicPr>
          <p:cNvPr id="18" name="Picture 17">
            <a:extLst>
              <a:ext uri="{FF2B5EF4-FFF2-40B4-BE49-F238E27FC236}">
                <a16:creationId xmlns:a16="http://schemas.microsoft.com/office/drawing/2014/main" id="{D56674ED-744C-4B26-9FD3-570B5AAA4151}"/>
              </a:ext>
            </a:extLst>
          </p:cNvPr>
          <p:cNvPicPr>
            <a:picLocks noChangeAspect="1"/>
          </p:cNvPicPr>
          <p:nvPr/>
        </p:nvPicPr>
        <p:blipFill rotWithShape="1">
          <a:blip r:embed="rId5"/>
          <a:srcRect r="21275"/>
          <a:stretch/>
        </p:blipFill>
        <p:spPr>
          <a:xfrm>
            <a:off x="6779610" y="3835694"/>
            <a:ext cx="4744698" cy="2423921"/>
          </a:xfrm>
          <a:prstGeom prst="rect">
            <a:avLst/>
          </a:prstGeom>
        </p:spPr>
      </p:pic>
    </p:spTree>
    <p:extLst>
      <p:ext uri="{BB962C8B-B14F-4D97-AF65-F5344CB8AC3E}">
        <p14:creationId xmlns:p14="http://schemas.microsoft.com/office/powerpoint/2010/main" val="93622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CD7CC0-B24A-7A83-C8D6-0A7CD40D7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3" name="Freeform 14">
            <a:extLst>
              <a:ext uri="{FF2B5EF4-FFF2-40B4-BE49-F238E27FC236}">
                <a16:creationId xmlns:a16="http://schemas.microsoft.com/office/drawing/2014/main" id="{2FD3AC0F-9911-5E42-CDEB-4FE02BC32E55}"/>
              </a:ext>
            </a:extLst>
          </p:cNvPr>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F9DF12-BC11-F537-D37C-48684F29D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5" name="Group 4">
            <a:extLst>
              <a:ext uri="{FF2B5EF4-FFF2-40B4-BE49-F238E27FC236}">
                <a16:creationId xmlns:a16="http://schemas.microsoft.com/office/drawing/2014/main" id="{6FE3549B-1EF3-575B-50F6-494D699BE13A}"/>
              </a:ext>
            </a:extLst>
          </p:cNvPr>
          <p:cNvGrpSpPr/>
          <p:nvPr/>
        </p:nvGrpSpPr>
        <p:grpSpPr>
          <a:xfrm>
            <a:off x="1" y="6488935"/>
            <a:ext cx="12191788" cy="369065"/>
            <a:chOff x="1" y="6645897"/>
            <a:chExt cx="12191788" cy="212103"/>
          </a:xfrm>
        </p:grpSpPr>
        <p:sp>
          <p:nvSpPr>
            <p:cNvPr id="6" name="Rectangle 5">
              <a:extLst>
                <a:ext uri="{FF2B5EF4-FFF2-40B4-BE49-F238E27FC236}">
                  <a16:creationId xmlns:a16="http://schemas.microsoft.com/office/drawing/2014/main" id="{103BAE24-5173-4C60-CAD1-F29174076495}"/>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58364B-9753-2F2D-CCDF-898D5F4F8B7B}"/>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C15608-93DF-020A-1FEA-0C69EBB135DD}"/>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DB9F91-5FAC-EE7B-5442-E78265B4E429}"/>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5E3F08-E4FA-6A1A-077C-2F5B933F824E}"/>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FF522-E68C-B5D4-4B02-46387F768C41}"/>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0949A5-D53D-56AE-BEB3-04F0F71408EA}"/>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28C19B-2DFA-65A0-F112-E991FE5A6A53}"/>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498D4A-26DD-591D-D559-CBEFAD5FDCB2}"/>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FA628E-FF5B-0BED-4ED5-803915946608}"/>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9F20C3-0C77-E22E-59FB-C8B3288E5637}"/>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Kết nối tri thức với cuộc sống">
            <a:extLst>
              <a:ext uri="{FF2B5EF4-FFF2-40B4-BE49-F238E27FC236}">
                <a16:creationId xmlns:a16="http://schemas.microsoft.com/office/drawing/2014/main" id="{9B796D22-62D7-0924-A974-D77CD1A698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9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89945-176C-5C3C-8AF5-14D30CCC6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 y="0"/>
            <a:ext cx="2440064" cy="1418642"/>
          </a:xfrm>
          <a:prstGeom prst="rect">
            <a:avLst/>
          </a:prstGeom>
        </p:spPr>
      </p:pic>
      <p:pic>
        <p:nvPicPr>
          <p:cNvPr id="4" name="Picture 3">
            <a:extLst>
              <a:ext uri="{FF2B5EF4-FFF2-40B4-BE49-F238E27FC236}">
                <a16:creationId xmlns:a16="http://schemas.microsoft.com/office/drawing/2014/main" id="{A1F23549-D0B7-8DC2-38D3-AE3ED9A5B41C}"/>
              </a:ext>
            </a:extLst>
          </p:cNvPr>
          <p:cNvPicPr>
            <a:picLocks noChangeAspect="1"/>
          </p:cNvPicPr>
          <p:nvPr/>
        </p:nvPicPr>
        <p:blipFill rotWithShape="1">
          <a:blip r:embed="rId3"/>
          <a:srcRect l="762" r="4027"/>
          <a:stretch/>
        </p:blipFill>
        <p:spPr>
          <a:xfrm>
            <a:off x="1907318" y="1095284"/>
            <a:ext cx="8730805" cy="2333716"/>
          </a:xfrm>
          <a:prstGeom prst="rect">
            <a:avLst/>
          </a:prstGeom>
        </p:spPr>
      </p:pic>
      <p:pic>
        <p:nvPicPr>
          <p:cNvPr id="6" name="Picture 5">
            <a:extLst>
              <a:ext uri="{FF2B5EF4-FFF2-40B4-BE49-F238E27FC236}">
                <a16:creationId xmlns:a16="http://schemas.microsoft.com/office/drawing/2014/main" id="{36ED9CC3-B01C-2D61-19BB-F53175F394C6}"/>
              </a:ext>
            </a:extLst>
          </p:cNvPr>
          <p:cNvPicPr>
            <a:picLocks noChangeAspect="1"/>
          </p:cNvPicPr>
          <p:nvPr/>
        </p:nvPicPr>
        <p:blipFill rotWithShape="1">
          <a:blip r:embed="rId4"/>
          <a:srcRect l="767" t="2407" r="4578"/>
          <a:stretch/>
        </p:blipFill>
        <p:spPr>
          <a:xfrm>
            <a:off x="1907318" y="3408218"/>
            <a:ext cx="8730805" cy="2582278"/>
          </a:xfrm>
          <a:prstGeom prst="rect">
            <a:avLst/>
          </a:prstGeom>
        </p:spPr>
      </p:pic>
    </p:spTree>
    <p:extLst>
      <p:ext uri="{BB962C8B-B14F-4D97-AF65-F5344CB8AC3E}">
        <p14:creationId xmlns:p14="http://schemas.microsoft.com/office/powerpoint/2010/main" val="32089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12" y="2411350"/>
            <a:ext cx="5492059"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94086" y="816556"/>
            <a:ext cx="8633255" cy="4838684"/>
            <a:chOff x="1694086" y="1662130"/>
            <a:chExt cx="8633255" cy="4838684"/>
          </a:xfrm>
        </p:grpSpPr>
        <p:pic>
          <p:nvPicPr>
            <p:cNvPr id="2" name="Picture 1"/>
            <p:cNvPicPr>
              <a:picLocks noChangeAspect="1"/>
            </p:cNvPicPr>
            <p:nvPr/>
          </p:nvPicPr>
          <p:blipFill>
            <a:blip r:embed="rId2"/>
            <a:stretch>
              <a:fillRect/>
            </a:stretch>
          </p:blipFill>
          <p:spPr>
            <a:xfrm>
              <a:off x="1883870" y="1662130"/>
              <a:ext cx="8443471" cy="48386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086" y="2431370"/>
              <a:ext cx="2061838" cy="1231412"/>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8193" y="2995809"/>
            <a:ext cx="11575613" cy="3170099"/>
          </a:xfrm>
          <a:prstGeom prst="rect">
            <a:avLst/>
          </a:prstGeom>
          <a:noFill/>
        </p:spPr>
        <p:txBody>
          <a:bodyPr wrap="square" rtlCol="0">
            <a:spAutoFit/>
          </a:bodyPr>
          <a:lstStyle/>
          <a:p>
            <a:pPr algn="just"/>
            <a:r>
              <a:rPr lang="vi-VN" sz="4000" b="1" dirty="0">
                <a:latin typeface="Arial-Rounded" panose="020B0500000000000000" pitchFamily="34" charset="0"/>
                <a:ea typeface="Arial-Rounded" panose="020B0500000000000000" pitchFamily="34" charset="0"/>
                <a:cs typeface="Arial-Rounded" panose="020B0500000000000000"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grpSp>
        <p:nvGrpSpPr>
          <p:cNvPr id="10" name="Group 9"/>
          <p:cNvGrpSpPr/>
          <p:nvPr/>
        </p:nvGrpSpPr>
        <p:grpSpPr>
          <a:xfrm>
            <a:off x="2427072" y="328298"/>
            <a:ext cx="7387670" cy="2129767"/>
            <a:chOff x="1906937" y="1391480"/>
            <a:chExt cx="7387670" cy="2129767"/>
          </a:xfrm>
        </p:grpSpPr>
        <p:pic>
          <p:nvPicPr>
            <p:cNvPr id="24" name="Picture 23"/>
            <p:cNvPicPr>
              <a:picLocks noChangeAspect="1"/>
            </p:cNvPicPr>
            <p:nvPr/>
          </p:nvPicPr>
          <p:blipFill>
            <a:blip r:embed="rId2"/>
            <a:stretch>
              <a:fillRect/>
            </a:stretch>
          </p:blipFill>
          <p:spPr>
            <a:xfrm>
              <a:off x="2280621" y="1406417"/>
              <a:ext cx="7013986" cy="211483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937" y="1391480"/>
              <a:ext cx="1923689" cy="1148904"/>
            </a:xfrm>
            <a:prstGeom prst="rect">
              <a:avLst/>
            </a:prstGeom>
          </p:spPr>
        </p:pic>
      </p:grpSp>
    </p:spTree>
    <p:extLst>
      <p:ext uri="{BB962C8B-B14F-4D97-AF65-F5344CB8AC3E}">
        <p14:creationId xmlns:p14="http://schemas.microsoft.com/office/powerpoint/2010/main" val="355861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6CFB8-4840-88ED-0F7D-4DBD95133B71}"/>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a:t>
            </a:r>
            <a:r>
              <a:rPr lang="vi-VN" sz="4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bướu</a:t>
            </a:r>
            <a:r>
              <a:rPr lang="vi-VN" sz="4600" dirty="0">
                <a:latin typeface="Arial-Rounded" panose="020B0500000000000000" pitchFamily="34" charset="0"/>
                <a:ea typeface="Arial-Rounded" panose="020B0500000000000000" pitchFamily="34" charset="0"/>
                <a:cs typeface="Arial-Rounded" panose="020B0500000000000000" pitchFamily="34" charset="0"/>
              </a:rPr>
              <a:t>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vi-VN" sz="4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Bướu</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a:t>
            </a:r>
            <a:r>
              <a:rPr lang="vi-VN" sz="4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vi-VN" sz="4600" dirty="0">
                <a:latin typeface="Arial-Rounded" panose="020B0500000000000000" pitchFamily="34" charset="0"/>
                <a:ea typeface="Arial-Rounded" panose="020B0500000000000000" pitchFamily="34" charset="0"/>
                <a:cs typeface="Arial-Rounded" panose="020B0500000000000000" pitchFamily="34" charset="0"/>
              </a:rPr>
              <a:t> băng qua những vùng sa mạc khô cằn.</a:t>
            </a:r>
          </a:p>
        </p:txBody>
      </p:sp>
      <p:pic>
        <p:nvPicPr>
          <p:cNvPr id="3" name="Picture 2">
            <a:extLst>
              <a:ext uri="{FF2B5EF4-FFF2-40B4-BE49-F238E27FC236}">
                <a16:creationId xmlns:a16="http://schemas.microsoft.com/office/drawing/2014/main" id="{226873F7-E9C0-016B-73E3-0F6D683B4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Tree>
    <p:extLst>
      <p:ext uri="{BB962C8B-B14F-4D97-AF65-F5344CB8AC3E}">
        <p14:creationId xmlns:p14="http://schemas.microsoft.com/office/powerpoint/2010/main" val="418467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1662BB-379B-6272-F29C-BE2C26CFE60B}"/>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3" name="Picture 2">
            <a:extLst>
              <a:ext uri="{FF2B5EF4-FFF2-40B4-BE49-F238E27FC236}">
                <a16:creationId xmlns:a16="http://schemas.microsoft.com/office/drawing/2014/main" id="{D8B471CF-4E8B-A7CD-06C2-0242A532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
        <p:nvSpPr>
          <p:cNvPr id="4" name="Rectangle: Rounded Corners 3">
            <a:extLst>
              <a:ext uri="{FF2B5EF4-FFF2-40B4-BE49-F238E27FC236}">
                <a16:creationId xmlns:a16="http://schemas.microsoft.com/office/drawing/2014/main" id="{8B04F232-41F9-5C39-834B-64E9269836EF}"/>
              </a:ext>
            </a:extLst>
          </p:cNvPr>
          <p:cNvSpPr/>
          <p:nvPr/>
        </p:nvSpPr>
        <p:spPr>
          <a:xfrm>
            <a:off x="1367776" y="1188662"/>
            <a:ext cx="1796855"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3AB2BE1-F9BE-A3DF-8BDD-98BB80F6C0D1}"/>
              </a:ext>
            </a:extLst>
          </p:cNvPr>
          <p:cNvSpPr/>
          <p:nvPr/>
        </p:nvSpPr>
        <p:spPr>
          <a:xfrm>
            <a:off x="9582859" y="1168634"/>
            <a:ext cx="231103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12A4189-37EF-FF65-D287-F3FD04DD9DB7}"/>
              </a:ext>
            </a:extLst>
          </p:cNvPr>
          <p:cNvSpPr/>
          <p:nvPr/>
        </p:nvSpPr>
        <p:spPr>
          <a:xfrm>
            <a:off x="9134922" y="2077067"/>
            <a:ext cx="161716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C348CA2-CB62-F3D7-FC57-59F3A504AD75}"/>
              </a:ext>
            </a:extLst>
          </p:cNvPr>
          <p:cNvSpPr/>
          <p:nvPr/>
        </p:nvSpPr>
        <p:spPr>
          <a:xfrm>
            <a:off x="7836894" y="4844276"/>
            <a:ext cx="220574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6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CAAB-584A-D7BF-050C-1DE7030FC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22DFB0-A9BC-047E-3339-CD21C0480550}"/>
              </a:ext>
            </a:extLst>
          </p:cNvPr>
          <p:cNvSpPr>
            <a:spLocks noGrp="1"/>
          </p:cNvSpPr>
          <p:nvPr>
            <p:ph idx="1"/>
          </p:nvPr>
        </p:nvSpPr>
        <p:spPr/>
        <p:txBody>
          <a:bodyPr/>
          <a:lstStyle/>
          <a:p>
            <a:endParaRPr lang="en-US"/>
          </a:p>
        </p:txBody>
      </p:sp>
      <p:pic>
        <p:nvPicPr>
          <p:cNvPr id="4" name="Google Shape;84;p1">
            <a:extLst>
              <a:ext uri="{FF2B5EF4-FFF2-40B4-BE49-F238E27FC236}">
                <a16:creationId xmlns:a16="http://schemas.microsoft.com/office/drawing/2014/main" id="{AD1BFB98-8A38-F114-8999-CA497713A4F0}"/>
              </a:ext>
            </a:extLst>
          </p:cNvPr>
          <p:cNvPicPr preferRelativeResize="0"/>
          <p:nvPr/>
        </p:nvPicPr>
        <p:blipFill rotWithShape="1">
          <a:blip r:embed="rId5">
            <a:alphaModFix/>
          </a:blip>
          <a:srcRect t="9822" b="9821"/>
          <a:stretch/>
        </p:blipFill>
        <p:spPr>
          <a:xfrm flipH="1">
            <a:off x="0" y="0"/>
            <a:ext cx="12192000" cy="6858000"/>
          </a:xfrm>
          <a:prstGeom prst="rect">
            <a:avLst/>
          </a:prstGeom>
          <a:noFill/>
          <a:ln>
            <a:noFill/>
          </a:ln>
        </p:spPr>
      </p:pic>
      <p:pic>
        <p:nvPicPr>
          <p:cNvPr id="5" name="Google Shape;99;p3">
            <a:extLst>
              <a:ext uri="{FF2B5EF4-FFF2-40B4-BE49-F238E27FC236}">
                <a16:creationId xmlns:a16="http://schemas.microsoft.com/office/drawing/2014/main" id="{5BB5EE52-E49E-0D51-714C-F20BF7C3CB90}"/>
              </a:ext>
            </a:extLst>
          </p:cNvPr>
          <p:cNvPicPr preferRelativeResize="0"/>
          <p:nvPr/>
        </p:nvPicPr>
        <p:blipFill rotWithShape="1">
          <a:blip r:embed="rId6">
            <a:alphaModFix/>
          </a:blip>
          <a:srcRect/>
          <a:stretch/>
        </p:blipFill>
        <p:spPr>
          <a:xfrm>
            <a:off x="-255562" y="-130669"/>
            <a:ext cx="6472215" cy="7214366"/>
          </a:xfrm>
          <a:prstGeom prst="rect">
            <a:avLst/>
          </a:prstGeom>
          <a:noFill/>
          <a:ln>
            <a:noFill/>
          </a:ln>
        </p:spPr>
      </p:pic>
      <p:pic>
        <p:nvPicPr>
          <p:cNvPr id="6" name="Google Shape;94;p2">
            <a:extLst>
              <a:ext uri="{FF2B5EF4-FFF2-40B4-BE49-F238E27FC236}">
                <a16:creationId xmlns:a16="http://schemas.microsoft.com/office/drawing/2014/main" id="{7CD8CA6F-418D-E1DA-B757-6ABBF9F253F9}"/>
              </a:ext>
            </a:extLst>
          </p:cNvPr>
          <p:cNvPicPr preferRelativeResize="0"/>
          <p:nvPr/>
        </p:nvPicPr>
        <p:blipFill rotWithShape="1">
          <a:blip r:embed="rId7">
            <a:alphaModFix/>
          </a:blip>
          <a:srcRect/>
          <a:stretch/>
        </p:blipFill>
        <p:spPr>
          <a:xfrm>
            <a:off x="10711469" y="0"/>
            <a:ext cx="1206211" cy="1140005"/>
          </a:xfrm>
          <a:prstGeom prst="rect">
            <a:avLst/>
          </a:prstGeom>
          <a:noFill/>
          <a:ln>
            <a:noFill/>
          </a:ln>
        </p:spPr>
      </p:pic>
      <p:pic>
        <p:nvPicPr>
          <p:cNvPr id="7" name="Picture 6">
            <a:extLst>
              <a:ext uri="{FF2B5EF4-FFF2-40B4-BE49-F238E27FC236}">
                <a16:creationId xmlns:a16="http://schemas.microsoft.com/office/drawing/2014/main" id="{042316FF-C1ED-B346-4682-CF802A0C037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0" y="5699760"/>
            <a:ext cx="4120727" cy="1336423"/>
          </a:xfrm>
          <a:prstGeom prst="rect">
            <a:avLst/>
          </a:prstGeom>
        </p:spPr>
      </p:pic>
      <p:pic>
        <p:nvPicPr>
          <p:cNvPr id="8" name="Picture 7">
            <a:extLst>
              <a:ext uri="{FF2B5EF4-FFF2-40B4-BE49-F238E27FC236}">
                <a16:creationId xmlns:a16="http://schemas.microsoft.com/office/drawing/2014/main" id="{36CDA44B-75D7-574F-3EDF-E07E02099D0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75743" y="5699760"/>
            <a:ext cx="4120727" cy="1336423"/>
          </a:xfrm>
          <a:prstGeom prst="rect">
            <a:avLst/>
          </a:prstGeom>
        </p:spPr>
      </p:pic>
      <p:pic>
        <p:nvPicPr>
          <p:cNvPr id="9" name="Picture 8">
            <a:extLst>
              <a:ext uri="{FF2B5EF4-FFF2-40B4-BE49-F238E27FC236}">
                <a16:creationId xmlns:a16="http://schemas.microsoft.com/office/drawing/2014/main" id="{1CEE6E91-4302-39F4-FD15-6818F9CEAEC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38" b="100000" l="9863" r="89863"/>
                    </a14:imgEffect>
                  </a14:imgLayer>
                </a14:imgProps>
              </a:ext>
            </a:extLst>
          </a:blip>
          <a:stretch>
            <a:fillRect/>
          </a:stretch>
        </p:blipFill>
        <p:spPr>
          <a:xfrm>
            <a:off x="-137162" y="4258170"/>
            <a:ext cx="3048002" cy="2688922"/>
          </a:xfrm>
          <a:prstGeom prst="rect">
            <a:avLst/>
          </a:prstGeom>
        </p:spPr>
      </p:pic>
      <p:sp>
        <p:nvSpPr>
          <p:cNvPr id="10" name="Cloud 9">
            <a:extLst>
              <a:ext uri="{FF2B5EF4-FFF2-40B4-BE49-F238E27FC236}">
                <a16:creationId xmlns:a16="http://schemas.microsoft.com/office/drawing/2014/main" id="{4D5361DD-5560-8123-E6A8-08964E68BB40}"/>
              </a:ext>
            </a:extLst>
          </p:cNvPr>
          <p:cNvSpPr/>
          <p:nvPr/>
        </p:nvSpPr>
        <p:spPr>
          <a:xfrm>
            <a:off x="9802537" y="721366"/>
            <a:ext cx="1493520" cy="659094"/>
          </a:xfrm>
          <a:prstGeom prst="cloud">
            <a:avLst/>
          </a:prstGeom>
          <a:solidFill>
            <a:srgbClr val="00B0F0"/>
          </a:solid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187D85EB-A6E1-60C6-160A-0432E9F279F8}"/>
              </a:ext>
            </a:extLst>
          </p:cNvPr>
          <p:cNvSpPr/>
          <p:nvPr/>
        </p:nvSpPr>
        <p:spPr>
          <a:xfrm>
            <a:off x="10802911" y="765912"/>
            <a:ext cx="1493520" cy="659094"/>
          </a:xfrm>
          <a:prstGeom prst="cloud">
            <a:avLst/>
          </a:prstGeom>
          <a:solidFill>
            <a:srgbClr val="00B0F0"/>
          </a:solidFill>
          <a:ln>
            <a:solidFill>
              <a:schemeClr val="bg1"/>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EC8D50-9059-CE6B-1D81-526DE42C3EF6}"/>
              </a:ext>
            </a:extLst>
          </p:cNvPr>
          <p:cNvPicPr>
            <a:picLocks noChangeAspect="1"/>
          </p:cNvPicPr>
          <p:nvPr/>
        </p:nvPicPr>
        <p:blipFill rotWithShape="1">
          <a:blip r:embed="rId12">
            <a:extLst>
              <a:ext uri="{28A0092B-C50C-407E-A947-70E740481C1C}">
                <a14:useLocalDpi xmlns:a14="http://schemas.microsoft.com/office/drawing/2010/main" val="0"/>
              </a:ext>
            </a:extLst>
          </a:blip>
          <a:srcRect l="32022" r="30661"/>
          <a:stretch/>
        </p:blipFill>
        <p:spPr>
          <a:xfrm>
            <a:off x="8107414" y="2018787"/>
            <a:ext cx="2912300" cy="4389809"/>
          </a:xfrm>
          <a:prstGeom prst="rect">
            <a:avLst/>
          </a:prstGeom>
        </p:spPr>
      </p:pic>
      <p:pic>
        <p:nvPicPr>
          <p:cNvPr id="13" name="Google Shape;90;p2">
            <a:extLst>
              <a:ext uri="{FF2B5EF4-FFF2-40B4-BE49-F238E27FC236}">
                <a16:creationId xmlns:a16="http://schemas.microsoft.com/office/drawing/2014/main" id="{C3AF5E32-A5EA-3B6B-A029-BE15C529B0CF}"/>
              </a:ext>
            </a:extLst>
          </p:cNvPr>
          <p:cNvPicPr preferRelativeResize="0"/>
          <p:nvPr/>
        </p:nvPicPr>
        <p:blipFill rotWithShape="1">
          <a:blip r:embed="rId13">
            <a:alphaModFix/>
          </a:blip>
          <a:srcRect/>
          <a:stretch/>
        </p:blipFill>
        <p:spPr>
          <a:xfrm flipH="1">
            <a:off x="5654040" y="5501640"/>
            <a:ext cx="6424108" cy="1221663"/>
          </a:xfrm>
          <a:prstGeom prst="rect">
            <a:avLst/>
          </a:prstGeom>
          <a:noFill/>
          <a:ln>
            <a:noFill/>
          </a:ln>
        </p:spPr>
      </p:pic>
      <p:sp>
        <p:nvSpPr>
          <p:cNvPr id="14" name="trò chơi hái táo">
            <a:extLst>
              <a:ext uri="{FF2B5EF4-FFF2-40B4-BE49-F238E27FC236}">
                <a16:creationId xmlns:a16="http://schemas.microsoft.com/office/drawing/2014/main" id="{5140A469-7169-64EF-7845-E2A78B3B32F5}"/>
              </a:ext>
            </a:extLst>
          </p:cNvPr>
          <p:cNvSpPr/>
          <p:nvPr/>
        </p:nvSpPr>
        <p:spPr>
          <a:xfrm>
            <a:off x="4528217" y="-5224"/>
            <a:ext cx="6023643"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6000" b="1" i="0" u="none" strike="noStrike" kern="0" cap="none" spc="0" normalizeH="0" baseline="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đèn pin">
            <a:extLst>
              <a:ext uri="{FF2B5EF4-FFF2-40B4-BE49-F238E27FC236}">
                <a16:creationId xmlns:a16="http://schemas.microsoft.com/office/drawing/2014/main" id="{360AB6CD-82B0-4C6A-479A-8424B2A6FBB1}"/>
              </a:ext>
            </a:extLst>
          </p:cNvPr>
          <p:cNvSpPr txBox="1"/>
          <p:nvPr/>
        </p:nvSpPr>
        <p:spPr>
          <a:xfrm>
            <a:off x="7055291" y="5628131"/>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nguồn điện</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mũ len">
            <a:extLst>
              <a:ext uri="{FF2B5EF4-FFF2-40B4-BE49-F238E27FC236}">
                <a16:creationId xmlns:a16="http://schemas.microsoft.com/office/drawing/2014/main" id="{EB23B1DE-91A6-24C1-535F-A808A28820A0}"/>
              </a:ext>
            </a:extLst>
          </p:cNvPr>
          <p:cNvSpPr txBox="1"/>
          <p:nvPr/>
        </p:nvSpPr>
        <p:spPr>
          <a:xfrm>
            <a:off x="7055291" y="5628131"/>
            <a:ext cx="402274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quả chuông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mưa phùn">
            <a:extLst>
              <a:ext uri="{FF2B5EF4-FFF2-40B4-BE49-F238E27FC236}">
                <a16:creationId xmlns:a16="http://schemas.microsoft.com/office/drawing/2014/main" id="{FA3B6607-7F87-43F1-5632-AB1C70437E24}"/>
              </a:ext>
            </a:extLst>
          </p:cNvPr>
          <p:cNvSpPr txBox="1"/>
          <p:nvPr/>
        </p:nvSpPr>
        <p:spPr>
          <a:xfrm>
            <a:off x="7055291" y="5628131"/>
            <a:ext cx="396386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buồng chuối</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dế mèn">
            <a:extLst>
              <a:ext uri="{FF2B5EF4-FFF2-40B4-BE49-F238E27FC236}">
                <a16:creationId xmlns:a16="http://schemas.microsoft.com/office/drawing/2014/main" id="{EDDAA09E-5872-4EC9-2035-06C4BA4F1EA0}"/>
              </a:ext>
            </a:extLst>
          </p:cNvPr>
          <p:cNvSpPr txBox="1"/>
          <p:nvPr/>
        </p:nvSpPr>
        <p:spPr>
          <a:xfrm>
            <a:off x="7055291" y="5628131"/>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khuôn mặt</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bản tin">
            <a:extLst>
              <a:ext uri="{FF2B5EF4-FFF2-40B4-BE49-F238E27FC236}">
                <a16:creationId xmlns:a16="http://schemas.microsoft.com/office/drawing/2014/main" id="{250347CB-4B77-4641-7C7C-BA934515F487}"/>
              </a:ext>
            </a:extLst>
          </p:cNvPr>
          <p:cNvSpPr txBox="1"/>
          <p:nvPr/>
        </p:nvSpPr>
        <p:spPr>
          <a:xfrm>
            <a:off x="7055291" y="5628131"/>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hình vuông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cun con">
            <a:extLst>
              <a:ext uri="{FF2B5EF4-FFF2-40B4-BE49-F238E27FC236}">
                <a16:creationId xmlns:a16="http://schemas.microsoft.com/office/drawing/2014/main" id="{7F84E27A-0626-AADE-50AB-63C9385B743E}"/>
              </a:ext>
            </a:extLst>
          </p:cNvPr>
          <p:cNvSpPr txBox="1"/>
          <p:nvPr/>
        </p:nvSpPr>
        <p:spPr>
          <a:xfrm>
            <a:off x="7055291" y="5628131"/>
            <a:ext cx="39609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buôn làng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1">
            <a:extLst>
              <a:ext uri="{FF2B5EF4-FFF2-40B4-BE49-F238E27FC236}">
                <a16:creationId xmlns:a16="http://schemas.microsoft.com/office/drawing/2014/main" id="{DE911106-2E7D-6EEF-EC78-22915156BB8D}"/>
              </a:ext>
            </a:extLst>
          </p:cNvPr>
          <p:cNvGrpSpPr/>
          <p:nvPr/>
        </p:nvGrpSpPr>
        <p:grpSpPr>
          <a:xfrm>
            <a:off x="1032272" y="1286640"/>
            <a:ext cx="1072239" cy="1048433"/>
            <a:chOff x="2341807" y="722423"/>
            <a:chExt cx="1167507" cy="1048431"/>
          </a:xfrm>
        </p:grpSpPr>
        <p:pic>
          <p:nvPicPr>
            <p:cNvPr id="22" name="Picture 21">
              <a:extLst>
                <a:ext uri="{FF2B5EF4-FFF2-40B4-BE49-F238E27FC236}">
                  <a16:creationId xmlns:a16="http://schemas.microsoft.com/office/drawing/2014/main" id="{89210FAF-9BC1-AB4F-19D7-C8AC4994F0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23" name="1">
              <a:extLst>
                <a:ext uri="{FF2B5EF4-FFF2-40B4-BE49-F238E27FC236}">
                  <a16:creationId xmlns:a16="http://schemas.microsoft.com/office/drawing/2014/main" id="{1AFB478D-2F01-B1A4-3533-27750910C43F}"/>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
            <a:extLst>
              <a:ext uri="{FF2B5EF4-FFF2-40B4-BE49-F238E27FC236}">
                <a16:creationId xmlns:a16="http://schemas.microsoft.com/office/drawing/2014/main" id="{0EC3F1A1-A94A-C3F8-D153-B0648DCEC825}"/>
              </a:ext>
            </a:extLst>
          </p:cNvPr>
          <p:cNvGrpSpPr/>
          <p:nvPr/>
        </p:nvGrpSpPr>
        <p:grpSpPr>
          <a:xfrm>
            <a:off x="4445074" y="2734052"/>
            <a:ext cx="1197368" cy="1048433"/>
            <a:chOff x="5632842" y="2105111"/>
            <a:chExt cx="1167507" cy="1048431"/>
          </a:xfrm>
        </p:grpSpPr>
        <p:pic>
          <p:nvPicPr>
            <p:cNvPr id="25" name="2">
              <a:extLst>
                <a:ext uri="{FF2B5EF4-FFF2-40B4-BE49-F238E27FC236}">
                  <a16:creationId xmlns:a16="http://schemas.microsoft.com/office/drawing/2014/main" id="{F6944340-EF03-82C6-B22A-F3DF8EAB93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26" name="2">
              <a:extLst>
                <a:ext uri="{FF2B5EF4-FFF2-40B4-BE49-F238E27FC236}">
                  <a16:creationId xmlns:a16="http://schemas.microsoft.com/office/drawing/2014/main" id="{BE16D32B-9BDB-EA54-7506-A708AB516B83}"/>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13">
            <a:extLst>
              <a:ext uri="{FF2B5EF4-FFF2-40B4-BE49-F238E27FC236}">
                <a16:creationId xmlns:a16="http://schemas.microsoft.com/office/drawing/2014/main" id="{679CB9B1-DEC3-81B7-BB1E-F016989334EA}"/>
              </a:ext>
            </a:extLst>
          </p:cNvPr>
          <p:cNvGrpSpPr/>
          <p:nvPr/>
        </p:nvGrpSpPr>
        <p:grpSpPr>
          <a:xfrm>
            <a:off x="235039" y="2979276"/>
            <a:ext cx="1072239" cy="1048433"/>
            <a:chOff x="1559230" y="2459387"/>
            <a:chExt cx="1167507" cy="1048431"/>
          </a:xfrm>
        </p:grpSpPr>
        <p:pic>
          <p:nvPicPr>
            <p:cNvPr id="28" name="Picture 27">
              <a:extLst>
                <a:ext uri="{FF2B5EF4-FFF2-40B4-BE49-F238E27FC236}">
                  <a16:creationId xmlns:a16="http://schemas.microsoft.com/office/drawing/2014/main" id="{69AB461C-F3D1-628E-5A3C-E7EEC9175F5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509A1121-E64D-0DE0-5A7D-A9DF9F4D3914}"/>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0" name="Group 4">
            <a:extLst>
              <a:ext uri="{FF2B5EF4-FFF2-40B4-BE49-F238E27FC236}">
                <a16:creationId xmlns:a16="http://schemas.microsoft.com/office/drawing/2014/main" id="{37C7AA24-785D-17D3-F882-11F8506A07C7}"/>
              </a:ext>
            </a:extLst>
          </p:cNvPr>
          <p:cNvGrpSpPr/>
          <p:nvPr/>
        </p:nvGrpSpPr>
        <p:grpSpPr>
          <a:xfrm>
            <a:off x="2378859" y="191467"/>
            <a:ext cx="1113394" cy="1048433"/>
            <a:chOff x="1559230" y="2459387"/>
            <a:chExt cx="1167507" cy="1048431"/>
          </a:xfrm>
        </p:grpSpPr>
        <p:pic>
          <p:nvPicPr>
            <p:cNvPr id="31" name="Picture 30">
              <a:extLst>
                <a:ext uri="{FF2B5EF4-FFF2-40B4-BE49-F238E27FC236}">
                  <a16:creationId xmlns:a16="http://schemas.microsoft.com/office/drawing/2014/main" id="{A3B06A20-12E6-EC04-71D4-2786A102CDE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32" name="4">
              <a:extLst>
                <a:ext uri="{FF2B5EF4-FFF2-40B4-BE49-F238E27FC236}">
                  <a16:creationId xmlns:a16="http://schemas.microsoft.com/office/drawing/2014/main" id="{BE3A33D5-7EAF-0A44-7B74-11030B04B4C4}"/>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5">
            <a:extLst>
              <a:ext uri="{FF2B5EF4-FFF2-40B4-BE49-F238E27FC236}">
                <a16:creationId xmlns:a16="http://schemas.microsoft.com/office/drawing/2014/main" id="{54F1DFD4-7D19-A533-6DA6-280ADC9A5E3B}"/>
              </a:ext>
            </a:extLst>
          </p:cNvPr>
          <p:cNvGrpSpPr/>
          <p:nvPr/>
        </p:nvGrpSpPr>
        <p:grpSpPr>
          <a:xfrm>
            <a:off x="2446749" y="2044543"/>
            <a:ext cx="1045504" cy="1048433"/>
            <a:chOff x="1559230" y="2459387"/>
            <a:chExt cx="1167507" cy="1048431"/>
          </a:xfrm>
        </p:grpSpPr>
        <p:pic>
          <p:nvPicPr>
            <p:cNvPr id="34" name="Picture 33">
              <a:extLst>
                <a:ext uri="{FF2B5EF4-FFF2-40B4-BE49-F238E27FC236}">
                  <a16:creationId xmlns:a16="http://schemas.microsoft.com/office/drawing/2014/main" id="{E423E270-B915-0C6A-A931-431F58721D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35" name="5">
              <a:extLst>
                <a:ext uri="{FF2B5EF4-FFF2-40B4-BE49-F238E27FC236}">
                  <a16:creationId xmlns:a16="http://schemas.microsoft.com/office/drawing/2014/main" id="{26DDD9B8-D668-4355-80CB-E2E1BD3FFFFF}"/>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6" name="Group 22">
            <a:extLst>
              <a:ext uri="{FF2B5EF4-FFF2-40B4-BE49-F238E27FC236}">
                <a16:creationId xmlns:a16="http://schemas.microsoft.com/office/drawing/2014/main" id="{DE3468D2-545B-CE0B-ED8E-A456EC6D643B}"/>
              </a:ext>
            </a:extLst>
          </p:cNvPr>
          <p:cNvGrpSpPr/>
          <p:nvPr/>
        </p:nvGrpSpPr>
        <p:grpSpPr>
          <a:xfrm>
            <a:off x="4003425" y="1532807"/>
            <a:ext cx="1072239" cy="1048433"/>
            <a:chOff x="1559230" y="2459387"/>
            <a:chExt cx="1167507" cy="1048431"/>
          </a:xfrm>
        </p:grpSpPr>
        <p:pic>
          <p:nvPicPr>
            <p:cNvPr id="37" name="Picture 36">
              <a:extLst>
                <a:ext uri="{FF2B5EF4-FFF2-40B4-BE49-F238E27FC236}">
                  <a16:creationId xmlns:a16="http://schemas.microsoft.com/office/drawing/2014/main" id="{F9F5932F-6BBA-564E-A52B-13CFB433D2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C101D8F9-C1ED-9C8F-427E-6CCF15AF675A}"/>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9" name="Tieng-tinh-tinh-www_nhacchuongvui_com.mp3">
            <a:hlinkClick r:id="" action="ppaction://media"/>
            <a:extLst>
              <a:ext uri="{FF2B5EF4-FFF2-40B4-BE49-F238E27FC236}">
                <a16:creationId xmlns:a16="http://schemas.microsoft.com/office/drawing/2014/main" id="{C0234199-99A7-678A-C3BC-D11420D04FAA}"/>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0" y="498496"/>
            <a:ext cx="649817" cy="487363"/>
          </a:xfrm>
          <a:prstGeom prst="rect">
            <a:avLst/>
          </a:prstGeom>
        </p:spPr>
      </p:pic>
      <p:pic>
        <p:nvPicPr>
          <p:cNvPr id="40" name="Tieng-tinh-tinh-www_nhacchuongvui_com.mp3">
            <a:hlinkClick r:id="" action="ppaction://media"/>
            <a:extLst>
              <a:ext uri="{FF2B5EF4-FFF2-40B4-BE49-F238E27FC236}">
                <a16:creationId xmlns:a16="http://schemas.microsoft.com/office/drawing/2014/main" id="{A97DF388-BC0F-3811-7BDA-0FB945BADBA3}"/>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1" y="1192959"/>
            <a:ext cx="649817" cy="487363"/>
          </a:xfrm>
          <a:prstGeom prst="rect">
            <a:avLst/>
          </a:prstGeom>
        </p:spPr>
      </p:pic>
      <p:pic>
        <p:nvPicPr>
          <p:cNvPr id="41" name="Tieng-tinh-tinh-www_nhacchuongvui_com.mp3">
            <a:hlinkClick r:id="" action="ppaction://media"/>
            <a:extLst>
              <a:ext uri="{FF2B5EF4-FFF2-40B4-BE49-F238E27FC236}">
                <a16:creationId xmlns:a16="http://schemas.microsoft.com/office/drawing/2014/main" id="{927D2EA9-7374-A782-BB59-AE2644EB248B}"/>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2" y="1717175"/>
            <a:ext cx="649817" cy="487363"/>
          </a:xfrm>
          <a:prstGeom prst="rect">
            <a:avLst/>
          </a:prstGeom>
        </p:spPr>
      </p:pic>
      <p:pic>
        <p:nvPicPr>
          <p:cNvPr id="42" name="Tieng-tinh-tinh-www_nhacchuongvui_com.mp3">
            <a:hlinkClick r:id="" action="ppaction://media"/>
            <a:extLst>
              <a:ext uri="{FF2B5EF4-FFF2-40B4-BE49-F238E27FC236}">
                <a16:creationId xmlns:a16="http://schemas.microsoft.com/office/drawing/2014/main" id="{42E4C02A-AE63-EDE8-D923-A9C442F75FA1}"/>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58254" y="2187436"/>
            <a:ext cx="649817" cy="487363"/>
          </a:xfrm>
          <a:prstGeom prst="rect">
            <a:avLst/>
          </a:prstGeom>
        </p:spPr>
      </p:pic>
      <p:pic>
        <p:nvPicPr>
          <p:cNvPr id="43" name="Tieng-tinh-tinh-www_nhacchuongvui_com.mp3">
            <a:hlinkClick r:id="" action="ppaction://media"/>
            <a:extLst>
              <a:ext uri="{FF2B5EF4-FFF2-40B4-BE49-F238E27FC236}">
                <a16:creationId xmlns:a16="http://schemas.microsoft.com/office/drawing/2014/main" id="{9FE22D30-7A03-F942-2322-C861C9B3B532}"/>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83326" y="2621253"/>
            <a:ext cx="745237" cy="487363"/>
          </a:xfrm>
          <a:prstGeom prst="rect">
            <a:avLst/>
          </a:prstGeom>
        </p:spPr>
      </p:pic>
      <p:pic>
        <p:nvPicPr>
          <p:cNvPr id="44" name="Tieng-tinh-tinh-www_nhacchuongvui_com.mp3">
            <a:hlinkClick r:id="" action="ppaction://media"/>
            <a:extLst>
              <a:ext uri="{FF2B5EF4-FFF2-40B4-BE49-F238E27FC236}">
                <a16:creationId xmlns:a16="http://schemas.microsoft.com/office/drawing/2014/main" id="{2E84DC3F-A258-E82A-6AD5-D4165E3A4145}"/>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98683" y="3167056"/>
            <a:ext cx="649817" cy="487363"/>
          </a:xfrm>
          <a:prstGeom prst="rect">
            <a:avLst/>
          </a:prstGeom>
        </p:spPr>
      </p:pic>
      <p:sp>
        <p:nvSpPr>
          <p:cNvPr id="45" name="trò chơi hái táo">
            <a:extLst>
              <a:ext uri="{FF2B5EF4-FFF2-40B4-BE49-F238E27FC236}">
                <a16:creationId xmlns:a16="http://schemas.microsoft.com/office/drawing/2014/main" id="{AC74E5EB-A708-1D96-016D-71D8883D590A}"/>
              </a:ext>
            </a:extLst>
          </p:cNvPr>
          <p:cNvSpPr/>
          <p:nvPr/>
        </p:nvSpPr>
        <p:spPr>
          <a:xfrm>
            <a:off x="4528217" y="-5224"/>
            <a:ext cx="6023643"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6000" b="1" i="0" u="none" strike="noStrike" kern="0" cap="none" spc="0" normalizeH="0" baseline="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Tieng-tinh-tinh-www_nhacchuongvui_com.mp3">
            <a:hlinkClick r:id="" action="ppaction://media"/>
            <a:extLst>
              <a:ext uri="{FF2B5EF4-FFF2-40B4-BE49-F238E27FC236}">
                <a16:creationId xmlns:a16="http://schemas.microsoft.com/office/drawing/2014/main" id="{6F45FF86-F843-1221-D6DD-E7AD077B1A69}"/>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2901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6.25E-7 1.85185E-6 L 0.00026 -0.02338 " pathEditMode="relative" rAng="0" ptsTypes="AA">
                                      <p:cBhvr>
                                        <p:cTn id="6" dur="250" accel="50000" decel="50000" autoRev="1" fill="hold">
                                          <p:stCondLst>
                                            <p:cond delay="0"/>
                                          </p:stCondLst>
                                        </p:cTn>
                                        <p:tgtEl>
                                          <p:spTgt spid="14"/>
                                        </p:tgtEl>
                                        <p:attrNameLst>
                                          <p:attrName>ppt_x</p:attrName>
                                          <p:attrName>ppt_y</p:attrName>
                                        </p:attrNameLst>
                                      </p:cBhvr>
                                      <p:rCtr x="13" y="-1181"/>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6.25E-7 1.85185E-6 L 0.00026 -0.02338 " pathEditMode="relative" rAng="0" ptsTypes="AA">
                                      <p:cBhvr>
                                        <p:cTn id="12" dur="250" accel="50000" decel="50000" autoRev="1" fill="hold">
                                          <p:stCondLst>
                                            <p:cond delay="0"/>
                                          </p:stCondLst>
                                        </p:cTn>
                                        <p:tgtEl>
                                          <p:spTgt spid="45"/>
                                        </p:tgtEl>
                                        <p:attrNameLst>
                                          <p:attrName>ppt_x</p:attrName>
                                          <p:attrName>ppt_y</p:attrName>
                                        </p:attrNameLst>
                                      </p:cBhvr>
                                      <p:rCtr x="13" y="-1181"/>
                                    </p:animMotion>
                                    <p:animRot by="1500000">
                                      <p:cBhvr>
                                        <p:cTn id="13" dur="125" fill="hold">
                                          <p:stCondLst>
                                            <p:cond delay="0"/>
                                          </p:stCondLst>
                                        </p:cTn>
                                        <p:tgtEl>
                                          <p:spTgt spid="45"/>
                                        </p:tgtEl>
                                        <p:attrNameLst>
                                          <p:attrName>r</p:attrName>
                                        </p:attrNameLst>
                                      </p:cBhvr>
                                    </p:animRot>
                                    <p:animRot by="-1500000">
                                      <p:cBhvr>
                                        <p:cTn id="14" dur="125" fill="hold">
                                          <p:stCondLst>
                                            <p:cond delay="125"/>
                                          </p:stCondLst>
                                        </p:cTn>
                                        <p:tgtEl>
                                          <p:spTgt spid="45"/>
                                        </p:tgtEl>
                                        <p:attrNameLst>
                                          <p:attrName>r</p:attrName>
                                        </p:attrNameLst>
                                      </p:cBhvr>
                                    </p:animRot>
                                    <p:animRot by="-1500000">
                                      <p:cBhvr>
                                        <p:cTn id="15" dur="125" fill="hold">
                                          <p:stCondLst>
                                            <p:cond delay="250"/>
                                          </p:stCondLst>
                                        </p:cTn>
                                        <p:tgtEl>
                                          <p:spTgt spid="45"/>
                                        </p:tgtEl>
                                        <p:attrNameLst>
                                          <p:attrName>r</p:attrName>
                                        </p:attrNameLst>
                                      </p:cBhvr>
                                    </p:animRot>
                                    <p:animRot by="1500000">
                                      <p:cBhvr>
                                        <p:cTn id="16" dur="125" fill="hold">
                                          <p:stCondLst>
                                            <p:cond delay="375"/>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3"/>
                  </p:tgtEl>
                </p:cond>
              </p:nextCondLst>
            </p:seq>
            <p:seq concurrent="1" nextAc="seek">
              <p:cTn id="47" restart="whenNotActive" fill="hold" evtFilter="cancelBubble" nodeType="interactiveSeq">
                <p:stCondLst>
                  <p:cond evt="onClick" delay="0">
                    <p:tgtEl>
                      <p:spTgt spid="36"/>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6"/>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065 -0.03218 L -0.03842 0.64954 " pathEditMode="relative" rAng="0" ptsTypes="AA">
                                      <p:cBhvr>
                                        <p:cTn id="57" dur="2000" fill="hold"/>
                                        <p:tgtEl>
                                          <p:spTgt spid="21"/>
                                        </p:tgtEl>
                                        <p:attrNameLst>
                                          <p:attrName>ppt_x</p:attrName>
                                          <p:attrName>ppt_y</p:attrName>
                                        </p:attrNameLst>
                                      </p:cBhvr>
                                      <p:rCtr x="-1953" y="34074"/>
                                    </p:animMotion>
                                  </p:childTnLst>
                                </p:cTn>
                              </p:par>
                              <p:par>
                                <p:cTn id="58" presetID="1" presetClass="exit" presetSubtype="0" fill="hold" grpId="1" nodeType="withEffect">
                                  <p:stCondLst>
                                    <p:cond delay="0"/>
                                  </p:stCondLst>
                                  <p:childTnLst>
                                    <p:set>
                                      <p:cBhvr>
                                        <p:cTn id="59" dur="1" fill="hold">
                                          <p:stCondLst>
                                            <p:cond delay="0"/>
                                          </p:stCondLst>
                                        </p:cTn>
                                        <p:tgtEl>
                                          <p:spTgt spid="15"/>
                                        </p:tgtEl>
                                        <p:attrNameLst>
                                          <p:attrName>style.visibility</p:attrName>
                                        </p:attrNameLst>
                                      </p:cBhvr>
                                      <p:to>
                                        <p:strVal val="hidden"/>
                                      </p:to>
                                    </p:set>
                                  </p:childTnLst>
                                </p:cTn>
                              </p:par>
                              <p:par>
                                <p:cTn id="60" presetID="1" presetClass="mediacall" presetSubtype="0" fill="hold" nodeType="withEffect">
                                  <p:stCondLst>
                                    <p:cond delay="0"/>
                                  </p:stCondLst>
                                  <p:childTnLst>
                                    <p:cmd type="call" cmd="playFrom(0.0)">
                                      <p:cBhvr>
                                        <p:cTn id="61" dur="3448" fill="hold"/>
                                        <p:tgtEl>
                                          <p:spTgt spid="44"/>
                                        </p:tgtEl>
                                      </p:cBhvr>
                                    </p:cmd>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875E-6 0 L -0.24323 0.3412 " pathEditMode="relative" rAng="0" ptsTypes="AA">
                                      <p:cBhvr>
                                        <p:cTn id="66" dur="2000" fill="hold"/>
                                        <p:tgtEl>
                                          <p:spTgt spid="24"/>
                                        </p:tgtEl>
                                        <p:attrNameLst>
                                          <p:attrName>ppt_x</p:attrName>
                                          <p:attrName>ppt_y</p:attrName>
                                        </p:attrNameLst>
                                      </p:cBhvr>
                                      <p:rCtr x="-12161" y="17060"/>
                                    </p:animMotion>
                                  </p:childTnLst>
                                </p:cTn>
                              </p:par>
                              <p:par>
                                <p:cTn id="67" presetID="1" presetClass="exit"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hidden"/>
                                      </p:to>
                                    </p:set>
                                  </p:childTnLst>
                                </p:cTn>
                              </p:par>
                              <p:par>
                                <p:cTn id="69" presetID="1" presetClass="mediacall" presetSubtype="0" fill="hold" nodeType="withEffect">
                                  <p:stCondLst>
                                    <p:cond delay="0"/>
                                  </p:stCondLst>
                                  <p:childTnLst>
                                    <p:cmd type="call" cmd="playFrom(0.0)">
                                      <p:cBhvr>
                                        <p:cTn id="70" dur="3448" fill="hold"/>
                                        <p:tgtEl>
                                          <p:spTgt spid="39"/>
                                        </p:tgtEl>
                                      </p:cBhvr>
                                    </p:cmd>
                                  </p:childTnLst>
                                </p:cTn>
                              </p:par>
                            </p:childTnLst>
                          </p:cTn>
                        </p:par>
                      </p:childTnLst>
                    </p:cTn>
                  </p:par>
                </p:childTnLst>
              </p:cTn>
              <p:nextCondLst>
                <p:cond evt="onClick" delay="0">
                  <p:tgtEl>
                    <p:spTgt spid="16"/>
                  </p:tgtEl>
                </p:cond>
              </p:nextCondLst>
            </p:seq>
            <p:seq concurrent="1" nextAc="seek">
              <p:cTn id="71" restart="whenNotActive" fill="hold" evtFilter="cancelBubble" nodeType="interactiveSeq">
                <p:stCondLst>
                  <p:cond evt="onClick" delay="0">
                    <p:tgtEl>
                      <p:spTgt spid="17"/>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1.04167E-6 3.7037E-7 L 0.02708 0.34907 " pathEditMode="relative" rAng="0" ptsTypes="AA">
                                      <p:cBhvr>
                                        <p:cTn id="75" dur="2000" fill="hold"/>
                                        <p:tgtEl>
                                          <p:spTgt spid="27"/>
                                        </p:tgtEl>
                                        <p:attrNameLst>
                                          <p:attrName>ppt_x</p:attrName>
                                          <p:attrName>ppt_y</p:attrName>
                                        </p:attrNameLst>
                                      </p:cBhvr>
                                      <p:rCtr x="1354" y="17454"/>
                                    </p:animMotion>
                                  </p:childTnLst>
                                </p:cTn>
                              </p:par>
                              <p:par>
                                <p:cTn id="76" presetID="1" presetClass="exit" presetSubtype="0" fill="hold" grpId="1"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3448" fill="hold"/>
                                        <p:tgtEl>
                                          <p:spTgt spid="40"/>
                                        </p:tgtEl>
                                      </p:cBhvr>
                                    </p:cmd>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0.01666 -0.01921 L -0.09545 0.76227 " pathEditMode="relative" rAng="0" ptsTypes="AA">
                                      <p:cBhvr>
                                        <p:cTn id="84" dur="2000" fill="hold"/>
                                        <p:tgtEl>
                                          <p:spTgt spid="30"/>
                                        </p:tgtEl>
                                        <p:attrNameLst>
                                          <p:attrName>ppt_x</p:attrName>
                                          <p:attrName>ppt_y</p:attrName>
                                        </p:attrNameLst>
                                      </p:cBhvr>
                                      <p:rCtr x="-5612" y="39074"/>
                                    </p:animMotion>
                                  </p:childTnLst>
                                </p:cTn>
                              </p:par>
                              <p:par>
                                <p:cTn id="85" presetID="1" presetClass="exit" presetSubtype="0" fill="hold" grpId="1" nodeType="withEffect">
                                  <p:stCondLst>
                                    <p:cond delay="0"/>
                                  </p:stCondLst>
                                  <p:childTnLst>
                                    <p:set>
                                      <p:cBhvr>
                                        <p:cTn id="86" dur="1" fill="hold">
                                          <p:stCondLst>
                                            <p:cond delay="0"/>
                                          </p:stCondLst>
                                        </p:cTn>
                                        <p:tgtEl>
                                          <p:spTgt spid="18"/>
                                        </p:tgtEl>
                                        <p:attrNameLst>
                                          <p:attrName>style.visibility</p:attrName>
                                        </p:attrNameLst>
                                      </p:cBhvr>
                                      <p:to>
                                        <p:strVal val="hidden"/>
                                      </p:to>
                                    </p:set>
                                  </p:childTnLst>
                                </p:cTn>
                              </p:par>
                              <p:par>
                                <p:cTn id="87" presetID="1" presetClass="mediacall" presetSubtype="0" fill="hold" nodeType="withEffect">
                                  <p:stCondLst>
                                    <p:cond delay="0"/>
                                  </p:stCondLst>
                                  <p:childTnLst>
                                    <p:cmd type="call" cmd="playFrom(0.0)">
                                      <p:cBhvr>
                                        <p:cTn id="88" dur="3448" fill="hold"/>
                                        <p:tgtEl>
                                          <p:spTgt spid="41"/>
                                        </p:tgtEl>
                                      </p:cBhvr>
                                    </p:cmd>
                                  </p:childTnLst>
                                </p:cTn>
                              </p:par>
                            </p:childTnLst>
                          </p:cTn>
                        </p:par>
                      </p:childTnLst>
                    </p:cTn>
                  </p:par>
                </p:childTnLst>
              </p:cTn>
              <p:nextCondLst>
                <p:cond evt="onClick" delay="0">
                  <p:tgtEl>
                    <p:spTgt spid="18"/>
                  </p:tgtEl>
                </p:cond>
              </p:nextCondLst>
            </p:seq>
            <p:seq concurrent="1" nextAc="seek">
              <p:cTn id="89" restart="whenNotActive" fill="hold" evtFilter="cancelBubble" nodeType="interactiveSeq">
                <p:stCondLst>
                  <p:cond evt="onClick" delay="0">
                    <p:tgtEl>
                      <p:spTgt spid="19"/>
                    </p:tgtEl>
                  </p:cond>
                </p:stCondLst>
                <p:endSync evt="end" delay="0">
                  <p:rtn val="all"/>
                </p:endSync>
                <p:childTnLst>
                  <p:par>
                    <p:cTn id="90" fill="hold">
                      <p:stCondLst>
                        <p:cond delay="0"/>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4.16667E-7 2.96296E-6 L -0.12878 0.45648 " pathEditMode="relative" rAng="0" ptsTypes="AA">
                                      <p:cBhvr>
                                        <p:cTn id="93" dur="2000" fill="hold"/>
                                        <p:tgtEl>
                                          <p:spTgt spid="33"/>
                                        </p:tgtEl>
                                        <p:attrNameLst>
                                          <p:attrName>ppt_x</p:attrName>
                                          <p:attrName>ppt_y</p:attrName>
                                        </p:attrNameLst>
                                      </p:cBhvr>
                                      <p:rCtr x="-6445" y="22824"/>
                                    </p:animMotion>
                                  </p:childTnLst>
                                </p:cTn>
                              </p:par>
                              <p:par>
                                <p:cTn id="94" presetID="1" presetClass="exit" presetSubtype="0" fill="hold" grpId="1" nodeType="withEffect">
                                  <p:stCondLst>
                                    <p:cond delay="0"/>
                                  </p:stCondLst>
                                  <p:childTnLst>
                                    <p:set>
                                      <p:cBhvr>
                                        <p:cTn id="95" dur="1" fill="hold">
                                          <p:stCondLst>
                                            <p:cond delay="0"/>
                                          </p:stCondLst>
                                        </p:cTn>
                                        <p:tgtEl>
                                          <p:spTgt spid="19"/>
                                        </p:tgtEl>
                                        <p:attrNameLst>
                                          <p:attrName>style.visibility</p:attrName>
                                        </p:attrNameLst>
                                      </p:cBhvr>
                                      <p:to>
                                        <p:strVal val="hidden"/>
                                      </p:to>
                                    </p:set>
                                  </p:childTnLst>
                                </p:cTn>
                              </p:par>
                              <p:par>
                                <p:cTn id="96" presetID="1" presetClass="mediacall" presetSubtype="0" fill="hold" nodeType="withEffect">
                                  <p:stCondLst>
                                    <p:cond delay="0"/>
                                  </p:stCondLst>
                                  <p:childTnLst>
                                    <p:cmd type="call" cmd="playFrom(0.0)">
                                      <p:cBhvr>
                                        <p:cTn id="97" dur="3448" fill="hold"/>
                                        <p:tgtEl>
                                          <p:spTgt spid="42"/>
                                        </p:tgtEl>
                                      </p:cBhvr>
                                    </p:cmd>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4.375E-6 -0.00139 L -0.29974 0.4919 " pathEditMode="relative" rAng="0" ptsTypes="AA">
                                      <p:cBhvr>
                                        <p:cTn id="102" dur="2000" fill="hold"/>
                                        <p:tgtEl>
                                          <p:spTgt spid="36"/>
                                        </p:tgtEl>
                                        <p:attrNameLst>
                                          <p:attrName>ppt_x</p:attrName>
                                          <p:attrName>ppt_y</p:attrName>
                                        </p:attrNameLst>
                                      </p:cBhvr>
                                      <p:rCtr x="-14987" y="24653"/>
                                    </p:animMotion>
                                  </p:childTnLst>
                                </p:cTn>
                              </p:par>
                              <p:par>
                                <p:cTn id="103" presetID="1" presetClass="exit" presetSubtype="0" fill="hold" grpId="1" nodeType="withEffect">
                                  <p:stCondLst>
                                    <p:cond delay="0"/>
                                  </p:stCondLst>
                                  <p:childTnLst>
                                    <p:set>
                                      <p:cBhvr>
                                        <p:cTn id="104" dur="1" fill="hold">
                                          <p:stCondLst>
                                            <p:cond delay="0"/>
                                          </p:stCondLst>
                                        </p:cTn>
                                        <p:tgtEl>
                                          <p:spTgt spid="20"/>
                                        </p:tgtEl>
                                        <p:attrNameLst>
                                          <p:attrName>style.visibility</p:attrName>
                                        </p:attrNameLst>
                                      </p:cBhvr>
                                      <p:to>
                                        <p:strVal val="hidden"/>
                                      </p:to>
                                    </p:set>
                                  </p:childTnLst>
                                </p:cTn>
                              </p:par>
                              <p:par>
                                <p:cTn id="105" presetID="1" presetClass="mediacall" presetSubtype="0" fill="hold" nodeType="withEffect">
                                  <p:stCondLst>
                                    <p:cond delay="0"/>
                                  </p:stCondLst>
                                  <p:childTnLst>
                                    <p:cmd type="call" cmd="playFrom(0.0)">
                                      <p:cBhvr>
                                        <p:cTn id="106" dur="3448" fill="hold"/>
                                        <p:tgtEl>
                                          <p:spTgt spid="43"/>
                                        </p:tgtEl>
                                      </p:cBhvr>
                                    </p:cmd>
                                  </p:childTnLst>
                                </p:cTn>
                              </p:par>
                            </p:childTnLst>
                          </p:cTn>
                        </p:par>
                      </p:childTnLst>
                    </p:cTn>
                  </p:par>
                </p:childTnLst>
              </p:cTn>
              <p:nextCondLst>
                <p:cond evt="onClick" delay="0">
                  <p:tgtEl>
                    <p:spTgt spid="20"/>
                  </p:tgtEl>
                </p:cond>
              </p:nextCondLst>
            </p:seq>
            <p:audio>
              <p:cMediaNode vol="80000">
                <p:cTn id="107" fill="hold" display="0">
                  <p:stCondLst>
                    <p:cond delay="indefinite"/>
                  </p:stCondLst>
                  <p:endCondLst>
                    <p:cond evt="onStopAudio" delay="0">
                      <p:tgtEl>
                        <p:sldTgt/>
                      </p:tgtEl>
                    </p:cond>
                  </p:endCondLst>
                </p:cTn>
                <p:tgtEl>
                  <p:spTgt spid="39"/>
                </p:tgtEl>
              </p:cMediaNode>
            </p:audio>
            <p:audio>
              <p:cMediaNode vol="80000">
                <p:cTn id="108" fill="hold" display="0">
                  <p:stCondLst>
                    <p:cond delay="indefinite"/>
                  </p:stCondLst>
                  <p:endCondLst>
                    <p:cond evt="onStopAudio" delay="0">
                      <p:tgtEl>
                        <p:sldTgt/>
                      </p:tgtEl>
                    </p:cond>
                  </p:endCondLst>
                </p:cTn>
                <p:tgtEl>
                  <p:spTgt spid="40"/>
                </p:tgtEl>
              </p:cMediaNode>
            </p:audio>
            <p:audio>
              <p:cMediaNode vol="80000">
                <p:cTn id="109" fill="hold" display="0">
                  <p:stCondLst>
                    <p:cond delay="indefinite"/>
                  </p:stCondLst>
                  <p:endCondLst>
                    <p:cond evt="onStopAudio" delay="0">
                      <p:tgtEl>
                        <p:sldTgt/>
                      </p:tgtEl>
                    </p:cond>
                  </p:endCondLst>
                </p:cTn>
                <p:tgtEl>
                  <p:spTgt spid="41"/>
                </p:tgtEl>
              </p:cMediaNode>
            </p:audio>
            <p:audio>
              <p:cMediaNode vol="80000">
                <p:cTn id="110" fill="hold" display="0">
                  <p:stCondLst>
                    <p:cond delay="indefinite"/>
                  </p:stCondLst>
                  <p:endCondLst>
                    <p:cond evt="onStopAudio" delay="0">
                      <p:tgtEl>
                        <p:sldTgt/>
                      </p:tgtEl>
                    </p:cond>
                  </p:endCondLst>
                </p:cTn>
                <p:tgtEl>
                  <p:spTgt spid="42"/>
                </p:tgtEl>
              </p:cMediaNode>
            </p:audio>
            <p:audio>
              <p:cMediaNode vol="80000">
                <p:cTn id="111" fill="hold" display="0">
                  <p:stCondLst>
                    <p:cond delay="indefinite"/>
                  </p:stCondLst>
                  <p:endCondLst>
                    <p:cond evt="onStopAudio" delay="0">
                      <p:tgtEl>
                        <p:sldTgt/>
                      </p:tgtEl>
                    </p:cond>
                  </p:endCondLst>
                </p:cTn>
                <p:tgtEl>
                  <p:spTgt spid="43"/>
                </p:tgtEl>
              </p:cMediaNode>
            </p:audio>
            <p:audio>
              <p:cMediaNode vol="80000">
                <p:cTn id="112" fill="hold" display="0">
                  <p:stCondLst>
                    <p:cond delay="indefinite"/>
                  </p:stCondLst>
                  <p:endCondLst>
                    <p:cond evt="onStopAudio" delay="0">
                      <p:tgtEl>
                        <p:sldTgt/>
                      </p:tgtEl>
                    </p:cond>
                  </p:endCondLst>
                </p:cTn>
                <p:tgtEl>
                  <p:spTgt spid="44"/>
                </p:tgtEl>
              </p:cMediaNode>
            </p:audio>
            <p:audio>
              <p:cMediaNode vol="80000">
                <p:cTn id="113" fill="hold" display="0">
                  <p:stCondLst>
                    <p:cond delay="indefinite"/>
                  </p:stCondLst>
                  <p:endCondLst>
                    <p:cond evt="onStopAudio" delay="0">
                      <p:tgtEl>
                        <p:sldTgt/>
                      </p:tgtEl>
                    </p:cond>
                  </p:endCondLst>
                </p:cTn>
                <p:tgtEl>
                  <p:spTgt spid="46"/>
                </p:tgtEl>
              </p:cMediaNode>
            </p:audio>
          </p:childTnLst>
        </p:cTn>
      </p:par>
    </p:tnLst>
    <p:bldLst>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7B985-6864-B546-34C3-33ED6764CB01}"/>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3" name="Picture 2">
            <a:extLst>
              <a:ext uri="{FF2B5EF4-FFF2-40B4-BE49-F238E27FC236}">
                <a16:creationId xmlns:a16="http://schemas.microsoft.com/office/drawing/2014/main" id="{52A8A9A3-F155-945F-FDBF-EAEC0F98F5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
        <p:nvSpPr>
          <p:cNvPr id="4" name="Rectangle: Rounded Corners 3">
            <a:extLst>
              <a:ext uri="{FF2B5EF4-FFF2-40B4-BE49-F238E27FC236}">
                <a16:creationId xmlns:a16="http://schemas.microsoft.com/office/drawing/2014/main" id="{911B88E7-3615-BA9C-08B2-D0679C83EECC}"/>
              </a:ext>
            </a:extLst>
          </p:cNvPr>
          <p:cNvSpPr/>
          <p:nvPr/>
        </p:nvSpPr>
        <p:spPr>
          <a:xfrm>
            <a:off x="1273180" y="3937945"/>
            <a:ext cx="496996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F7E58AE-059A-CCD5-B5D9-33C94308307C}"/>
              </a:ext>
            </a:extLst>
          </p:cNvPr>
          <p:cNvSpPr/>
          <p:nvPr/>
        </p:nvSpPr>
        <p:spPr>
          <a:xfrm>
            <a:off x="9134922" y="2077067"/>
            <a:ext cx="2894168"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204B49D-332F-9081-FB18-0B84EB96A19A}"/>
              </a:ext>
            </a:extLst>
          </p:cNvPr>
          <p:cNvSpPr/>
          <p:nvPr/>
        </p:nvSpPr>
        <p:spPr>
          <a:xfrm>
            <a:off x="5929267" y="4925545"/>
            <a:ext cx="403454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1B312A8-7186-6D03-AA06-ED79B3CBB56A}"/>
              </a:ext>
            </a:extLst>
          </p:cNvPr>
          <p:cNvSpPr/>
          <p:nvPr/>
        </p:nvSpPr>
        <p:spPr>
          <a:xfrm>
            <a:off x="298110" y="3031614"/>
            <a:ext cx="1069666"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81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4842" y="1019281"/>
            <a:ext cx="11307789" cy="5504327"/>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grpSp>
        <p:nvGrpSpPr>
          <p:cNvPr id="17" name="Group 16"/>
          <p:cNvGrpSpPr/>
          <p:nvPr/>
        </p:nvGrpSpPr>
        <p:grpSpPr>
          <a:xfrm>
            <a:off x="8575253" y="1120172"/>
            <a:ext cx="283539" cy="639001"/>
            <a:chOff x="3075709" y="1064527"/>
            <a:chExt cx="366789" cy="826618"/>
          </a:xfrm>
        </p:grpSpPr>
        <p:cxnSp>
          <p:nvCxnSpPr>
            <p:cNvPr id="18" name="Straight Connector 17"/>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858369" y="2102421"/>
            <a:ext cx="283539" cy="639001"/>
            <a:chOff x="3075709" y="1064527"/>
            <a:chExt cx="366789" cy="826618"/>
          </a:xfrm>
        </p:grpSpPr>
        <p:cxnSp>
          <p:nvCxnSpPr>
            <p:cNvPr id="21" name="Straight Connector 20"/>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716205" y="2928160"/>
            <a:ext cx="283539" cy="639001"/>
            <a:chOff x="3075709" y="1064527"/>
            <a:chExt cx="366789" cy="826618"/>
          </a:xfrm>
        </p:grpSpPr>
        <p:cxnSp>
          <p:nvCxnSpPr>
            <p:cNvPr id="24" name="Straight Connector 23"/>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9685962" y="3917516"/>
            <a:ext cx="283539" cy="639001"/>
            <a:chOff x="3075709" y="1064527"/>
            <a:chExt cx="366789" cy="826618"/>
          </a:xfrm>
        </p:grpSpPr>
        <p:cxnSp>
          <p:nvCxnSpPr>
            <p:cNvPr id="27" name="Straight Connector 26"/>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34156" y="5778721"/>
            <a:ext cx="283539" cy="639001"/>
            <a:chOff x="3075709" y="1064527"/>
            <a:chExt cx="366789" cy="826618"/>
          </a:xfrm>
        </p:grpSpPr>
        <p:cxnSp>
          <p:nvCxnSpPr>
            <p:cNvPr id="30" name="Straight Connector 29"/>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9FB64E37-AF21-B503-58DF-D06BBD498A28}"/>
              </a:ext>
            </a:extLst>
          </p:cNvPr>
          <p:cNvCxnSpPr/>
          <p:nvPr/>
        </p:nvCxnSpPr>
        <p:spPr>
          <a:xfrm flipH="1">
            <a:off x="9269523" y="2102420"/>
            <a:ext cx="157655" cy="639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E264E1A-E5CE-D8C4-CED0-0BD0349DAC54}"/>
              </a:ext>
            </a:extLst>
          </p:cNvPr>
          <p:cNvCxnSpPr/>
          <p:nvPr/>
        </p:nvCxnSpPr>
        <p:spPr>
          <a:xfrm flipH="1">
            <a:off x="3367965" y="3917516"/>
            <a:ext cx="157655" cy="639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6B5B14C-00B7-1608-3073-C89E6CB6A16D}"/>
              </a:ext>
            </a:extLst>
          </p:cNvPr>
          <p:cNvSpPr/>
          <p:nvPr/>
        </p:nvSpPr>
        <p:spPr>
          <a:xfrm>
            <a:off x="966245" y="981746"/>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CB2F2F4A-272F-1CFE-B1C5-2632DF2BF635}"/>
              </a:ext>
            </a:extLst>
          </p:cNvPr>
          <p:cNvSpPr/>
          <p:nvPr/>
        </p:nvSpPr>
        <p:spPr>
          <a:xfrm>
            <a:off x="8858792" y="75352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5A78FC3A-5574-3C00-358D-10CD3CA3E5C6}"/>
              </a:ext>
            </a:extLst>
          </p:cNvPr>
          <p:cNvSpPr/>
          <p:nvPr/>
        </p:nvSpPr>
        <p:spPr>
          <a:xfrm>
            <a:off x="4770749" y="175917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A3EB9F1F-8F37-3507-C0E9-D3B5D639EA30}"/>
              </a:ext>
            </a:extLst>
          </p:cNvPr>
          <p:cNvSpPr/>
          <p:nvPr/>
        </p:nvSpPr>
        <p:spPr>
          <a:xfrm>
            <a:off x="3616639" y="2711669"/>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10" name="Oval 9">
            <a:extLst>
              <a:ext uri="{FF2B5EF4-FFF2-40B4-BE49-F238E27FC236}">
                <a16:creationId xmlns:a16="http://schemas.microsoft.com/office/drawing/2014/main" id="{F3F1B01C-99C5-FB88-3C24-3D98C876B984}"/>
              </a:ext>
            </a:extLst>
          </p:cNvPr>
          <p:cNvSpPr/>
          <p:nvPr/>
        </p:nvSpPr>
        <p:spPr>
          <a:xfrm>
            <a:off x="9586396" y="3567161"/>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2651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Lợi ích của vật nuôi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04374" y="1462803"/>
            <a:ext cx="8118572" cy="4900089"/>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2" name="TextBox 1">
            <a:extLst>
              <a:ext uri="{FF2B5EF4-FFF2-40B4-BE49-F238E27FC236}">
                <a16:creationId xmlns:a16="http://schemas.microsoft.com/office/drawing/2014/main" id="{D854915D-38F3-F4FD-8E07-08A8B8A4DF4F}"/>
              </a:ext>
            </a:extLst>
          </p:cNvPr>
          <p:cNvSpPr txBox="1"/>
          <p:nvPr/>
        </p:nvSpPr>
        <p:spPr>
          <a:xfrm>
            <a:off x="3316401" y="2274838"/>
            <a:ext cx="5118151" cy="2308324"/>
          </a:xfrm>
          <a:prstGeom prst="rect">
            <a:avLst/>
          </a:prstGeom>
          <a:noFill/>
        </p:spPr>
        <p:txBody>
          <a:bodyPr wrap="square" rtlCol="0">
            <a:spAutoFit/>
          </a:bodyPr>
          <a:lstStyle/>
          <a:p>
            <a:pPr algn="ctr"/>
            <a:r>
              <a:rPr lang="en-US" sz="72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4491" y="5294608"/>
            <a:ext cx="11703845" cy="784830"/>
          </a:xfrm>
          <a:prstGeom prst="rect">
            <a:avLst/>
          </a:prstGeom>
        </p:spPr>
        <p:txBody>
          <a:bodyPr wrap="none">
            <a:spAutoFit/>
          </a:bodyPr>
          <a:lstStyle/>
          <a:p>
            <a:r>
              <a:rPr lang="en-US" sz="4500" dirty="0">
                <a:latin typeface="HP-211" panose="020B0803050302020204" pitchFamily="34" charset="0"/>
              </a:rPr>
              <a:t>Chim khướu biết bắt chước tiếng người.</a:t>
            </a:r>
          </a:p>
        </p:txBody>
      </p:sp>
      <p:sp>
        <p:nvSpPr>
          <p:cNvPr id="22" name="Rectangle 21"/>
          <p:cNvSpPr/>
          <p:nvPr/>
        </p:nvSpPr>
        <p:spPr>
          <a:xfrm>
            <a:off x="2787065" y="5327796"/>
            <a:ext cx="1329210" cy="784830"/>
          </a:xfrm>
          <a:prstGeom prst="rect">
            <a:avLst/>
          </a:prstGeom>
        </p:spPr>
        <p:txBody>
          <a:bodyPr wrap="none">
            <a:spAutoFit/>
          </a:bodyPr>
          <a:lstStyle/>
          <a:p>
            <a:r>
              <a:rPr lang="en-US" sz="4500" dirty="0">
                <a:solidFill>
                  <a:srgbClr val="FF0000"/>
                </a:solidFill>
                <a:latin typeface="HP-211" panose="020B0803050302020204" pitchFamily="34" charset="0"/>
              </a:rPr>
              <a:t>ươu</a:t>
            </a:r>
            <a:endParaRPr lang="en-US" sz="4500" dirty="0">
              <a:solidFill>
                <a:srgbClr val="FF0000"/>
              </a:solidFill>
            </a:endParaRPr>
          </a:p>
        </p:txBody>
      </p:sp>
      <p:sp>
        <p:nvSpPr>
          <p:cNvPr id="23" name="Rectangle 22"/>
          <p:cNvSpPr/>
          <p:nvPr/>
        </p:nvSpPr>
        <p:spPr>
          <a:xfrm>
            <a:off x="10864434" y="5327796"/>
            <a:ext cx="1069524" cy="784830"/>
          </a:xfrm>
          <a:prstGeom prst="rect">
            <a:avLst/>
          </a:prstGeom>
        </p:spPr>
        <p:txBody>
          <a:bodyPr wrap="none">
            <a:spAutoFit/>
          </a:bodyPr>
          <a:lstStyle/>
          <a:p>
            <a:r>
              <a:rPr lang="en-US" sz="4500" dirty="0">
                <a:solidFill>
                  <a:srgbClr val="FF0000"/>
                </a:solidFill>
                <a:latin typeface="HP-211" panose="020B0803050302020204" pitchFamily="34" charset="0"/>
              </a:rPr>
              <a:t>ươi</a:t>
            </a:r>
            <a:endParaRPr lang="en-US" sz="4500" dirty="0">
              <a:solidFill>
                <a:srgbClr val="FF0000"/>
              </a:solidFill>
            </a:endParaRPr>
          </a:p>
        </p:txBody>
      </p:sp>
      <p:pic>
        <p:nvPicPr>
          <p:cNvPr id="2" name="Picture 1"/>
          <p:cNvPicPr>
            <a:picLocks noChangeAspect="1"/>
          </p:cNvPicPr>
          <p:nvPr/>
        </p:nvPicPr>
        <p:blipFill>
          <a:blip r:embed="rId2"/>
          <a:stretch>
            <a:fillRect/>
          </a:stretch>
        </p:blipFill>
        <p:spPr>
          <a:xfrm>
            <a:off x="330504" y="564642"/>
            <a:ext cx="11556696" cy="4361905"/>
          </a:xfrm>
          <a:prstGeom prst="rect">
            <a:avLst/>
          </a:prstGeom>
          <a:ln w="76200" cap="rnd">
            <a:solidFill>
              <a:srgbClr val="FDCFD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2418737" y="1795699"/>
            <a:ext cx="7354523"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79624A9-5175-4996-8B97-76546D990D60}"/>
                </a:ext>
              </a:extLst>
            </p:cNvPr>
            <p:cNvSpPr txBox="1"/>
            <p:nvPr/>
          </p:nvSpPr>
          <p:spPr>
            <a:xfrm>
              <a:off x="1906860" y="3430261"/>
              <a:ext cx="8711432" cy="1323439"/>
            </a:xfrm>
            <a:prstGeom prst="rect">
              <a:avLst/>
            </a:prstGeom>
            <a:noFill/>
          </p:spPr>
          <p:txBody>
            <a:bodyPr wrap="square" rtlCol="0">
              <a:spAutoFit/>
            </a:bodyPr>
            <a:lstStyle/>
            <a:p>
              <a:pPr algn="ctr"/>
              <a:r>
                <a:rPr lang="en-US" sz="8000" b="1" dirty="0" err="1">
                  <a:ln w="0"/>
                  <a:solidFill>
                    <a:srgbClr val="AA4A30"/>
                  </a:solidFill>
                  <a:effectLst>
                    <a:outerShdw blurRad="38100" dist="25400" dir="5400000" algn="ctr" rotWithShape="0">
                      <a:srgbClr val="6E747A">
                        <a:alpha val="43000"/>
                      </a:srgbClr>
                    </a:outerShdw>
                  </a:effectLst>
                </a:rPr>
                <a:t>Bài</a:t>
              </a:r>
              <a:r>
                <a:rPr lang="en-US" sz="8000" b="1" dirty="0">
                  <a:ln w="0"/>
                  <a:solidFill>
                    <a:srgbClr val="AA4A30"/>
                  </a:solidFill>
                  <a:effectLst>
                    <a:outerShdw blurRad="38100" dist="25400" dir="5400000" algn="ctr" rotWithShape="0">
                      <a:srgbClr val="6E747A">
                        <a:alpha val="43000"/>
                      </a:srgbClr>
                    </a:outerShdw>
                  </a:effectLst>
                </a:rPr>
                <a:t> 69:</a:t>
              </a:r>
              <a:r>
                <a:rPr lang="en-US" sz="8000" b="1" dirty="0">
                  <a:ln w="0"/>
                  <a:solidFill>
                    <a:srgbClr val="0070C0"/>
                  </a:solidFill>
                  <a:effectLst>
                    <a:outerShdw blurRad="38100" dist="25400" dir="5400000" algn="ctr" rotWithShape="0">
                      <a:srgbClr val="6E747A">
                        <a:alpha val="43000"/>
                      </a:srgbClr>
                    </a:outerShdw>
                  </a:effectLst>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ươi</a:t>
              </a:r>
              <a:r>
                <a:rPr lang="en-US" sz="6000" dirty="0">
                  <a:ln w="0"/>
                  <a:effectLst>
                    <a:outerShdw blurRad="38100" dist="25400" dir="5400000" algn="ctr" rotWithShape="0">
                      <a:srgbClr val="6E747A">
                        <a:alpha val="43000"/>
                      </a:srgbClr>
                    </a:outerShdw>
                  </a:effectLst>
                  <a:latin typeface="HP-211" panose="020B0803050302020204" pitchFamily="34" charset="0"/>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ươu</a:t>
              </a:r>
              <a:r>
                <a:rPr lang="en-US" sz="6000">
                  <a:ln w="0"/>
                  <a:effectLst>
                    <a:outerShdw blurRad="38100" dist="25400" dir="5400000" algn="ctr" rotWithShape="0">
                      <a:srgbClr val="6E747A">
                        <a:alpha val="43000"/>
                      </a:srgbClr>
                    </a:outerShdw>
                  </a:effectLst>
                  <a:latin typeface="HP-211" panose="020B0803050302020204" pitchFamily="34" charset="0"/>
                </a:rPr>
                <a:t>   </a:t>
              </a:r>
              <a:endParaRPr lang="en-US" sz="6000" dirty="0">
                <a:ln w="0"/>
                <a:effectLst>
                  <a:outerShdw blurRad="38100" dist="25400" dir="5400000" algn="ctr" rotWithShape="0">
                    <a:srgbClr val="6E747A">
                      <a:alpha val="43000"/>
                    </a:srgbClr>
                  </a:outerShdw>
                </a:effectLst>
                <a:latin typeface="HP-211" panose="020B0803050302020204" pitchFamily="34" charset="0"/>
              </a:endParaRP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D5234B4-FFF4-449C-A606-B81EFCBAF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4"/>
            <a:ext cx="12192000" cy="6858000"/>
          </a:xfrm>
          <a:prstGeom prst="rect">
            <a:avLst/>
          </a:prstGeom>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7365" cy="1447366"/>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1436030"/>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ươi</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1436029"/>
            <a:ext cx="2720586"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ươu</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extLst>
              <p:ext uri="{D42A27DB-BD31-4B8C-83A1-F6EECF244321}">
                <p14:modId xmlns:p14="http://schemas.microsoft.com/office/powerpoint/2010/main" val="3061390998"/>
              </p:ext>
            </p:extLst>
          </p:nvPr>
        </p:nvGraphicFramePr>
        <p:xfrm>
          <a:off x="3861896" y="2960230"/>
          <a:ext cx="4482988" cy="2360464"/>
        </p:xfrm>
        <a:graphic>
          <a:graphicData uri="http://schemas.openxmlformats.org/drawingml/2006/table">
            <a:tbl>
              <a:tblPr firstRow="1" bandRow="1">
                <a:tableStyleId>{22838BEF-8BB2-4498-84A7-C5851F593DF1}</a:tableStyleId>
              </a:tblPr>
              <a:tblGrid>
                <a:gridCol w="2241494">
                  <a:extLst>
                    <a:ext uri="{9D8B030D-6E8A-4147-A177-3AD203B41FA5}">
                      <a16:colId xmlns:a16="http://schemas.microsoft.com/office/drawing/2014/main" val="3483858367"/>
                    </a:ext>
                  </a:extLst>
                </a:gridCol>
                <a:gridCol w="2241494">
                  <a:extLst>
                    <a:ext uri="{9D8B030D-6E8A-4147-A177-3AD203B41FA5}">
                      <a16:colId xmlns:a16="http://schemas.microsoft.com/office/drawing/2014/main" val="444957546"/>
                    </a:ext>
                  </a:extLst>
                </a:gridCol>
              </a:tblGrid>
              <a:tr h="1180232">
                <a:tc>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7300" b="1" dirty="0">
                        <a:solidFill>
                          <a:srgbClr val="FF0000"/>
                        </a:solidFill>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1180232">
                <a:tc gridSpan="2">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4026678" y="2914609"/>
            <a:ext cx="2091519" cy="1169551"/>
          </a:xfrm>
          <a:prstGeom prst="rect">
            <a:avLst/>
          </a:prstGeom>
          <a:noFill/>
        </p:spPr>
        <p:txBody>
          <a:bodyPr wrap="square" rtlCol="0">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482184" y="2920425"/>
            <a:ext cx="2091519"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
        <p:nvSpPr>
          <p:cNvPr id="26" name="TextBox 25">
            <a:extLst>
              <a:ext uri="{FF2B5EF4-FFF2-40B4-BE49-F238E27FC236}">
                <a16:creationId xmlns:a16="http://schemas.microsoft.com/office/drawing/2014/main" id="{BE1FDDE3-59E4-4533-A00A-24251D978E18}"/>
              </a:ext>
            </a:extLst>
          </p:cNvPr>
          <p:cNvSpPr txBox="1"/>
          <p:nvPr/>
        </p:nvSpPr>
        <p:spPr>
          <a:xfrm>
            <a:off x="3851408" y="4068065"/>
            <a:ext cx="4448019" cy="1169551"/>
          </a:xfrm>
          <a:prstGeom prst="rect">
            <a:avLst/>
          </a:prstGeom>
          <a:noFill/>
        </p:spPr>
        <p:txBody>
          <a:bodyPr wrap="square">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người</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881577" y="4070118"/>
            <a:ext cx="2091518"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74A8365-A769-47BF-8B52-D064EEB2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p:cNvGrpSpPr/>
          <p:nvPr/>
        </p:nvGrpSpPr>
        <p:grpSpPr>
          <a:xfrm>
            <a:off x="2807993" y="1149477"/>
            <a:ext cx="6017633" cy="2133470"/>
            <a:chOff x="2679097" y="624454"/>
            <a:chExt cx="6788728" cy="2401779"/>
          </a:xfrm>
        </p:grpSpPr>
        <p:grpSp>
          <p:nvGrpSpPr>
            <p:cNvPr id="18" name="1"/>
            <p:cNvGrpSpPr/>
            <p:nvPr/>
          </p:nvGrpSpPr>
          <p:grpSpPr>
            <a:xfrm>
              <a:off x="2679097" y="624454"/>
              <a:ext cx="6788728" cy="2401779"/>
              <a:chOff x="3283530" y="624454"/>
              <a:chExt cx="6788728" cy="2401779"/>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ounded Rectangle 32"/>
              <p:cNvSpPr/>
              <p:nvPr/>
            </p:nvSpPr>
            <p:spPr>
              <a:xfrm>
                <a:off x="6899567" y="1888455"/>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3687420" y="762456"/>
                <a:ext cx="2354897" cy="866207"/>
              </a:xfrm>
              <a:prstGeom prst="rect">
                <a:avLst/>
              </a:prstGeom>
              <a:noFill/>
            </p:spPr>
            <p:txBody>
              <a:bodyPr wrap="square" rtlCol="0">
                <a:spAutoFit/>
              </a:bodyPr>
              <a:lstStyle/>
              <a:p>
                <a:pPr algn="ctr"/>
                <a:r>
                  <a:rPr lang="en-US" sz="4400" dirty="0">
                    <a:latin typeface="HP-211" panose="020B0803050302020204" pitchFamily="34" charset="0"/>
                  </a:rPr>
                  <a:t>bưởi</a:t>
                </a:r>
              </a:p>
            </p:txBody>
          </p:sp>
          <p:sp>
            <p:nvSpPr>
              <p:cNvPr id="35" name="TextBox 34"/>
              <p:cNvSpPr txBox="1"/>
              <p:nvPr/>
            </p:nvSpPr>
            <p:spPr>
              <a:xfrm>
                <a:off x="7220326" y="762457"/>
                <a:ext cx="2354897" cy="866207"/>
              </a:xfrm>
              <a:prstGeom prst="rect">
                <a:avLst/>
              </a:prstGeom>
              <a:noFill/>
            </p:spPr>
            <p:txBody>
              <a:bodyPr wrap="square" rtlCol="0">
                <a:spAutoFit/>
              </a:bodyPr>
              <a:lstStyle/>
              <a:p>
                <a:pPr algn="ctr"/>
                <a:r>
                  <a:rPr lang="en-US" sz="4400" dirty="0">
                    <a:latin typeface="HP-211" panose="020B0803050302020204" pitchFamily="34" charset="0"/>
                  </a:rPr>
                  <a:t>cười</a:t>
                </a:r>
              </a:p>
            </p:txBody>
          </p:sp>
          <p:sp>
            <p:nvSpPr>
              <p:cNvPr id="36" name="TextBox 35"/>
              <p:cNvSpPr txBox="1"/>
              <p:nvPr/>
            </p:nvSpPr>
            <p:spPr>
              <a:xfrm>
                <a:off x="7185689" y="2026456"/>
                <a:ext cx="2354897" cy="866207"/>
              </a:xfrm>
              <a:prstGeom prst="rect">
                <a:avLst/>
              </a:prstGeom>
              <a:noFill/>
            </p:spPr>
            <p:txBody>
              <a:bodyPr wrap="square" rtlCol="0">
                <a:spAutoFit/>
              </a:bodyPr>
              <a:lstStyle/>
              <a:p>
                <a:pPr algn="ctr"/>
                <a:r>
                  <a:rPr lang="en-US" sz="4400" dirty="0">
                    <a:latin typeface="HP-211" panose="020B0803050302020204" pitchFamily="34" charset="0"/>
                  </a:rPr>
                  <a:t>mười</a:t>
                </a:r>
              </a:p>
            </p:txBody>
          </p:sp>
          <p:sp>
            <p:nvSpPr>
              <p:cNvPr id="29" name="Rounded Rectangle 28"/>
              <p:cNvSpPr/>
              <p:nvPr/>
            </p:nvSpPr>
            <p:spPr>
              <a:xfrm>
                <a:off x="3283530" y="1888453"/>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3528087" y="2026457"/>
                <a:ext cx="2627296" cy="866207"/>
              </a:xfrm>
              <a:prstGeom prst="rect">
                <a:avLst/>
              </a:prstGeom>
              <a:noFill/>
            </p:spPr>
            <p:txBody>
              <a:bodyPr wrap="square" rtlCol="0">
                <a:spAutoFit/>
              </a:bodyPr>
              <a:lstStyle/>
              <a:p>
                <a:pPr algn="ctr"/>
                <a:r>
                  <a:rPr lang="en-US" sz="4400" dirty="0">
                    <a:latin typeface="HP-211" panose="020B0803050302020204" pitchFamily="34" charset="0"/>
                  </a:rPr>
                  <a:t>lưới</a:t>
                </a:r>
              </a:p>
            </p:txBody>
          </p:sp>
        </p:grpSp>
        <p:grpSp>
          <p:nvGrpSpPr>
            <p:cNvPr id="19" name="1-1"/>
            <p:cNvGrpSpPr/>
            <p:nvPr/>
          </p:nvGrpSpPr>
          <p:grpSpPr>
            <a:xfrm>
              <a:off x="3717026" y="760968"/>
              <a:ext cx="5291462" cy="2131969"/>
              <a:chOff x="4316007" y="609090"/>
              <a:chExt cx="5291462" cy="2131969"/>
            </a:xfrm>
          </p:grpSpPr>
          <p:sp>
            <p:nvSpPr>
              <p:cNvPr id="61" name="TextBox 60"/>
              <p:cNvSpPr txBox="1"/>
              <p:nvPr/>
            </p:nvSpPr>
            <p:spPr>
              <a:xfrm>
                <a:off x="4492824" y="610047"/>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2" name="TextBox 61"/>
              <p:cNvSpPr txBox="1"/>
              <p:nvPr/>
            </p:nvSpPr>
            <p:spPr>
              <a:xfrm>
                <a:off x="8018655" y="609090"/>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3" name="TextBox 62"/>
              <p:cNvSpPr txBox="1"/>
              <p:nvPr/>
            </p:nvSpPr>
            <p:spPr>
              <a:xfrm>
                <a:off x="4316007" y="1874852"/>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4" name="TextBox 63"/>
              <p:cNvSpPr txBox="1"/>
              <p:nvPr/>
            </p:nvSpPr>
            <p:spPr>
              <a:xfrm>
                <a:off x="8069612" y="1874585"/>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grpSp>
      </p:grpSp>
      <p:grpSp>
        <p:nvGrpSpPr>
          <p:cNvPr id="3" name="Group 2"/>
          <p:cNvGrpSpPr/>
          <p:nvPr/>
        </p:nvGrpSpPr>
        <p:grpSpPr>
          <a:xfrm>
            <a:off x="2808653" y="3813070"/>
            <a:ext cx="6017634" cy="2124041"/>
            <a:chOff x="2679097" y="3882931"/>
            <a:chExt cx="6788728" cy="2391168"/>
          </a:xfrm>
        </p:grpSpPr>
        <p:grpSp>
          <p:nvGrpSpPr>
            <p:cNvPr id="20" name="2"/>
            <p:cNvGrpSpPr/>
            <p:nvPr/>
          </p:nvGrpSpPr>
          <p:grpSpPr>
            <a:xfrm>
              <a:off x="2679097" y="3882931"/>
              <a:ext cx="6788728" cy="2391168"/>
              <a:chOff x="3283530" y="3882931"/>
              <a:chExt cx="6788728" cy="2391168"/>
            </a:xfrm>
          </p:grpSpPr>
          <p:sp>
            <p:nvSpPr>
              <p:cNvPr id="46" name="Rounded Rectangle 45"/>
              <p:cNvSpPr/>
              <p:nvPr/>
            </p:nvSpPr>
            <p:spPr>
              <a:xfrm>
                <a:off x="3283531"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ounded Rectangle 46"/>
              <p:cNvSpPr/>
              <p:nvPr/>
            </p:nvSpPr>
            <p:spPr>
              <a:xfrm>
                <a:off x="6899567"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Box 48"/>
              <p:cNvSpPr txBox="1"/>
              <p:nvPr/>
            </p:nvSpPr>
            <p:spPr>
              <a:xfrm>
                <a:off x="3685316" y="4020935"/>
                <a:ext cx="2425170" cy="866209"/>
              </a:xfrm>
              <a:prstGeom prst="rect">
                <a:avLst/>
              </a:prstGeom>
              <a:noFill/>
            </p:spPr>
            <p:txBody>
              <a:bodyPr wrap="square" rtlCol="0">
                <a:spAutoFit/>
              </a:bodyPr>
              <a:lstStyle/>
              <a:p>
                <a:pPr algn="ctr"/>
                <a:r>
                  <a:rPr lang="en-US" sz="4400" dirty="0">
                    <a:latin typeface="HP-211" panose="020B0803050302020204" pitchFamily="34" charset="0"/>
                  </a:rPr>
                  <a:t>bướu</a:t>
                </a:r>
              </a:p>
            </p:txBody>
          </p:sp>
          <p:sp>
            <p:nvSpPr>
              <p:cNvPr id="50" name="TextBox 49"/>
              <p:cNvSpPr txBox="1"/>
              <p:nvPr/>
            </p:nvSpPr>
            <p:spPr>
              <a:xfrm>
                <a:off x="7301348" y="4020932"/>
                <a:ext cx="2425170" cy="866209"/>
              </a:xfrm>
              <a:prstGeom prst="rect">
                <a:avLst/>
              </a:prstGeom>
              <a:noFill/>
            </p:spPr>
            <p:txBody>
              <a:bodyPr wrap="square" rtlCol="0">
                <a:spAutoFit/>
              </a:bodyPr>
              <a:lstStyle/>
              <a:p>
                <a:pPr algn="ctr"/>
                <a:r>
                  <a:rPr lang="en-US" sz="4400" dirty="0">
                    <a:latin typeface="HP-211" panose="020B0803050302020204" pitchFamily="34" charset="0"/>
                  </a:rPr>
                  <a:t>hươu</a:t>
                </a:r>
              </a:p>
            </p:txBody>
          </p:sp>
          <p:sp>
            <p:nvSpPr>
              <p:cNvPr id="51" name="TextBox 50"/>
              <p:cNvSpPr txBox="1"/>
              <p:nvPr/>
            </p:nvSpPr>
            <p:spPr>
              <a:xfrm>
                <a:off x="7294419" y="5274322"/>
                <a:ext cx="2425170" cy="866209"/>
              </a:xfrm>
              <a:prstGeom prst="rect">
                <a:avLst/>
              </a:prstGeom>
              <a:noFill/>
            </p:spPr>
            <p:txBody>
              <a:bodyPr wrap="square" rtlCol="0">
                <a:spAutoFit/>
              </a:bodyPr>
              <a:lstStyle/>
              <a:p>
                <a:pPr algn="ctr"/>
                <a:r>
                  <a:rPr lang="en-US" sz="4400" dirty="0">
                    <a:latin typeface="HP-211" panose="020B0803050302020204" pitchFamily="34" charset="0"/>
                  </a:rPr>
                  <a:t>rượu</a:t>
                </a: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53683" y="5274322"/>
                <a:ext cx="2705698" cy="866209"/>
              </a:xfrm>
              <a:prstGeom prst="rect">
                <a:avLst/>
              </a:prstGeom>
              <a:noFill/>
            </p:spPr>
            <p:txBody>
              <a:bodyPr wrap="square" rtlCol="0">
                <a:spAutoFit/>
              </a:bodyPr>
              <a:lstStyle/>
              <a:p>
                <a:pPr algn="ctr"/>
                <a:r>
                  <a:rPr lang="en-US" sz="4400" dirty="0">
                    <a:latin typeface="HP-211" panose="020B0803050302020204" pitchFamily="34" charset="0"/>
                  </a:rPr>
                  <a:t>khướu</a:t>
                </a:r>
              </a:p>
            </p:txBody>
          </p:sp>
        </p:grpSp>
        <p:grpSp>
          <p:nvGrpSpPr>
            <p:cNvPr id="21" name="2-2"/>
            <p:cNvGrpSpPr/>
            <p:nvPr/>
          </p:nvGrpSpPr>
          <p:grpSpPr>
            <a:xfrm>
              <a:off x="3784354" y="4017026"/>
              <a:ext cx="5502620" cy="2122729"/>
              <a:chOff x="4388787" y="4017026"/>
              <a:chExt cx="5502620" cy="2122729"/>
            </a:xfrm>
          </p:grpSpPr>
          <p:sp>
            <p:nvSpPr>
              <p:cNvPr id="65" name="TextBox 64"/>
              <p:cNvSpPr txBox="1"/>
              <p:nvPr/>
            </p:nvSpPr>
            <p:spPr>
              <a:xfrm>
                <a:off x="4388787" y="4017026"/>
                <a:ext cx="2008913" cy="866208"/>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6" name="TextBox 65"/>
              <p:cNvSpPr txBox="1"/>
              <p:nvPr/>
            </p:nvSpPr>
            <p:spPr>
              <a:xfrm>
                <a:off x="7980122" y="4017786"/>
                <a:ext cx="14694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7" name="TextBox 66"/>
              <p:cNvSpPr txBox="1"/>
              <p:nvPr/>
            </p:nvSpPr>
            <p:spPr>
              <a:xfrm>
                <a:off x="4534513" y="5273546"/>
                <a:ext cx="20089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8" name="TextBox 67"/>
              <p:cNvSpPr txBox="1"/>
              <p:nvPr/>
            </p:nvSpPr>
            <p:spPr>
              <a:xfrm>
                <a:off x="7882491" y="5273277"/>
                <a:ext cx="2008916"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grpSp>
      </p:grpSp>
      <p:pic>
        <p:nvPicPr>
          <p:cNvPr id="53" name="Picture 5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17" y="117768"/>
            <a:ext cx="2437365" cy="1447366"/>
          </a:xfrm>
          <a:prstGeom prst="rect">
            <a:avLst/>
          </a:prstGeom>
        </p:spPr>
      </p:pic>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39695-0137-49FD-A552-F08C0ED65973}"/>
              </a:ext>
            </a:extLst>
          </p:cNvPr>
          <p:cNvPicPr>
            <a:picLocks noChangeAspect="1"/>
          </p:cNvPicPr>
          <p:nvPr/>
        </p:nvPicPr>
        <p:blipFill>
          <a:blip r:embed="rId2"/>
          <a:stretch>
            <a:fillRect/>
          </a:stretch>
        </p:blipFill>
        <p:spPr>
          <a:xfrm>
            <a:off x="0" y="0"/>
            <a:ext cx="12192000" cy="685799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1217990" y="4093376"/>
            <a:ext cx="2434806" cy="707886"/>
          </a:xfrm>
          <a:prstGeom prst="rect">
            <a:avLst/>
          </a:prstGeom>
          <a:noFill/>
        </p:spPr>
        <p:txBody>
          <a:bodyPr wrap="square" rtlCol="0">
            <a:spAutoFit/>
          </a:bodyPr>
          <a:lstStyle/>
          <a:p>
            <a:r>
              <a:rPr lang="en-US" sz="4000" dirty="0">
                <a:latin typeface="HP-211" panose="020B0803050302020204" pitchFamily="34" charset="0"/>
              </a:rPr>
              <a:t>tươi cười</a:t>
            </a:r>
          </a:p>
        </p:txBody>
      </p:sp>
      <p:sp>
        <p:nvSpPr>
          <p:cNvPr id="39" name="TextBox 38">
            <a:extLst>
              <a:ext uri="{FF2B5EF4-FFF2-40B4-BE49-F238E27FC236}">
                <a16:creationId xmlns:a16="http://schemas.microsoft.com/office/drawing/2014/main" id="{F70D66AA-DEAF-44D8-B967-D04AE697AD6D}"/>
              </a:ext>
            </a:extLst>
          </p:cNvPr>
          <p:cNvSpPr txBox="1"/>
          <p:nvPr/>
        </p:nvSpPr>
        <p:spPr>
          <a:xfrm>
            <a:off x="4736994" y="4093376"/>
            <a:ext cx="3603540" cy="707886"/>
          </a:xfrm>
          <a:prstGeom prst="rect">
            <a:avLst/>
          </a:prstGeom>
          <a:noFill/>
        </p:spPr>
        <p:txBody>
          <a:bodyPr wrap="square" rtlCol="0">
            <a:spAutoFit/>
          </a:bodyPr>
          <a:lstStyle/>
          <a:p>
            <a:r>
              <a:rPr lang="en-US" sz="4000" dirty="0">
                <a:latin typeface="HP-211" panose="020B0803050302020204" pitchFamily="34" charset="0"/>
              </a:rPr>
              <a:t>quả bưởi</a:t>
            </a:r>
          </a:p>
        </p:txBody>
      </p:sp>
      <p:sp>
        <p:nvSpPr>
          <p:cNvPr id="40" name="TextBox 39">
            <a:extLst>
              <a:ext uri="{FF2B5EF4-FFF2-40B4-BE49-F238E27FC236}">
                <a16:creationId xmlns:a16="http://schemas.microsoft.com/office/drawing/2014/main" id="{CF7AB549-4C86-46E1-8DF5-596CE60EE38E}"/>
              </a:ext>
            </a:extLst>
          </p:cNvPr>
          <p:cNvSpPr txBox="1"/>
          <p:nvPr/>
        </p:nvSpPr>
        <p:spPr>
          <a:xfrm>
            <a:off x="8551770" y="4093376"/>
            <a:ext cx="3517176" cy="707886"/>
          </a:xfrm>
          <a:prstGeom prst="rect">
            <a:avLst/>
          </a:prstGeom>
          <a:noFill/>
        </p:spPr>
        <p:txBody>
          <a:bodyPr wrap="square" rtlCol="0">
            <a:spAutoFit/>
          </a:bodyPr>
          <a:lstStyle/>
          <a:p>
            <a:r>
              <a:rPr lang="en-US" sz="4000" dirty="0">
                <a:latin typeface="HP-211" panose="020B0803050302020204" pitchFamily="34" charset="0"/>
              </a:rPr>
              <a:t>ốc bươu</a:t>
            </a:r>
          </a:p>
        </p:txBody>
      </p:sp>
      <p:sp>
        <p:nvSpPr>
          <p:cNvPr id="52" name="Rectangle 51"/>
          <p:cNvSpPr/>
          <p:nvPr/>
        </p:nvSpPr>
        <p:spPr>
          <a:xfrm>
            <a:off x="1393337"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3" name="Rectangle 52"/>
          <p:cNvSpPr/>
          <p:nvPr/>
        </p:nvSpPr>
        <p:spPr>
          <a:xfrm>
            <a:off x="6267036"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4" name="Rectangle 53"/>
          <p:cNvSpPr/>
          <p:nvPr/>
        </p:nvSpPr>
        <p:spPr>
          <a:xfrm>
            <a:off x="9713277" y="4119296"/>
            <a:ext cx="1199367" cy="707886"/>
          </a:xfrm>
          <a:prstGeom prst="rect">
            <a:avLst/>
          </a:prstGeom>
        </p:spPr>
        <p:txBody>
          <a:bodyPr wrap="none">
            <a:spAutoFit/>
          </a:bodyPr>
          <a:lstStyle/>
          <a:p>
            <a:r>
              <a:rPr lang="en-US" sz="4000" dirty="0">
                <a:solidFill>
                  <a:srgbClr val="FF0000"/>
                </a:solidFill>
                <a:latin typeface="HP-211" panose="020B0803050302020204" pitchFamily="34" charset="0"/>
              </a:rPr>
              <a:t>ươu</a:t>
            </a:r>
            <a:endParaRPr lang="en-US" sz="4000" dirty="0">
              <a:solidFill>
                <a:srgbClr val="FF0000"/>
              </a:solidFill>
            </a:endParaRPr>
          </a:p>
        </p:txBody>
      </p:sp>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8" y="-11539"/>
            <a:ext cx="2437365" cy="1447366"/>
          </a:xfrm>
          <a:prstGeom prst="rect">
            <a:avLst/>
          </a:prstGeom>
        </p:spPr>
      </p:pic>
      <p:pic>
        <p:nvPicPr>
          <p:cNvPr id="2" name="Picture 1"/>
          <p:cNvPicPr>
            <a:picLocks noChangeAspect="1"/>
          </p:cNvPicPr>
          <p:nvPr/>
        </p:nvPicPr>
        <p:blipFill>
          <a:blip r:embed="rId4"/>
          <a:stretch>
            <a:fillRect/>
          </a:stretch>
        </p:blipFill>
        <p:spPr>
          <a:xfrm>
            <a:off x="1659050" y="2070052"/>
            <a:ext cx="1819048" cy="1838095"/>
          </a:xfrm>
          <a:prstGeom prst="rect">
            <a:avLst/>
          </a:prstGeom>
        </p:spPr>
      </p:pic>
      <p:pic>
        <p:nvPicPr>
          <p:cNvPr id="3" name="Picture 2"/>
          <p:cNvPicPr>
            <a:picLocks noChangeAspect="1"/>
          </p:cNvPicPr>
          <p:nvPr/>
        </p:nvPicPr>
        <p:blipFill>
          <a:blip r:embed="rId5"/>
          <a:stretch>
            <a:fillRect/>
          </a:stretch>
        </p:blipFill>
        <p:spPr>
          <a:xfrm>
            <a:off x="5470415" y="2506919"/>
            <a:ext cx="1285714" cy="1561905"/>
          </a:xfrm>
          <a:prstGeom prst="rect">
            <a:avLst/>
          </a:prstGeom>
        </p:spPr>
      </p:pic>
      <p:pic>
        <p:nvPicPr>
          <p:cNvPr id="4" name="Picture 3"/>
          <p:cNvPicPr>
            <a:picLocks noChangeAspect="1"/>
          </p:cNvPicPr>
          <p:nvPr/>
        </p:nvPicPr>
        <p:blipFill>
          <a:blip r:embed="rId6"/>
          <a:stretch>
            <a:fillRect/>
          </a:stretch>
        </p:blipFill>
        <p:spPr>
          <a:xfrm>
            <a:off x="8691495" y="2757079"/>
            <a:ext cx="1828571" cy="1371429"/>
          </a:xfrm>
          <a:prstGeom prst="rect">
            <a:avLst/>
          </a:prstGeom>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randombar(horizont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385</Words>
  <Application>Microsoft Office PowerPoint</Application>
  <PresentationFormat>Widescreen</PresentationFormat>
  <Paragraphs>59</Paragraphs>
  <Slides>24</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43</cp:revision>
  <dcterms:created xsi:type="dcterms:W3CDTF">2021-07-08T06:56:03Z</dcterms:created>
  <dcterms:modified xsi:type="dcterms:W3CDTF">2023-12-09T16:14:35Z</dcterms:modified>
</cp:coreProperties>
</file>