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29" r:id="rId2"/>
    <p:sldId id="257" r:id="rId3"/>
    <p:sldId id="339" r:id="rId4"/>
    <p:sldId id="356" r:id="rId5"/>
    <p:sldId id="357" r:id="rId6"/>
    <p:sldId id="359" r:id="rId7"/>
    <p:sldId id="297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24" r:id="rId23"/>
    <p:sldId id="325" r:id="rId24"/>
    <p:sldId id="326" r:id="rId25"/>
    <p:sldId id="374" r:id="rId26"/>
    <p:sldId id="3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1144E-A912-48E0-B97C-90E5400D976D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417F6-2A1F-4B3A-A5DB-7D1CEFE41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8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47F8-6E31-4A7E-88E2-CB3B24924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55023-8760-439C-A47C-1591DDEB0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0A269-2008-455F-B9B2-654283EE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82A77-617A-4F33-A98D-1893CDE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B83E7-DA57-4448-9C53-0760B80D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6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A569D-5A27-43FA-9FD5-2AD46F82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5EE4A-5A53-4347-A172-C733DD839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BD121-C5AD-41B4-AB86-3B945A24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4F717-619F-4FAE-8F9F-46A1E120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6F745-E534-448B-BC68-403E4AF1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1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80A85B-4378-4A3D-A116-7D2869E4D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6E3C1-DD7E-428A-A47E-A1B5C064C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9B7E2-D821-4F16-809D-63D1B83BB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BE268-4DB4-45C5-9F33-4782E623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8BFDC-D353-4D57-8B93-4C99CC95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3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35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41713-F971-4B75-9C81-4679E370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3AF3-5294-4905-BBED-C0EE5DCA8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7DF40-F51B-4D14-8D7C-BF91F2D1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073E1-7523-4A0E-ABBC-FF7D357B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938CA-067C-4955-9F97-05EAD988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2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30C2-4918-41FB-850A-322375D6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3D9B3-5241-4D9C-BA99-8AA52FEA2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AB2B3-4ABA-459A-BDEE-3530615BF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AB80-5446-479C-9C60-CA5BA2D8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E655C-BE9F-4F26-B8B1-9263949D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7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0C444-03F5-47FF-B324-6582495B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F2B76-AAF1-4C9F-B9E6-2BA8DFB75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57275-F506-4F14-97C1-BB5E23A59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B5B40-8092-4940-827D-551178A7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4B584-95E7-47DD-8035-96FA6827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7E716-FC3D-48CF-8D18-E0A55204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5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1E3C2-7CFF-435C-907C-1EF0F79E3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712FD-6141-45A9-ABBC-33B52FD03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43430-F18A-4404-9852-87FDA50CE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B7067-43CA-4001-A9BD-1987FE46E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43919-EFD9-4887-975F-3C0B23013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A10765-A6AE-40D0-9CBC-CDF741416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F706D7-9443-4817-82CD-09FCBDAA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31838-B408-4807-907C-87BA727E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4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3C1A-C356-42C3-BA22-29AC22E49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4013C-E937-4B9D-8702-49F518D7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5B018-985F-464C-99E1-FA2068F8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9D87C-7673-4C7E-984B-469D1CDB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3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8CD70-ACBF-4F3C-AC37-AC3B3F3B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9C8486-278E-4EF7-A9B0-7BFFFA9B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3138B-8B73-4793-833C-E09AC393F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7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F3E47-5D65-478B-882F-94879325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282B7-5946-4B23-B736-C1854DAA1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C3432-7FD4-4E75-B92F-6A44F2688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80F1C-14D6-48BD-87D9-F0A5EFAE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B18AC-4B06-456B-83FD-A7155D1C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20396-8F81-424C-B5D5-F5AEBDC3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9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EAE55-2C71-40BD-9A69-00762ADD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3DF38-3FC8-44F0-909B-6C5096A4B2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AB009-ECA5-4E14-B0E0-DC39B641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D9CB-AD69-45DF-A50E-97FEA4A9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9EB32-0976-486D-8F49-CFAC46FC2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90573-E217-4D15-AA38-68E1AB2D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3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040C2FA-74B3-49CC-A041-E86C7E6803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49B68-64CE-4804-A8DB-BCCC1D80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91A68-956F-4BD7-8370-529B5E7E9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CC0E0-CA1C-46B1-85AF-85F74EB7A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F937E-F93B-4526-9D2F-255C7355E50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A9353-0B46-4780-96AB-75805C64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926AB-983A-4509-9150-6F1AE80AE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8C753-FD21-425E-AFE1-D1864B283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0"/>
          <a:stretch/>
        </p:blipFill>
        <p:spPr>
          <a:xfrm>
            <a:off x="0" y="0"/>
            <a:ext cx="12192000" cy="33009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16" y="3740101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403870" y="3300984"/>
            <a:ext cx="338426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 1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72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54" y="2350115"/>
            <a:ext cx="2756836" cy="39006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21" y="2342937"/>
            <a:ext cx="2780924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7ABA45-C2FB-4D82-B290-C27CDD96E2D4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E42AE9-E3BE-4DA5-8DB9-C889C7EB9A98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10F8A1D-7C4A-4C00-A13C-7FFE0142CC5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98829EB-C98D-4936-AADB-743282F17254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25C636D-D2BD-4733-8112-AEF91B9AD5EB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6EA3012-3BE4-4080-B0FB-50BB32893B6E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8B8B84-20A6-44F3-AFE8-36CF04DACFED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F0855C-43B4-4B19-A03B-5D77226F5F46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3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712" y="2682198"/>
            <a:ext cx="2482616" cy="35242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98" y="2673026"/>
            <a:ext cx="2499106" cy="35448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867" y="2675491"/>
            <a:ext cx="2482797" cy="35393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5305FBC-588A-4E6F-B204-F9B92D50C7CA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20D281-E5B0-4D35-8685-B584422EDAD9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7F9B5D4-18B4-4DC8-A8EC-F921652F7EB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190EFB6-81AB-4EF4-9010-67F8A6F274E5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D19C3A-E10B-4514-A7AA-C56A09143196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99403E0-C9FA-4B14-8C88-AB37F11A1117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0E8C01-E467-4E16-B09D-56C5521A05B5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3D3114-5638-433F-9052-CEA778EA11C9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2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88" y="2456043"/>
            <a:ext cx="2756836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45" y="2443521"/>
            <a:ext cx="2765543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CC2A2C8-DFA5-4FB5-BD63-105FC86CA73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1D99B7-FA1A-4DCE-B5AE-D8B7439AC52F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A2A6394-D5AF-4E76-A9B1-2E2CEC55F0C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C23F045-D400-4A40-927D-7DDBD3BC94B2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1AF904-601B-413E-99D8-D960D741B9CB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68EED15-8BEB-4BB4-87F5-1744268D8BF4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04ACE75-8F40-414A-BC45-916335CFF1C3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E8C334-4E0E-44FA-BA80-7E8C35621760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6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05" y="2410323"/>
            <a:ext cx="2738985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98" y="2397801"/>
            <a:ext cx="2758021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2088F-F401-4E13-AEC7-92A0966E760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13D0F5-BD2A-425E-8771-2F1D85F381E9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A58D3DC-B977-43F8-90DD-B0FCF1D13BF6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AE8EF5-8BFF-475C-8E8B-E0B5AB8FF804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B64AC6F-AA1F-410C-9A04-FCD9F667BCA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5FADB81-A772-4F35-9240-F07AD41EF9A9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5763CE9-F8DF-4364-88B5-1A4805EDCF0C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FDC961-5A03-410F-93AD-7457931308A7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5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17" y="2465187"/>
            <a:ext cx="2751303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08" y="2458588"/>
            <a:ext cx="2765543" cy="39031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C0500D-06CA-4F62-B898-A8A3E301DE03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6125D8F-509D-47A6-A3CE-D5DBB964C690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9654011-37CB-425D-885A-4A78BDA20026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46E357A-7C04-4330-B2C0-B317CCB2EC5B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768DFF0-8A09-410D-BC58-17ED92B8FE28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CC227-C7E3-4AA4-B992-C6C24185B210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ACCAD-4C36-4B9D-9082-0E25A7458B5D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B456EF-A91B-46E1-B033-3A3EDEDC3698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6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54" y="2437755"/>
            <a:ext cx="2742409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98" y="2425754"/>
            <a:ext cx="2765543" cy="39139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8D345CE-350B-4F0D-A825-D2371691CC09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88E5503-33F6-4166-BF5F-C801B3582C22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E0ACA38-5FEB-4C52-A2C3-03692C20F951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4CDF5D-5925-4E53-BF37-1365FC54E34E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CE5284B-6FD6-4AD7-9207-2F2F1E6A4D0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492F87-EA61-402E-9A0E-6F728D357A0F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9AD47A3-A024-4C69-AAB2-22ABBEDD5514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DB369C-0205-468E-9DCE-28BB39B6ED0E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82" y="2510907"/>
            <a:ext cx="2738985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14" y="2503298"/>
            <a:ext cx="2765543" cy="39051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54AEAE-48A8-4603-8077-65E33996E239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2331309-3D41-42B0-A7BD-E09CC2C651E7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E4F72FD-68F6-4E8C-ABBF-2878A3DDFDE2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306FEB-50EF-4D91-BE05-45E0F3B12FA8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1AC9F59-706B-495D-A1B1-AC1CE8F8FCB2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A4FC87-AF94-4F83-ADF7-EE21249E0EEA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452D0F3-BD3E-46AF-946A-4A157E26491C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CD63AC-F86C-4A4B-AC0A-5EBDF23B44B1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4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07" y="2456043"/>
            <a:ext cx="2742409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89" y="2443521"/>
            <a:ext cx="2760066" cy="39149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774F53F-A25D-4B65-9C94-CC775A78389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6CA85C-FF9B-4022-933E-B40D2E49836E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9D030D-8C20-44C5-B1FF-D02744CFFF61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780790B-A8BA-4165-8DD5-CFA6F3305A40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8F9A21-0C54-4D43-8CB9-82DA66A447A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24E6DF0-7275-42D5-8E6C-4D3BE10E31AB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2DBE143-ED65-4B10-BA1A-CB3DB7AA7A51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260CFC-10F9-46B4-8E00-5E31860988C2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954" y="2428611"/>
            <a:ext cx="2745154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670" y="2429367"/>
            <a:ext cx="2765543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8CB6E1E-4441-4441-8721-40DF4E746545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2FAE2E-5283-4E25-BD16-2328FE1AC3B3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2AC81B4-4431-4528-ADAB-03AB9F3922F7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34E153F-AED9-4E55-AC8F-175C47EDAB0C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4FFCD57-A79F-4456-8A55-E47F5AC7FA31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AE91CA0-BA13-4D80-9BC8-569E02B234C2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31B2967-146D-4AA0-9372-6F1DAF6368B3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B43545-92B5-4B77-BBAF-E53847A9413C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7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93" y="2410323"/>
            <a:ext cx="2738985" cy="38899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37" y="2411079"/>
            <a:ext cx="2755119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65DEE82-7DA7-43C6-B308-4DDC9E78C26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9FE3F0F-B11B-4154-A186-6DCF0C011E33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5B874DA-5E78-489C-8690-4337840E7A1A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5A5634E-BD9D-4B43-BC4A-529B0E8DB1C7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75E4EEC-6319-43B0-A35B-4E6C28AD174F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5030008-EE08-4C2A-B183-3784ECC65B20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AA335A1-AF40-4BB8-818B-E46937BAAC07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2F9ED2-FD16-4107-9381-0DE176A7FAF8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84;p1">
            <a:extLst>
              <a:ext uri="{FF2B5EF4-FFF2-40B4-BE49-F238E27FC236}">
                <a16:creationId xmlns:a16="http://schemas.microsoft.com/office/drawing/2014/main" id="{A131D968-901B-00F1-AC77-4F1ED40BCD7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9;p3">
            <a:extLst>
              <a:ext uri="{FF2B5EF4-FFF2-40B4-BE49-F238E27FC236}">
                <a16:creationId xmlns:a16="http://schemas.microsoft.com/office/drawing/2014/main" id="{AD2FEDFE-2CDF-BC8F-1003-AAA85CBE2C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5562" y="-130669"/>
            <a:ext cx="6472215" cy="721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4;p2">
            <a:extLst>
              <a:ext uri="{FF2B5EF4-FFF2-40B4-BE49-F238E27FC236}">
                <a16:creationId xmlns:a16="http://schemas.microsoft.com/office/drawing/2014/main" id="{7066C28E-6F1A-9E2D-D8DC-A030A98E3E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11469" y="0"/>
            <a:ext cx="1206211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EEC5B0-D149-EB67-A7E4-1DAF56424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699760"/>
            <a:ext cx="4120727" cy="1336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F3D8C-1404-C7D8-98F0-2C80F17E3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743" y="5699760"/>
            <a:ext cx="4120727" cy="1336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5855B-1A2D-7C31-9663-080568C5B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100000" l="9863" r="898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162" y="4258170"/>
            <a:ext cx="3048002" cy="268892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9E2359BC-64C0-72E0-6C08-CBBB97763856}"/>
              </a:ext>
            </a:extLst>
          </p:cNvPr>
          <p:cNvSpPr/>
          <p:nvPr/>
        </p:nvSpPr>
        <p:spPr>
          <a:xfrm>
            <a:off x="9802537" y="721366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B871D1FE-4208-DC76-D6AB-3957DEB0DCDF}"/>
              </a:ext>
            </a:extLst>
          </p:cNvPr>
          <p:cNvSpPr/>
          <p:nvPr/>
        </p:nvSpPr>
        <p:spPr>
          <a:xfrm>
            <a:off x="10802911" y="765912"/>
            <a:ext cx="1493520" cy="659094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4E1381-FA91-C07D-852F-A916151A11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2" r="30661"/>
          <a:stretch/>
        </p:blipFill>
        <p:spPr>
          <a:xfrm>
            <a:off x="8107414" y="2018787"/>
            <a:ext cx="2912300" cy="4389809"/>
          </a:xfrm>
          <a:prstGeom prst="rect">
            <a:avLst/>
          </a:prstGeom>
        </p:spPr>
      </p:pic>
      <p:pic>
        <p:nvPicPr>
          <p:cNvPr id="6" name="Google Shape;90;p2">
            <a:extLst>
              <a:ext uri="{FF2B5EF4-FFF2-40B4-BE49-F238E27FC236}">
                <a16:creationId xmlns:a16="http://schemas.microsoft.com/office/drawing/2014/main" id="{1DD3EB23-8014-1C1A-AF0E-1B060F09472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6651522" y="5501640"/>
            <a:ext cx="5026161" cy="122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rò chơi hái táo">
            <a:extLst>
              <a:ext uri="{FF2B5EF4-FFF2-40B4-BE49-F238E27FC236}">
                <a16:creationId xmlns:a16="http://schemas.microsoft.com/office/drawing/2014/main" id="{BE3FF723-1EA3-2995-E2B7-D77CBD7354C4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đèn pin">
            <a:extLst>
              <a:ext uri="{FF2B5EF4-FFF2-40B4-BE49-F238E27FC236}">
                <a16:creationId xmlns:a16="http://schemas.microsoft.com/office/drawing/2014/main" id="{ACD871C7-066A-BE56-8C82-15C6027E22C0}"/>
              </a:ext>
            </a:extLst>
          </p:cNvPr>
          <p:cNvSpPr txBox="1"/>
          <p:nvPr/>
        </p:nvSpPr>
        <p:spPr>
          <a:xfrm>
            <a:off x="7190053" y="5630371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rượu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mũ len">
            <a:extLst>
              <a:ext uri="{FF2B5EF4-FFF2-40B4-BE49-F238E27FC236}">
                <a16:creationId xmlns:a16="http://schemas.microsoft.com/office/drawing/2014/main" id="{ED1420DD-3F6D-30D9-025F-75D54E214B90}"/>
              </a:ext>
            </a:extLst>
          </p:cNvPr>
          <p:cNvSpPr txBox="1"/>
          <p:nvPr/>
        </p:nvSpPr>
        <p:spPr>
          <a:xfrm>
            <a:off x="7173196" y="5630371"/>
            <a:ext cx="402274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mười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ưa phùn">
            <a:extLst>
              <a:ext uri="{FF2B5EF4-FFF2-40B4-BE49-F238E27FC236}">
                <a16:creationId xmlns:a16="http://schemas.microsoft.com/office/drawing/2014/main" id="{79DDD51B-54D7-F16E-5CDA-99DCC29D8210}"/>
              </a:ext>
            </a:extLst>
          </p:cNvPr>
          <p:cNvSpPr txBox="1"/>
          <p:nvPr/>
        </p:nvSpPr>
        <p:spPr>
          <a:xfrm>
            <a:off x="7192953" y="5630371"/>
            <a:ext cx="3963867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bưởi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dế mèn">
            <a:extLst>
              <a:ext uri="{FF2B5EF4-FFF2-40B4-BE49-F238E27FC236}">
                <a16:creationId xmlns:a16="http://schemas.microsoft.com/office/drawing/2014/main" id="{4CD62702-A554-BF3A-DABA-5DBB0520A8DD}"/>
              </a:ext>
            </a:extLst>
          </p:cNvPr>
          <p:cNvSpPr txBox="1"/>
          <p:nvPr/>
        </p:nvSpPr>
        <p:spPr>
          <a:xfrm>
            <a:off x="7202637" y="5630371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hươu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bản tin">
            <a:extLst>
              <a:ext uri="{FF2B5EF4-FFF2-40B4-BE49-F238E27FC236}">
                <a16:creationId xmlns:a16="http://schemas.microsoft.com/office/drawing/2014/main" id="{1DA31EA4-A533-167E-C8B1-C0DF2B68EF84}"/>
              </a:ext>
            </a:extLst>
          </p:cNvPr>
          <p:cNvSpPr txBox="1"/>
          <p:nvPr/>
        </p:nvSpPr>
        <p:spPr>
          <a:xfrm>
            <a:off x="7191503" y="5630371"/>
            <a:ext cx="39638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 bươu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un con">
            <a:extLst>
              <a:ext uri="{FF2B5EF4-FFF2-40B4-BE49-F238E27FC236}">
                <a16:creationId xmlns:a16="http://schemas.microsoft.com/office/drawing/2014/main" id="{DD9DF031-B39E-B91A-E887-32EDFCC5C9E3}"/>
              </a:ext>
            </a:extLst>
          </p:cNvPr>
          <p:cNvSpPr txBox="1"/>
          <p:nvPr/>
        </p:nvSpPr>
        <p:spPr>
          <a:xfrm>
            <a:off x="7192953" y="5630371"/>
            <a:ext cx="396096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 cười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1">
            <a:extLst>
              <a:ext uri="{FF2B5EF4-FFF2-40B4-BE49-F238E27FC236}">
                <a16:creationId xmlns:a16="http://schemas.microsoft.com/office/drawing/2014/main" id="{5F9381E4-33E6-C827-9EBF-B56EC68AD4C2}"/>
              </a:ext>
            </a:extLst>
          </p:cNvPr>
          <p:cNvGrpSpPr/>
          <p:nvPr/>
        </p:nvGrpSpPr>
        <p:grpSpPr>
          <a:xfrm>
            <a:off x="1032272" y="1286640"/>
            <a:ext cx="1072239" cy="1048433"/>
            <a:chOff x="2341807" y="722423"/>
            <a:chExt cx="1167507" cy="10484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F7026D1-4C51-6D12-5EE8-F5F105A0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1">
              <a:extLst>
                <a:ext uri="{FF2B5EF4-FFF2-40B4-BE49-F238E27FC236}">
                  <a16:creationId xmlns:a16="http://schemas.microsoft.com/office/drawing/2014/main" id="{3332DCED-E059-90D5-2042-9CA0499AF9DA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FD2328BC-DE59-4339-B524-66D263F8B8FC}"/>
              </a:ext>
            </a:extLst>
          </p:cNvPr>
          <p:cNvGrpSpPr/>
          <p:nvPr/>
        </p:nvGrpSpPr>
        <p:grpSpPr>
          <a:xfrm>
            <a:off x="4445074" y="2734052"/>
            <a:ext cx="1197368" cy="1048433"/>
            <a:chOff x="5632842" y="2105111"/>
            <a:chExt cx="1167507" cy="1048431"/>
          </a:xfrm>
        </p:grpSpPr>
        <p:pic>
          <p:nvPicPr>
            <p:cNvPr id="32" name="2">
              <a:extLst>
                <a:ext uri="{FF2B5EF4-FFF2-40B4-BE49-F238E27FC236}">
                  <a16:creationId xmlns:a16="http://schemas.microsoft.com/office/drawing/2014/main" id="{BBA33F2D-CBE8-7FB0-671A-074C0B75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2">
              <a:extLst>
                <a:ext uri="{FF2B5EF4-FFF2-40B4-BE49-F238E27FC236}">
                  <a16:creationId xmlns:a16="http://schemas.microsoft.com/office/drawing/2014/main" id="{899FAE07-50E4-E92E-8EF8-1550E6116E3E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13">
            <a:extLst>
              <a:ext uri="{FF2B5EF4-FFF2-40B4-BE49-F238E27FC236}">
                <a16:creationId xmlns:a16="http://schemas.microsoft.com/office/drawing/2014/main" id="{05B3F636-A43E-30F1-4B58-DA792F261835}"/>
              </a:ext>
            </a:extLst>
          </p:cNvPr>
          <p:cNvGrpSpPr/>
          <p:nvPr/>
        </p:nvGrpSpPr>
        <p:grpSpPr>
          <a:xfrm>
            <a:off x="235039" y="2979276"/>
            <a:ext cx="1072239" cy="1048433"/>
            <a:chOff x="1559230" y="2459387"/>
            <a:chExt cx="1167507" cy="104843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F56E1-C6EF-951B-9CE6-5CD5D177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6A07C7-A42D-D1F7-43C5-262EA4F5330C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Group 4">
            <a:extLst>
              <a:ext uri="{FF2B5EF4-FFF2-40B4-BE49-F238E27FC236}">
                <a16:creationId xmlns:a16="http://schemas.microsoft.com/office/drawing/2014/main" id="{7240B637-96BD-AAA9-4A2D-0778367FE67B}"/>
              </a:ext>
            </a:extLst>
          </p:cNvPr>
          <p:cNvGrpSpPr/>
          <p:nvPr/>
        </p:nvGrpSpPr>
        <p:grpSpPr>
          <a:xfrm>
            <a:off x="2378859" y="191467"/>
            <a:ext cx="1113394" cy="1048433"/>
            <a:chOff x="1559230" y="2459387"/>
            <a:chExt cx="1167507" cy="104843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38B5AC8-7765-DB50-E562-63E17617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4">
              <a:extLst>
                <a:ext uri="{FF2B5EF4-FFF2-40B4-BE49-F238E27FC236}">
                  <a16:creationId xmlns:a16="http://schemas.microsoft.com/office/drawing/2014/main" id="{93A069A1-DFD0-6C5A-D497-FACFC84A4B3B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C4AB14-B61D-B716-72EF-4C65EC2E2262}"/>
              </a:ext>
            </a:extLst>
          </p:cNvPr>
          <p:cNvGrpSpPr/>
          <p:nvPr/>
        </p:nvGrpSpPr>
        <p:grpSpPr>
          <a:xfrm>
            <a:off x="2446749" y="2044543"/>
            <a:ext cx="1045504" cy="1048433"/>
            <a:chOff x="1559230" y="2459387"/>
            <a:chExt cx="1167507" cy="104843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0D2A6CC-FAAF-D2CD-9E46-E7F4C0D2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5">
              <a:extLst>
                <a:ext uri="{FF2B5EF4-FFF2-40B4-BE49-F238E27FC236}">
                  <a16:creationId xmlns:a16="http://schemas.microsoft.com/office/drawing/2014/main" id="{BA6559F0-DE18-0958-E916-2E052585B67B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22">
            <a:extLst>
              <a:ext uri="{FF2B5EF4-FFF2-40B4-BE49-F238E27FC236}">
                <a16:creationId xmlns:a16="http://schemas.microsoft.com/office/drawing/2014/main" id="{6BAA444F-80A4-83A8-3F56-107823366FA5}"/>
              </a:ext>
            </a:extLst>
          </p:cNvPr>
          <p:cNvGrpSpPr/>
          <p:nvPr/>
        </p:nvGrpSpPr>
        <p:grpSpPr>
          <a:xfrm>
            <a:off x="4003425" y="1532807"/>
            <a:ext cx="1072239" cy="1048433"/>
            <a:chOff x="1559230" y="2459387"/>
            <a:chExt cx="1167507" cy="104843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D4E0FF0-50CD-3599-53D9-300010B12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903ED90-9C2F-7BAA-9F00-3E01AA28B4ED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6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A2C752B-C91C-5676-2C3B-48F2519A3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47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FC2E569-F6CE-877B-4448-B087C3ECD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48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C0F3264-A335-70EE-F233-59FB7536B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49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9A6D40C-9BAA-C35C-2AED-3D0353CB4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5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B8EC9BA-8BC1-DDB0-0EF9-D1BBE4A8D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5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0DA7B07-7CF3-3AB9-3344-0585B0AE9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52" name="trò chơi hái táo">
            <a:extLst>
              <a:ext uri="{FF2B5EF4-FFF2-40B4-BE49-F238E27FC236}">
                <a16:creationId xmlns:a16="http://schemas.microsoft.com/office/drawing/2014/main" id="{3D57AD09-8823-3030-C766-7CE9ECC5CB33}"/>
              </a:ext>
            </a:extLst>
          </p:cNvPr>
          <p:cNvSpPr/>
          <p:nvPr/>
        </p:nvSpPr>
        <p:spPr>
          <a:xfrm>
            <a:off x="4528217" y="-5224"/>
            <a:ext cx="602364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6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6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ED66835-D5C1-69D3-9896-FC8080697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6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85185E-6 L 0.00026 -0.02338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3842 0.6495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3407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44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323 0.341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02708 0.3490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74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1921 L -0.09545 0.7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3907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2878 0.4564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39 L -0.29974 0.4919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44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0395" y="1754058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385" t="5047" r="53121" b="3233"/>
          <a:stretch/>
        </p:blipFill>
        <p:spPr>
          <a:xfrm>
            <a:off x="1498515" y="2577518"/>
            <a:ext cx="2692863" cy="1819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9753" t="4985" r="2652" b="3122"/>
          <a:stretch/>
        </p:blipFill>
        <p:spPr>
          <a:xfrm>
            <a:off x="6722646" y="2519095"/>
            <a:ext cx="3249432" cy="1819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110" t="5060" r="50244" b="1161"/>
          <a:stretch/>
        </p:blipFill>
        <p:spPr>
          <a:xfrm>
            <a:off x="2844947" y="4458692"/>
            <a:ext cx="3024359" cy="1961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2736" t="5124" r="7910" b="7745"/>
          <a:stretch/>
        </p:blipFill>
        <p:spPr>
          <a:xfrm>
            <a:off x="8456076" y="4397328"/>
            <a:ext cx="2692863" cy="1819810"/>
          </a:xfrm>
          <a:prstGeom prst="rect">
            <a:avLst/>
          </a:prstGeom>
        </p:spPr>
      </p:pic>
      <p:pic>
        <p:nvPicPr>
          <p:cNvPr id="16" name="Chuột nhà và chuột đồ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208" y="5832847"/>
            <a:ext cx="6096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C2BCC-3EEA-4640-800B-43C6F6E85C90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462B5EB-7061-4AAF-A44F-49550B2A4BDD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D5147A7-F18A-481E-8FCF-E21111C5CE1D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6296C0-52AD-4F10-8DB8-1310B4E4DAAA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3F5194-A44E-454D-89DA-ED67068F7E3B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8141BD2-59D4-49B5-B1E1-D64CBB24C15E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C7F29F9-D60A-4960-B8F7-D6197E8D3455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7BBC28-67E6-486F-BA21-CA39B41E6F19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48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9360" y="5794384"/>
            <a:ext cx="964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Vì sao chuột nhà rủ chuột đồng lên thành phố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3963216" y="2331720"/>
            <a:ext cx="4511042" cy="32797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2A21134-363F-4720-B70F-6E18D21C1157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EB1480-4B80-4095-9AC4-2533E1EB486A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3E3B0B7-5B45-47A6-B6F4-C56DBBDB1FBB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21342DD-2BF0-41DA-98A5-78AAD2167F36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265DAF7-71AA-4A3B-A99E-898EBD9A8A07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AE7322-C2A8-4AD7-BB17-805C11D6D71F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C6440FC-A411-44A3-8CCB-E22B041C11FE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B3D171-5DAC-49B7-AACC-EFE6786840A7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8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03512" y="5428624"/>
            <a:ext cx="8532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Tối đầu </a:t>
            </a:r>
            <a:r>
              <a:rPr lang="en-US" sz="320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tiên kiếm </a:t>
            </a:r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ăn trên thành phố, chúng gặp chuyện gì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3848200" y="2002536"/>
            <a:ext cx="5443400" cy="335366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10F55D-3106-451B-A267-37B2E1B851B1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445592-E2F2-416A-9159-153F81C82F97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D2A2798-F7FE-4C01-AFB6-F4B6D1A1D494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4A8C1EF-7966-442B-A122-54B2B1D0D07A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4E00EA2-ADB9-4D37-B78F-635FAB60DE8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D4B2492-3B1F-441E-BBC5-9D3FF0C0BE38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E4408CC-2766-4F3C-94C9-5248FD8CCFC3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ED7836-009C-4D0C-90E7-B25C6877E47E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717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6813" y="5448832"/>
            <a:ext cx="7048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Chuyện gì xảy ra khi chúng mò đến kho thực phẩm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441" t="5060" r="50244" b="1161"/>
          <a:stretch/>
        </p:blipFill>
        <p:spPr>
          <a:xfrm>
            <a:off x="3495006" y="1975103"/>
            <a:ext cx="4664557" cy="345467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F5ED75-0126-4BA8-ACE5-4E82AC6F814C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A292A-A86A-4821-8EF9-9C247491F6BF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8322C55-834E-43C2-801D-137AFD046FF6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CA000B-AD33-4B0A-A01E-3827B91EACF1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DD3E181-3741-4372-9AD3-0BF74CB138A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474EC8-2F9F-425B-AD71-323910807062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5DE31A-6CD2-4607-BF72-8A3914CF87D8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7023D3-D155-405A-A02A-44CEA7C4831C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159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93264" y="5900166"/>
            <a:ext cx="7624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Chia tay chuột nhà, chuột đồng nói gì</a:t>
            </a:r>
            <a:r>
              <a:rPr lang="vi-VN" sz="32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3883736" y="2157984"/>
            <a:ext cx="4511042" cy="364159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EBE566C-6B00-4F03-A965-C906152E8383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AA54866-15D6-4127-9D10-5A95F344C06A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8249EC-4195-43D1-BA98-28B3C90E1C8E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FFD5411-0FEA-4923-BBAE-BF22811F9C9E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E66FE4C-8DCE-48BD-85DD-F2D1BA69D1A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A7F0002-FCEB-4BB2-B462-B1E7A8BA131D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83F67B9-BAC6-4ABC-97C4-59A63C94F651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B95BDA-6044-4712-82EA-109C5B50886F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076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" y="1268832"/>
            <a:ext cx="2597407" cy="11823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0395" y="1754058"/>
            <a:ext cx="630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và chuột đồng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7385" t="5047" r="53121" b="3233"/>
          <a:stretch/>
        </p:blipFill>
        <p:spPr>
          <a:xfrm>
            <a:off x="1498515" y="2577518"/>
            <a:ext cx="2692863" cy="1819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49753" t="4985" r="2652" b="3122"/>
          <a:stretch/>
        </p:blipFill>
        <p:spPr>
          <a:xfrm>
            <a:off x="6722646" y="2519095"/>
            <a:ext cx="3249432" cy="1819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5110" t="5060" r="50244" b="1161"/>
          <a:stretch/>
        </p:blipFill>
        <p:spPr>
          <a:xfrm>
            <a:off x="2844947" y="4458692"/>
            <a:ext cx="3024359" cy="1961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52736" t="5124" r="7910" b="7745"/>
          <a:stretch/>
        </p:blipFill>
        <p:spPr>
          <a:xfrm>
            <a:off x="8456076" y="4397328"/>
            <a:ext cx="2692863" cy="1819810"/>
          </a:xfrm>
          <a:prstGeom prst="rect">
            <a:avLst/>
          </a:prstGeom>
        </p:spPr>
      </p:pic>
      <p:pic>
        <p:nvPicPr>
          <p:cNvPr id="16" name="Chuột nhà và chuột đồ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208" y="5832847"/>
            <a:ext cx="6096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40701C8-F91D-41B6-B2E5-A1E49AF73F3F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1F6804-976E-4490-BB76-9211E8F69A22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AA1A29-6D48-4383-A85E-459DFA987CA2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3A8AC51-5BBB-4293-B387-86205B74B2CF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99B4C88-D734-44E2-B030-944D01D9DC83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E9DF3FA-4AF9-435C-A570-E3B6D4AEDF72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1602A98-A6F0-4FC3-A8EC-28DE8C8CAC55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380938-44EB-4539-8188-3468E5643736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99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4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600" y="3608839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2840718" y="1013714"/>
            <a:ext cx="63307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3235620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12923" r="7317" b="22909"/>
          <a:stretch/>
        </p:blipFill>
        <p:spPr>
          <a:xfrm>
            <a:off x="599852" y="2029968"/>
            <a:ext cx="10043764" cy="17922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44795" y="3029254"/>
            <a:ext cx="2239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5755" y="3029254"/>
            <a:ext cx="2171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41354" y="3029254"/>
            <a:ext cx="179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06257" y="3029254"/>
            <a:ext cx="24860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Quicksand Medium" panose="00000600000000000000" pitchFamily="2" charset="0"/>
              </a:rPr>
              <a:t>uông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25289" r="19481" b="14895"/>
          <a:stretch/>
        </p:blipFill>
        <p:spPr>
          <a:xfrm>
            <a:off x="4044795" y="3800156"/>
            <a:ext cx="3743616" cy="253157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445841" y="4773557"/>
            <a:ext cx="96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Quicksand Medium" panose="00000600000000000000" pitchFamily="2" charset="0"/>
              </a:rPr>
              <a:t>uôi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33825" y="5550825"/>
            <a:ext cx="1045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3600">
                <a:latin typeface="Quicksand Medium" panose="000006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ươi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17134" y="5550825"/>
            <a:ext cx="134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3600">
                <a:latin typeface="Quicksand Medium" panose="00000600000000000000" pitchFamily="2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ươu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42" y="1078603"/>
            <a:ext cx="2139919" cy="127073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3" name="Group 12"/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16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554480"/>
            <a:ext cx="11521439" cy="4771528"/>
          </a:xfrm>
          <a:prstGeom prst="roundRect">
            <a:avLst>
              <a:gd name="adj" fmla="val 72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10231" y="2956877"/>
            <a:ext cx="257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cưỡi ngựa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4803" y="2052747"/>
            <a:ext cx="204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vuốt 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6161" y="5005605"/>
            <a:ext cx="3152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luống cuống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0424" y="3533220"/>
            <a:ext cx="272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nhuộm vải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5559" y="2780685"/>
            <a:ext cx="1902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Quicksand Medium" panose="00000600000000000000" pitchFamily="2" charset="0"/>
              </a:rPr>
              <a:t>tuổi </a:t>
            </a:r>
            <a:r>
              <a:rPr lang="en-US" sz="36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thơ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1454" y="4435440"/>
            <a:ext cx="2264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lem luốc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48086" y="3723827"/>
            <a:ext cx="269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nướu răng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04790" y="4937518"/>
            <a:ext cx="2790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Quicksand Medium" panose="00000600000000000000" pitchFamily="2" charset="0"/>
              </a:rPr>
              <a:t>muôn màu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1" y="1417379"/>
            <a:ext cx="2139919" cy="12707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98B4E5F-456A-4D54-A7A4-2840027CB714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135BF4-BBF0-4030-B476-4A53282A0DC8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BE6CAB-29CF-473D-853F-CB83F6F25185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7BC4A61-01E8-4A81-8658-1E117E4043C6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9D104E5-2841-463C-ABA0-EA2A0736FBB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081E36-3997-4E0C-A03A-353B797228B1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0655571-8BBC-48DD-83AD-6C2CE32A1044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E9FF62-FAE4-4311-BD30-18A871B2275B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636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8112D4-2CB9-4005-9A2E-FB946DA65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8"/>
          <a:stretch/>
        </p:blipFill>
        <p:spPr>
          <a:xfrm>
            <a:off x="0" y="1920240"/>
            <a:ext cx="12192000" cy="4425696"/>
          </a:xfrm>
          <a:prstGeom prst="rect">
            <a:avLst/>
          </a:prstGeom>
        </p:spPr>
      </p:pic>
      <p:pic>
        <p:nvPicPr>
          <p:cNvPr id="3" name="p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56" y="547354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78" y="987163"/>
            <a:ext cx="2139919" cy="12707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81D41B8-1F52-4BEE-9D29-66123E3B8252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282E512-25D9-44A8-9569-19E4A973D403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115E3D2-4327-45D5-8273-CE94C9F4FF1A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B8976D3-DC4D-4909-8E4C-5CB4055A19CB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AFCACB-8254-45D2-9E67-879FD4853378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B9B4FAD-5B67-4664-87FD-EDC4880C75C3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09AE19-8045-4CB5-B282-7E0C27F4C578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1E9C11-664D-4803-A70C-DC1C8E8869BB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5771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0"/>
          <a:stretch/>
        </p:blipFill>
        <p:spPr>
          <a:xfrm>
            <a:off x="0" y="0"/>
            <a:ext cx="12192000" cy="33009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416" y="3740101"/>
            <a:ext cx="3581121" cy="2716227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665" y="4535064"/>
            <a:ext cx="884624" cy="112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4293263" y="3300984"/>
            <a:ext cx="360547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anose="00000500000000000000" pitchFamily="2" charset="0"/>
                <a:cs typeface="Arial" panose="020B0604020202020204" pitchFamily="34" charset="0"/>
              </a:rPr>
              <a:t>Tiết 2</a:t>
            </a:r>
            <a:endParaRPr lang="en-US" sz="100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77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90" y="2897486"/>
            <a:ext cx="2156922" cy="30619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16" y="2897487"/>
            <a:ext cx="2168706" cy="30619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59" y="2897486"/>
            <a:ext cx="2160694" cy="30619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C89E038-29F4-4175-BCCD-59784BE7C17D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EA4EE1-E308-4E1B-84F8-30AA02DFDB68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ADC8A65-6791-4013-BBA3-050B84B512C1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6D4D26-64D0-456D-A125-FD62CA29AC35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F0FB75-DC29-4D1C-994F-9564FC9B9A25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A6C482-90F2-4093-AE0A-7F1BC9FB2CBA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EA5929-16C8-4C2B-AEB0-CB4A35DC426D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89E0B0D-30C9-4028-9B27-043484876C6F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60" y="2304395"/>
            <a:ext cx="2765813" cy="390063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15" y="2292561"/>
            <a:ext cx="2780924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CC9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EA9A9C-C473-4C7E-B2D7-08E68C1FD978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13DBC0-1289-4828-B76D-02CD4262975B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9F41262-69AE-43D5-BD1E-61EFCD366B1A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65B695-C996-4A60-B7F4-43106C3C92CE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97C4B14-306F-4F9F-98B0-C7EEBA89827C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0F93471-A5DC-47B8-B5B1-09DBCA1A0D54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43DE5E9-62EA-435A-BA51-397E537FE226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75A652D-D37C-431D-A7EF-A875B9045502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68"/>
            <a:ext cx="2383954" cy="13860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92" y="2724657"/>
            <a:ext cx="2324479" cy="328064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89" y="2716907"/>
            <a:ext cx="2335103" cy="32997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29" y="2718989"/>
            <a:ext cx="2328543" cy="32946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46B018-5D20-4D5D-9098-863ACBAF00DA}"/>
              </a:ext>
            </a:extLst>
          </p:cNvPr>
          <p:cNvGrpSpPr/>
          <p:nvPr/>
        </p:nvGrpSpPr>
        <p:grpSpPr>
          <a:xfrm>
            <a:off x="2868782" y="13996"/>
            <a:ext cx="6607012" cy="1392421"/>
            <a:chOff x="2650840" y="0"/>
            <a:chExt cx="6607012" cy="139242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5A5545-8962-44B5-93F7-36E83F4C7E24}"/>
                </a:ext>
              </a:extLst>
            </p:cNvPr>
            <p:cNvGrpSpPr/>
            <p:nvPr/>
          </p:nvGrpSpPr>
          <p:grpSpPr>
            <a:xfrm>
              <a:off x="2650840" y="0"/>
              <a:ext cx="6607012" cy="523220"/>
              <a:chOff x="1415929" y="131976"/>
              <a:chExt cx="6607012" cy="5232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4E31F47-9BF5-459C-A234-0C1C84CEEE1F}"/>
                  </a:ext>
                </a:extLst>
              </p:cNvPr>
              <p:cNvSpPr/>
              <p:nvPr/>
            </p:nvSpPr>
            <p:spPr>
              <a:xfrm>
                <a:off x="1415929" y="131976"/>
                <a:ext cx="61221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HP-211" panose="020B0803050302020204" pitchFamily="34" charset="0"/>
                  </a:rPr>
                  <a:t>Thứ         ngày     tháng      năm    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F8CF0B-4E70-43DC-A7DF-82370B3274F0}"/>
                  </a:ext>
                </a:extLst>
              </p:cNvPr>
              <p:cNvSpPr/>
              <p:nvPr/>
            </p:nvSpPr>
            <p:spPr>
              <a:xfrm>
                <a:off x="2097481" y="131976"/>
                <a:ext cx="101357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B84F922-79D6-410A-97D4-0E54427B2F68}"/>
                  </a:ext>
                </a:extLst>
              </p:cNvPr>
              <p:cNvSpPr/>
              <p:nvPr/>
            </p:nvSpPr>
            <p:spPr>
              <a:xfrm>
                <a:off x="3953045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1D6056A-4302-4125-AB63-7A238A1E58C6}"/>
                  </a:ext>
                </a:extLst>
              </p:cNvPr>
              <p:cNvSpPr/>
              <p:nvPr/>
            </p:nvSpPr>
            <p:spPr>
              <a:xfrm>
                <a:off x="5524944" y="131976"/>
                <a:ext cx="4972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...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E9D7AB3-0FA5-4E86-9857-4990C36886AA}"/>
                  </a:ext>
                </a:extLst>
              </p:cNvPr>
              <p:cNvSpPr/>
              <p:nvPr/>
            </p:nvSpPr>
            <p:spPr>
              <a:xfrm>
                <a:off x="6924563" y="131976"/>
                <a:ext cx="10983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latin typeface="HP-211" panose="020B0803050302020204" pitchFamily="34" charset="0"/>
                  </a:rPr>
                  <a:t>202...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450C46-05FD-4A19-AE9E-DEB2F7E6899F}"/>
                </a:ext>
              </a:extLst>
            </p:cNvPr>
            <p:cNvSpPr/>
            <p:nvPr/>
          </p:nvSpPr>
          <p:spPr>
            <a:xfrm>
              <a:off x="3260346" y="499869"/>
              <a:ext cx="4677050" cy="892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u="sng" dirty="0">
                  <a:latin typeface="HP-211" panose="020B0803050302020204" pitchFamily="34" charset="0"/>
                </a:rPr>
                <a:t>TIẾNG VIỆT</a:t>
              </a:r>
            </a:p>
            <a:p>
              <a:pPr algn="ctr"/>
              <a:r>
                <a:rPr lang="en-US" sz="2800" b="1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 70: ÔN TẬP VÀ KỂ CHUYỆN</a:t>
              </a:r>
              <a:endPara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534</Words>
  <Application>Microsoft Office PowerPoint</Application>
  <PresentationFormat>Widescreen</PresentationFormat>
  <Paragraphs>192</Paragraphs>
  <Slides>26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HP-211</vt:lpstr>
      <vt:lpstr>Quicksand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5</cp:revision>
  <dcterms:created xsi:type="dcterms:W3CDTF">2021-07-08T07:23:33Z</dcterms:created>
  <dcterms:modified xsi:type="dcterms:W3CDTF">2023-12-09T16:16:50Z</dcterms:modified>
  <cp:category>9Slide.vn</cp:category>
</cp:coreProperties>
</file>