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17" r:id="rId2"/>
    <p:sldId id="318" r:id="rId3"/>
    <p:sldId id="319" r:id="rId4"/>
    <p:sldId id="257" r:id="rId5"/>
    <p:sldId id="293" r:id="rId6"/>
    <p:sldId id="292" r:id="rId7"/>
    <p:sldId id="258" r:id="rId8"/>
    <p:sldId id="305" r:id="rId9"/>
    <p:sldId id="306" r:id="rId10"/>
    <p:sldId id="307" r:id="rId11"/>
    <p:sldId id="312" r:id="rId12"/>
    <p:sldId id="309" r:id="rId13"/>
    <p:sldId id="310" r:id="rId14"/>
    <p:sldId id="316" r:id="rId15"/>
    <p:sldId id="315" r:id="rId16"/>
    <p:sldId id="260" r:id="rId17"/>
    <p:sldId id="313" r:id="rId18"/>
    <p:sldId id="314" r:id="rId19"/>
    <p:sldId id="277" r:id="rId20"/>
    <p:sldId id="304"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FDF"/>
    <a:srgbClr val="FCA3CC"/>
    <a:srgbClr val="FEC156"/>
    <a:srgbClr val="AA4A30"/>
    <a:srgbClr val="E89F71"/>
    <a:srgbClr val="D57149"/>
    <a:srgbClr val="BCE6EB"/>
    <a:srgbClr val="FBBEDF"/>
    <a:srgbClr val="EDC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404" autoAdjust="0"/>
  </p:normalViewPr>
  <p:slideViewPr>
    <p:cSldViewPr snapToGrid="0">
      <p:cViewPr>
        <p:scale>
          <a:sx n="66" d="100"/>
          <a:sy n="66" d="100"/>
        </p:scale>
        <p:origin x="1301" y="50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62FE1-C21D-4786-A0B2-C024F33A04AF}"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C4D89-160B-431D-BB89-649EC80F2038}" type="slidenum">
              <a:rPr lang="en-US" smtClean="0"/>
              <a:t>‹#›</a:t>
            </a:fld>
            <a:endParaRPr lang="en-US"/>
          </a:p>
        </p:txBody>
      </p:sp>
    </p:spTree>
    <p:extLst>
      <p:ext uri="{BB962C8B-B14F-4D97-AF65-F5344CB8AC3E}">
        <p14:creationId xmlns:p14="http://schemas.microsoft.com/office/powerpoint/2010/main" val="216573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a:extLst>
              <a:ext uri="{FF2B5EF4-FFF2-40B4-BE49-F238E27FC236}">
                <a16:creationId xmlns:a16="http://schemas.microsoft.com/office/drawing/2014/main" id="{F44A6DCB-D322-469C-9B9B-BADB2D7359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备注占位符 2">
            <a:extLst>
              <a:ext uri="{FF2B5EF4-FFF2-40B4-BE49-F238E27FC236}">
                <a16:creationId xmlns:a16="http://schemas.microsoft.com/office/drawing/2014/main" id="{22F8EB07-6E69-4546-8F77-B9D481C593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19460" name="灯片编号占位符 3">
            <a:extLst>
              <a:ext uri="{FF2B5EF4-FFF2-40B4-BE49-F238E27FC236}">
                <a16:creationId xmlns:a16="http://schemas.microsoft.com/office/drawing/2014/main" id="{C8AFFF1E-3CE2-4F95-BC03-39A446B6D8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32CB4D-A6F0-4E11-AD19-BA9532F39667}"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80044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CÁCH SỬ DỤNG TRÒ CHƠI:  VD: </a:t>
            </a:r>
            <a:r>
              <a:rPr lang="en-US" dirty="0" err="1"/>
              <a:t>Chọn</a:t>
            </a:r>
            <a:r>
              <a:rPr lang="en-US" dirty="0"/>
              <a:t> </a:t>
            </a:r>
            <a:r>
              <a:rPr lang="en-US" dirty="0" err="1"/>
              <a:t>quả</a:t>
            </a:r>
            <a:r>
              <a:rPr lang="en-US" dirty="0"/>
              <a:t> </a:t>
            </a:r>
            <a:r>
              <a:rPr lang="en-US" dirty="0" err="1"/>
              <a:t>táo</a:t>
            </a:r>
            <a:r>
              <a:rPr lang="en-US" dirty="0"/>
              <a:t> </a:t>
            </a:r>
            <a:r>
              <a:rPr lang="en-US" dirty="0" err="1"/>
              <a:t>số</a:t>
            </a:r>
            <a:r>
              <a:rPr lang="en-US" dirty="0"/>
              <a:t> 1, </a:t>
            </a:r>
            <a:r>
              <a:rPr lang="en-US" dirty="0" err="1"/>
              <a:t>nhấn</a:t>
            </a:r>
            <a:r>
              <a:rPr lang="en-US" dirty="0"/>
              <a:t> </a:t>
            </a:r>
            <a:r>
              <a:rPr lang="en-US" dirty="0" err="1"/>
              <a:t>vào</a:t>
            </a:r>
            <a:r>
              <a:rPr lang="en-US" dirty="0"/>
              <a:t> </a:t>
            </a:r>
            <a:r>
              <a:rPr lang="en-US" dirty="0" err="1"/>
              <a:t>quả</a:t>
            </a:r>
            <a:r>
              <a:rPr lang="en-US" dirty="0"/>
              <a:t> </a:t>
            </a:r>
            <a:r>
              <a:rPr lang="en-US" dirty="0" err="1"/>
              <a:t>táo</a:t>
            </a:r>
            <a:r>
              <a:rPr lang="en-US" dirty="0"/>
              <a:t> </a:t>
            </a:r>
            <a:r>
              <a:rPr lang="en-US" dirty="0" err="1"/>
              <a:t>số</a:t>
            </a:r>
            <a:r>
              <a:rPr lang="en-US" dirty="0"/>
              <a:t> 1=&gt; </a:t>
            </a:r>
            <a:r>
              <a:rPr lang="en-US" dirty="0" err="1"/>
              <a:t>hiện</a:t>
            </a:r>
            <a:r>
              <a:rPr lang="en-US" dirty="0"/>
              <a:t> </a:t>
            </a:r>
            <a:r>
              <a:rPr lang="en-US" dirty="0" err="1"/>
              <a:t>lên</a:t>
            </a:r>
            <a:r>
              <a:rPr lang="en-US" dirty="0"/>
              <a:t> </a:t>
            </a:r>
            <a:r>
              <a:rPr lang="en-US" dirty="0" err="1"/>
              <a:t>chữ</a:t>
            </a:r>
            <a:r>
              <a:rPr lang="en-US" dirty="0"/>
              <a:t> </a:t>
            </a:r>
            <a:r>
              <a:rPr lang="en-US" dirty="0" err="1"/>
              <a:t>cần</a:t>
            </a:r>
            <a:r>
              <a:rPr lang="en-US" dirty="0"/>
              <a:t> </a:t>
            </a:r>
            <a:r>
              <a:rPr lang="en-US" dirty="0" err="1"/>
              <a:t>đọc</a:t>
            </a:r>
            <a:r>
              <a:rPr lang="en-US" dirty="0"/>
              <a:t> (</a:t>
            </a:r>
            <a:r>
              <a:rPr lang="en-US" dirty="0" err="1"/>
              <a:t>đèn</a:t>
            </a:r>
            <a:r>
              <a:rPr lang="en-US" dirty="0"/>
              <a:t> pin), </a:t>
            </a:r>
            <a:r>
              <a:rPr lang="en-US" dirty="0" err="1"/>
              <a:t>nhấn</a:t>
            </a:r>
            <a:r>
              <a:rPr lang="en-US" dirty="0"/>
              <a:t> </a:t>
            </a:r>
            <a:r>
              <a:rPr lang="en-US" dirty="0" err="1"/>
              <a:t>vào</a:t>
            </a:r>
            <a:r>
              <a:rPr lang="en-US" dirty="0"/>
              <a:t> </a:t>
            </a:r>
            <a:r>
              <a:rPr lang="en-US" dirty="0" err="1"/>
              <a:t>chữ</a:t>
            </a:r>
            <a:r>
              <a:rPr lang="en-US" dirty="0"/>
              <a:t> </a:t>
            </a:r>
            <a:r>
              <a:rPr lang="en-US" dirty="0" err="1"/>
              <a:t>đã</a:t>
            </a:r>
            <a:r>
              <a:rPr lang="en-US" dirty="0"/>
              <a:t> </a:t>
            </a:r>
            <a:r>
              <a:rPr lang="en-US" dirty="0" err="1"/>
              <a:t>đọc</a:t>
            </a:r>
            <a:r>
              <a:rPr lang="en-US" dirty="0"/>
              <a:t> (</a:t>
            </a:r>
            <a:r>
              <a:rPr lang="en-US" dirty="0" err="1"/>
              <a:t>đèn</a:t>
            </a:r>
            <a:r>
              <a:rPr lang="en-US" dirty="0"/>
              <a:t> pin) =&gt; </a:t>
            </a:r>
            <a:r>
              <a:rPr lang="en-US" dirty="0" err="1"/>
              <a:t>quả</a:t>
            </a:r>
            <a:r>
              <a:rPr lang="en-US" dirty="0"/>
              <a:t> </a:t>
            </a:r>
            <a:r>
              <a:rPr lang="en-US" dirty="0" err="1"/>
              <a:t>táo</a:t>
            </a:r>
            <a:r>
              <a:rPr lang="en-US" dirty="0"/>
              <a:t> </a:t>
            </a:r>
            <a:r>
              <a:rPr lang="en-US" dirty="0" err="1"/>
              <a:t>số</a:t>
            </a:r>
            <a:r>
              <a:rPr lang="en-US" dirty="0"/>
              <a:t> 1 </a:t>
            </a:r>
            <a:r>
              <a:rPr lang="en-US" dirty="0" err="1"/>
              <a:t>biến</a:t>
            </a:r>
            <a:r>
              <a:rPr lang="en-US" dirty="0"/>
              <a:t> </a:t>
            </a:r>
            <a:r>
              <a:rPr lang="en-US" dirty="0" err="1"/>
              <a:t>mất</a:t>
            </a:r>
            <a:r>
              <a:rPr lang="en-US" dirty="0"/>
              <a:t>, </a:t>
            </a:r>
            <a:r>
              <a:rPr lang="en-US" dirty="0" err="1"/>
              <a:t>nhấn</a:t>
            </a:r>
            <a:r>
              <a:rPr lang="en-US" dirty="0"/>
              <a:t> </a:t>
            </a:r>
            <a:r>
              <a:rPr lang="en-US" dirty="0" err="1"/>
              <a:t>vào</a:t>
            </a:r>
            <a:r>
              <a:rPr lang="en-US" dirty="0"/>
              <a:t> </a:t>
            </a:r>
            <a:r>
              <a:rPr lang="en-US" dirty="0" err="1"/>
              <a:t>mặt</a:t>
            </a:r>
            <a:r>
              <a:rPr lang="en-US" dirty="0"/>
              <a:t> </a:t>
            </a:r>
            <a:r>
              <a:rPr lang="en-US" dirty="0" err="1"/>
              <a:t>trời</a:t>
            </a:r>
            <a:r>
              <a:rPr lang="en-US" dirty="0"/>
              <a:t> </a:t>
            </a:r>
            <a:r>
              <a:rPr lang="en-US" dirty="0" err="1"/>
              <a:t>chữ</a:t>
            </a:r>
            <a:r>
              <a:rPr lang="en-US" dirty="0"/>
              <a:t> </a:t>
            </a:r>
            <a:r>
              <a:rPr lang="en-US" dirty="0" err="1"/>
              <a:t>đọc</a:t>
            </a:r>
            <a:r>
              <a:rPr lang="en-US" dirty="0"/>
              <a:t> </a:t>
            </a:r>
            <a:r>
              <a:rPr lang="en-US" dirty="0" err="1"/>
              <a:t>biến</a:t>
            </a:r>
            <a:r>
              <a:rPr lang="en-US" dirty="0"/>
              <a:t> </a:t>
            </a:r>
            <a:r>
              <a:rPr lang="en-US" dirty="0" err="1"/>
              <a:t>mất</a:t>
            </a:r>
            <a:r>
              <a:rPr lang="en-US" dirty="0"/>
              <a:t>. </a:t>
            </a:r>
            <a:r>
              <a:rPr lang="en-US" dirty="0" err="1"/>
              <a:t>Tương</a:t>
            </a:r>
            <a:r>
              <a:rPr lang="en-US" dirty="0"/>
              <a:t> </a:t>
            </a:r>
            <a:r>
              <a:rPr lang="en-US" dirty="0" err="1"/>
              <a:t>tự</a:t>
            </a:r>
            <a:r>
              <a:rPr lang="en-US" dirty="0"/>
              <a:t>.</a:t>
            </a:r>
          </a:p>
        </p:txBody>
      </p:sp>
      <p:sp>
        <p:nvSpPr>
          <p:cNvPr id="4" name="Slide Number Placeholder 3"/>
          <p:cNvSpPr>
            <a:spLocks noGrp="1"/>
          </p:cNvSpPr>
          <p:nvPr>
            <p:ph type="sldNum" sz="quarter" idx="5"/>
          </p:nvPr>
        </p:nvSpPr>
        <p:spPr/>
        <p:txBody>
          <a:bodyPr/>
          <a:lstStyle/>
          <a:p>
            <a:fld id="{17C27A19-67F8-4681-961E-4448D114C7F7}" type="slidenum">
              <a:rPr lang="en-US" smtClean="0"/>
              <a:t>3</a:t>
            </a:fld>
            <a:endParaRPr lang="en-US"/>
          </a:p>
        </p:txBody>
      </p:sp>
    </p:spTree>
    <p:extLst>
      <p:ext uri="{BB962C8B-B14F-4D97-AF65-F5344CB8AC3E}">
        <p14:creationId xmlns:p14="http://schemas.microsoft.com/office/powerpoint/2010/main" val="178028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67089B-0B33-4B13-A184-FC2F9D4D8183}"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150222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7089B-0B33-4B13-A184-FC2F9D4D8183}"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958199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7089B-0B33-4B13-A184-FC2F9D4D8183}"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1052117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7089B-0B33-4B13-A184-FC2F9D4D8183}"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409509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67089B-0B33-4B13-A184-FC2F9D4D8183}"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4248644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67089B-0B33-4B13-A184-FC2F9D4D8183}"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210285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67089B-0B33-4B13-A184-FC2F9D4D8183}" type="datetimeFigureOut">
              <a:rPr lang="en-US" smtClean="0"/>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300470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67089B-0B33-4B13-A184-FC2F9D4D8183}" type="datetimeFigureOut">
              <a:rPr lang="en-US" smtClean="0"/>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476521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7089B-0B33-4B13-A184-FC2F9D4D8183}" type="datetimeFigureOut">
              <a:rPr lang="en-US" smtClean="0"/>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828628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7089B-0B33-4B13-A184-FC2F9D4D8183}"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145650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7089B-0B33-4B13-A184-FC2F9D4D8183}"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158248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7089B-0B33-4B13-A184-FC2F9D4D8183}" type="datetimeFigureOut">
              <a:rPr lang="en-US" smtClean="0"/>
              <a:t>12/14/2023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121BE-6301-4A94-A613-8C4147A652F9}" type="slidenum">
              <a:rPr lang="en-US" smtClean="0"/>
              <a:t>‹#›</a:t>
            </a:fld>
            <a:endParaRPr lang="en-US"/>
          </a:p>
        </p:txBody>
      </p:sp>
    </p:spTree>
    <p:extLst>
      <p:ext uri="{BB962C8B-B14F-4D97-AF65-F5344CB8AC3E}">
        <p14:creationId xmlns:p14="http://schemas.microsoft.com/office/powerpoint/2010/main" val="2481876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slide" Target="slide5.xml"/><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3721" cy="6497619"/>
          </a:xfrm>
          <a:prstGeom prst="rect">
            <a:avLst/>
          </a:prstGeom>
        </p:spPr>
      </p:pic>
      <p:grpSp>
        <p:nvGrpSpPr>
          <p:cNvPr id="23" name="Group 22"/>
          <p:cNvGrpSpPr/>
          <p:nvPr/>
        </p:nvGrpSpPr>
        <p:grpSpPr>
          <a:xfrm>
            <a:off x="2372167" y="1559029"/>
            <a:ext cx="7401093" cy="2919569"/>
            <a:chOff x="1812547" y="2395527"/>
            <a:chExt cx="8844409" cy="2919569"/>
          </a:xfrm>
          <a:pattFill prst="trellis">
            <a:fgClr>
              <a:srgbClr val="BCE6EB"/>
            </a:fgClr>
            <a:bgClr>
              <a:schemeClr val="bg1"/>
            </a:bgClr>
          </a:pattFill>
        </p:grpSpPr>
        <p:sp>
          <p:nvSpPr>
            <p:cNvPr id="20" name="Rectangle: Rounded Corners 1">
              <a:extLst>
                <a:ext uri="{FF2B5EF4-FFF2-40B4-BE49-F238E27FC236}">
                  <a16:creationId xmlns:a16="http://schemas.microsoft.com/office/drawing/2014/main" id="{68A52418-C60A-4F1C-B2CF-788FF7F41C63}"/>
                </a:ext>
              </a:extLst>
            </p:cNvPr>
            <p:cNvSpPr/>
            <p:nvPr/>
          </p:nvSpPr>
          <p:spPr>
            <a:xfrm>
              <a:off x="1868199" y="2395527"/>
              <a:ext cx="8788757" cy="2919569"/>
            </a:xfrm>
            <a:prstGeom prst="roundRect">
              <a:avLst/>
            </a:prstGeom>
            <a:grp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2648D38-8BBE-48DF-97C2-9245ECC93D93}"/>
                </a:ext>
              </a:extLst>
            </p:cNvPr>
            <p:cNvSpPr txBox="1"/>
            <p:nvPr/>
          </p:nvSpPr>
          <p:spPr>
            <a:xfrm>
              <a:off x="1812547" y="3069917"/>
              <a:ext cx="8788757" cy="1569660"/>
            </a:xfrm>
            <a:prstGeom prst="rect">
              <a:avLst/>
            </a:prstGeom>
            <a:noFill/>
          </p:spPr>
          <p:txBody>
            <a:bodyPr wrap="square" rtlCol="0">
              <a:spAutoFit/>
            </a:bodyPr>
            <a:lstStyle/>
            <a:p>
              <a:pPr algn="ctr"/>
              <a:r>
                <a:rPr lang="en-US" sz="96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grpSp>
      <p:pic>
        <p:nvPicPr>
          <p:cNvPr id="9"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1216" y="4724162"/>
            <a:ext cx="2466128" cy="1733355"/>
          </a:xfrm>
          <a:prstGeom prst="rect">
            <a:avLst/>
          </a:prstGeom>
        </p:spPr>
      </p:pic>
      <p:pic>
        <p:nvPicPr>
          <p:cNvPr id="10"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8737" y="4710691"/>
            <a:ext cx="2627736" cy="1851457"/>
          </a:xfrm>
          <a:prstGeom prst="rect">
            <a:avLst/>
          </a:prstGeom>
        </p:spPr>
      </p:pic>
      <p:sp>
        <p:nvSpPr>
          <p:cNvPr id="12" name="TextBox 11">
            <a:extLst>
              <a:ext uri="{FF2B5EF4-FFF2-40B4-BE49-F238E27FC236}">
                <a16:creationId xmlns:a16="http://schemas.microsoft.com/office/drawing/2014/main" id="{CC7A9499-898E-48D1-E5D4-B37BA7622D5B}"/>
              </a:ext>
            </a:extLst>
          </p:cNvPr>
          <p:cNvSpPr txBox="1"/>
          <p:nvPr/>
        </p:nvSpPr>
        <p:spPr>
          <a:xfrm>
            <a:off x="3464334" y="742161"/>
            <a:ext cx="6851701" cy="584775"/>
          </a:xfrm>
          <a:prstGeom prst="rect">
            <a:avLst/>
          </a:prstGeom>
          <a:noFill/>
        </p:spPr>
        <p:txBody>
          <a:bodyPr wrap="square" rtlCol="0">
            <a:spAutoFit/>
          </a:bodyPr>
          <a:lstStyle/>
          <a:p>
            <a:r>
              <a:rPr lang="en-US" sz="3200" b="1" dirty="0">
                <a:solidFill>
                  <a:srgbClr val="0000CC"/>
                </a:solidFill>
              </a:rPr>
              <a:t>TRƯỜNG TIỂU HỌC PHÚC LỢI</a:t>
            </a:r>
          </a:p>
        </p:txBody>
      </p:sp>
    </p:spTree>
    <p:extLst>
      <p:ext uri="{BB962C8B-B14F-4D97-AF65-F5344CB8AC3E}">
        <p14:creationId xmlns:p14="http://schemas.microsoft.com/office/powerpoint/2010/main" val="217815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30" y="472407"/>
            <a:ext cx="2437365" cy="1447366"/>
          </a:xfrm>
          <a:prstGeom prst="rect">
            <a:avLst/>
          </a:prstGeom>
        </p:spPr>
      </p:pic>
      <p:sp>
        <p:nvSpPr>
          <p:cNvPr id="29" name="TextBox 28">
            <a:extLst>
              <a:ext uri="{FF2B5EF4-FFF2-40B4-BE49-F238E27FC236}">
                <a16:creationId xmlns:a16="http://schemas.microsoft.com/office/drawing/2014/main" id="{016DADA2-C58C-41E1-AF2C-A8123D81F8E6}"/>
              </a:ext>
            </a:extLst>
          </p:cNvPr>
          <p:cNvSpPr txBox="1"/>
          <p:nvPr/>
        </p:nvSpPr>
        <p:spPr>
          <a:xfrm>
            <a:off x="808928" y="4032511"/>
            <a:ext cx="2791645" cy="707886"/>
          </a:xfrm>
          <a:prstGeom prst="rect">
            <a:avLst/>
          </a:prstGeom>
          <a:noFill/>
        </p:spPr>
        <p:txBody>
          <a:bodyPr wrap="square" rtlCol="0">
            <a:spAutoFit/>
          </a:bodyPr>
          <a:lstStyle/>
          <a:p>
            <a:r>
              <a:rPr lang="en-US" sz="4000" dirty="0">
                <a:latin typeface="HP-211" panose="020B0803050302020204" pitchFamily="34" charset="0"/>
              </a:rPr>
              <a:t>khu vườn</a:t>
            </a:r>
          </a:p>
        </p:txBody>
      </p:sp>
      <p:sp>
        <p:nvSpPr>
          <p:cNvPr id="30" name="TextBox 29">
            <a:extLst>
              <a:ext uri="{FF2B5EF4-FFF2-40B4-BE49-F238E27FC236}">
                <a16:creationId xmlns:a16="http://schemas.microsoft.com/office/drawing/2014/main" id="{9C007EE5-9846-46ED-B3F0-8BBE48F5163D}"/>
              </a:ext>
            </a:extLst>
          </p:cNvPr>
          <p:cNvSpPr txBox="1"/>
          <p:nvPr/>
        </p:nvSpPr>
        <p:spPr>
          <a:xfrm>
            <a:off x="4908429" y="4065972"/>
            <a:ext cx="2925136" cy="707886"/>
          </a:xfrm>
          <a:prstGeom prst="rect">
            <a:avLst/>
          </a:prstGeom>
          <a:noFill/>
        </p:spPr>
        <p:txBody>
          <a:bodyPr wrap="square" rtlCol="0">
            <a:spAutoFit/>
          </a:bodyPr>
          <a:lstStyle/>
          <a:p>
            <a:r>
              <a:rPr lang="en-US" sz="4000" dirty="0">
                <a:latin typeface="HP-211" panose="020B0803050302020204" pitchFamily="34" charset="0"/>
              </a:rPr>
              <a:t>hạt sương</a:t>
            </a:r>
          </a:p>
        </p:txBody>
      </p:sp>
      <p:sp>
        <p:nvSpPr>
          <p:cNvPr id="31" name="TextBox 30">
            <a:extLst>
              <a:ext uri="{FF2B5EF4-FFF2-40B4-BE49-F238E27FC236}">
                <a16:creationId xmlns:a16="http://schemas.microsoft.com/office/drawing/2014/main" id="{9007A3F9-9A88-41D4-8640-558CFD21B70F}"/>
              </a:ext>
            </a:extLst>
          </p:cNvPr>
          <p:cNvSpPr txBox="1"/>
          <p:nvPr/>
        </p:nvSpPr>
        <p:spPr>
          <a:xfrm>
            <a:off x="8834619" y="4054550"/>
            <a:ext cx="3517176" cy="707886"/>
          </a:xfrm>
          <a:prstGeom prst="rect">
            <a:avLst/>
          </a:prstGeom>
          <a:noFill/>
        </p:spPr>
        <p:txBody>
          <a:bodyPr wrap="square" rtlCol="0">
            <a:spAutoFit/>
          </a:bodyPr>
          <a:lstStyle/>
          <a:p>
            <a:r>
              <a:rPr lang="en-US" sz="4000" dirty="0">
                <a:latin typeface="HP-211" panose="020B0803050302020204" pitchFamily="34" charset="0"/>
              </a:rPr>
              <a:t>con đường</a:t>
            </a:r>
          </a:p>
        </p:txBody>
      </p:sp>
      <p:sp>
        <p:nvSpPr>
          <p:cNvPr id="32" name="Rectangle 31">
            <a:extLst>
              <a:ext uri="{FF2B5EF4-FFF2-40B4-BE49-F238E27FC236}">
                <a16:creationId xmlns:a16="http://schemas.microsoft.com/office/drawing/2014/main" id="{CF38CF01-5DAB-4AF6-AB32-4DDE086E48B2}"/>
              </a:ext>
            </a:extLst>
          </p:cNvPr>
          <p:cNvSpPr/>
          <p:nvPr/>
        </p:nvSpPr>
        <p:spPr>
          <a:xfrm>
            <a:off x="2140738" y="4059070"/>
            <a:ext cx="1175322" cy="707886"/>
          </a:xfrm>
          <a:prstGeom prst="rect">
            <a:avLst/>
          </a:prstGeom>
        </p:spPr>
        <p:txBody>
          <a:bodyPr wrap="none">
            <a:spAutoFit/>
          </a:bodyPr>
          <a:lstStyle/>
          <a:p>
            <a:r>
              <a:rPr lang="en-US" sz="4000" dirty="0">
                <a:solidFill>
                  <a:srgbClr val="FF0000"/>
                </a:solidFill>
                <a:latin typeface="HP-211" panose="020B0803050302020204" pitchFamily="34" charset="0"/>
              </a:rPr>
              <a:t>ươn</a:t>
            </a:r>
            <a:endParaRPr lang="en-US" sz="4000" dirty="0">
              <a:solidFill>
                <a:srgbClr val="FF0000"/>
              </a:solidFill>
            </a:endParaRPr>
          </a:p>
        </p:txBody>
      </p:sp>
      <p:sp>
        <p:nvSpPr>
          <p:cNvPr id="34" name="Rectangle 33">
            <a:extLst>
              <a:ext uri="{FF2B5EF4-FFF2-40B4-BE49-F238E27FC236}">
                <a16:creationId xmlns:a16="http://schemas.microsoft.com/office/drawing/2014/main" id="{A1819344-3B58-4D21-9BD8-C40AAC499D19}"/>
              </a:ext>
            </a:extLst>
          </p:cNvPr>
          <p:cNvSpPr/>
          <p:nvPr/>
        </p:nvSpPr>
        <p:spPr>
          <a:xfrm>
            <a:off x="6098218" y="4095719"/>
            <a:ext cx="1526380" cy="707886"/>
          </a:xfrm>
          <a:prstGeom prst="rect">
            <a:avLst/>
          </a:prstGeom>
        </p:spPr>
        <p:txBody>
          <a:bodyPr wrap="none">
            <a:spAutoFit/>
          </a:bodyPr>
          <a:lstStyle/>
          <a:p>
            <a:r>
              <a:rPr lang="en-US" sz="4000" dirty="0">
                <a:solidFill>
                  <a:srgbClr val="FF0000"/>
                </a:solidFill>
                <a:latin typeface="HP-211" panose="020B0803050302020204" pitchFamily="34" charset="0"/>
              </a:rPr>
              <a:t>ương</a:t>
            </a:r>
            <a:endParaRPr lang="en-US" sz="4000" dirty="0">
              <a:solidFill>
                <a:srgbClr val="FF0000"/>
              </a:solidFill>
            </a:endParaRPr>
          </a:p>
        </p:txBody>
      </p:sp>
      <p:sp>
        <p:nvSpPr>
          <p:cNvPr id="47" name="Rectangle 46">
            <a:extLst>
              <a:ext uri="{FF2B5EF4-FFF2-40B4-BE49-F238E27FC236}">
                <a16:creationId xmlns:a16="http://schemas.microsoft.com/office/drawing/2014/main" id="{79861DAA-B02D-487E-9812-FE46C5E76644}"/>
              </a:ext>
            </a:extLst>
          </p:cNvPr>
          <p:cNvSpPr/>
          <p:nvPr/>
        </p:nvSpPr>
        <p:spPr>
          <a:xfrm>
            <a:off x="10315195" y="4080470"/>
            <a:ext cx="1526380" cy="707886"/>
          </a:xfrm>
          <a:prstGeom prst="rect">
            <a:avLst/>
          </a:prstGeom>
        </p:spPr>
        <p:txBody>
          <a:bodyPr wrap="none">
            <a:spAutoFit/>
          </a:bodyPr>
          <a:lstStyle/>
          <a:p>
            <a:r>
              <a:rPr lang="en-US" sz="4000" dirty="0">
                <a:solidFill>
                  <a:srgbClr val="FF0000"/>
                </a:solidFill>
                <a:latin typeface="HP-211" panose="020B0803050302020204" pitchFamily="34" charset="0"/>
              </a:rPr>
              <a:t>ương</a:t>
            </a:r>
            <a:endParaRPr lang="en-US" sz="4000" dirty="0">
              <a:solidFill>
                <a:srgbClr val="FF0000"/>
              </a:solidFill>
            </a:endParaRPr>
          </a:p>
        </p:txBody>
      </p:sp>
      <p:pic>
        <p:nvPicPr>
          <p:cNvPr id="48" name="Picture 47">
            <a:extLst>
              <a:ext uri="{FF2B5EF4-FFF2-40B4-BE49-F238E27FC236}">
                <a16:creationId xmlns:a16="http://schemas.microsoft.com/office/drawing/2014/main" id="{6183905A-A057-46A3-BB4D-CB5086D79FD2}"/>
              </a:ext>
            </a:extLst>
          </p:cNvPr>
          <p:cNvPicPr>
            <a:picLocks noChangeAspect="1"/>
          </p:cNvPicPr>
          <p:nvPr/>
        </p:nvPicPr>
        <p:blipFill rotWithShape="1">
          <a:blip r:embed="rId3"/>
          <a:srcRect t="3697" b="7087"/>
          <a:stretch/>
        </p:blipFill>
        <p:spPr>
          <a:xfrm>
            <a:off x="637824" y="2206926"/>
            <a:ext cx="3037002" cy="1862915"/>
          </a:xfrm>
          <a:prstGeom prst="rect">
            <a:avLst/>
          </a:prstGeom>
        </p:spPr>
      </p:pic>
      <p:pic>
        <p:nvPicPr>
          <p:cNvPr id="49" name="Picture 2" descr="كيفية صلاة الاستسقاء - موضوع">
            <a:extLst>
              <a:ext uri="{FF2B5EF4-FFF2-40B4-BE49-F238E27FC236}">
                <a16:creationId xmlns:a16="http://schemas.microsoft.com/office/drawing/2014/main" id="{1C53D620-9D9A-459F-914C-3092B368F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6636" y="2206926"/>
            <a:ext cx="3036929" cy="180760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ttps://www.asapagritech.com/wp-content/uploads/2020/08/Contact.jpg">
            <a:extLst>
              <a:ext uri="{FF2B5EF4-FFF2-40B4-BE49-F238E27FC236}">
                <a16:creationId xmlns:a16="http://schemas.microsoft.com/office/drawing/2014/main" id="{3BA2139D-CCD9-49F5-8533-032252CF61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32762" t="9248" r="24194" b="1454"/>
          <a:stretch/>
        </p:blipFill>
        <p:spPr bwMode="auto">
          <a:xfrm>
            <a:off x="8804646" y="2206926"/>
            <a:ext cx="3036929" cy="180760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20 Free Garden Design Ideas and Plans - Best Garden Layouts">
            <a:extLst>
              <a:ext uri="{FF2B5EF4-FFF2-40B4-BE49-F238E27FC236}">
                <a16:creationId xmlns:a16="http://schemas.microsoft.com/office/drawing/2014/main" id="{B684B48B-315C-47F0-AFBE-DAA8197843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13" y="2206926"/>
            <a:ext cx="3036929" cy="182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1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ircle(in)">
                                      <p:cBhvr>
                                        <p:cTn id="18" dur="2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in)">
                                      <p:cBhvr>
                                        <p:cTn id="36" dur="20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additive="base">
                                        <p:cTn id="48" dur="500" fill="hold"/>
                                        <p:tgtEl>
                                          <p:spTgt spid="50"/>
                                        </p:tgtEl>
                                        <p:attrNameLst>
                                          <p:attrName>ppt_x</p:attrName>
                                        </p:attrNameLst>
                                      </p:cBhvr>
                                      <p:tavLst>
                                        <p:tav tm="0">
                                          <p:val>
                                            <p:strVal val="#ppt_x"/>
                                          </p:val>
                                        </p:tav>
                                        <p:tav tm="100000">
                                          <p:val>
                                            <p:strVal val="#ppt_x"/>
                                          </p:val>
                                        </p:tav>
                                      </p:tavLst>
                                    </p:anim>
                                    <p:anim calcmode="lin" valueType="num">
                                      <p:cBhvr additive="base">
                                        <p:cTn id="4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randombar(horizont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1000"/>
                                        <p:tgtEl>
                                          <p:spTgt spid="47"/>
                                        </p:tgtEl>
                                      </p:cBhvr>
                                    </p:animEffect>
                                    <p:anim calcmode="lin" valueType="num">
                                      <p:cBhvr>
                                        <p:cTn id="60" dur="1000" fill="hold"/>
                                        <p:tgtEl>
                                          <p:spTgt spid="47"/>
                                        </p:tgtEl>
                                        <p:attrNameLst>
                                          <p:attrName>ppt_x</p:attrName>
                                        </p:attrNameLst>
                                      </p:cBhvr>
                                      <p:tavLst>
                                        <p:tav tm="0">
                                          <p:val>
                                            <p:strVal val="#ppt_x"/>
                                          </p:val>
                                        </p:tav>
                                        <p:tav tm="100000">
                                          <p:val>
                                            <p:strVal val="#ppt_x"/>
                                          </p:val>
                                        </p:tav>
                                      </p:tavLst>
                                    </p:anim>
                                    <p:anim calcmode="lin" valueType="num">
                                      <p:cBhvr>
                                        <p:cTn id="6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48"/>
                    </p:tgtEl>
                  </p:cond>
                </p:stCondLst>
                <p:endSync evt="end" delay="0">
                  <p:rtn val="all"/>
                </p:endSync>
                <p:childTnLst>
                  <p:par>
                    <p:cTn id="63" fill="hold">
                      <p:stCondLst>
                        <p:cond delay="0"/>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barn(inVertical)">
                                      <p:cBhvr>
                                        <p:cTn id="67" dur="500"/>
                                        <p:tgtEl>
                                          <p:spTgt spid="51"/>
                                        </p:tgtEl>
                                      </p:cBhvr>
                                    </p:animEffect>
                                  </p:childTnLst>
                                </p:cTn>
                              </p:par>
                            </p:childTnLst>
                          </p:cTn>
                        </p:par>
                      </p:childTnLst>
                    </p:cTn>
                  </p:par>
                </p:childTnLst>
              </p:cTn>
              <p:nextCondLst>
                <p:cond evt="onClick" delay="0">
                  <p:tgtEl>
                    <p:spTgt spid="48"/>
                  </p:tgtEl>
                </p:cond>
              </p:nextCondLst>
            </p:seq>
          </p:childTnLst>
        </p:cTn>
      </p:par>
    </p:tnLst>
    <p:bldLst>
      <p:bldP spid="29" grpId="0"/>
      <p:bldP spid="30" grpId="0"/>
      <p:bldP spid="31" grpId="0"/>
      <p:bldP spid="32" grpId="0"/>
      <p:bldP spid="34"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0" y="-180735"/>
            <a:ext cx="2437365" cy="1447366"/>
          </a:xfrm>
          <a:prstGeom prst="rect">
            <a:avLst/>
          </a:prstGeom>
        </p:spPr>
      </p:pic>
      <p:sp>
        <p:nvSpPr>
          <p:cNvPr id="31" name="TextBox 30">
            <a:extLst>
              <a:ext uri="{FF2B5EF4-FFF2-40B4-BE49-F238E27FC236}">
                <a16:creationId xmlns:a16="http://schemas.microsoft.com/office/drawing/2014/main" id="{680BACA5-4A1E-4910-A9CF-298F38E35BFC}"/>
              </a:ext>
            </a:extLst>
          </p:cNvPr>
          <p:cNvSpPr txBox="1"/>
          <p:nvPr/>
        </p:nvSpPr>
        <p:spPr>
          <a:xfrm>
            <a:off x="4113765" y="173502"/>
            <a:ext cx="1566503" cy="830997"/>
          </a:xfrm>
          <a:prstGeom prst="rect">
            <a:avLst/>
          </a:prstGeom>
          <a:noFill/>
        </p:spPr>
        <p:txBody>
          <a:bodyPr wrap="square" rtlCol="0">
            <a:spAutoFit/>
          </a:bodyPr>
          <a:lstStyle/>
          <a:p>
            <a:r>
              <a:rPr lang="en-US" sz="4800" dirty="0">
                <a:solidFill>
                  <a:srgbClr val="0070C0"/>
                </a:solidFill>
                <a:latin typeface="HP-211" panose="020B0803050302020204" pitchFamily="34" charset="0"/>
                <a:ea typeface="Arial-Rounded" panose="020B0500000000000000" pitchFamily="34" charset="0"/>
                <a:cs typeface="Adobe Devanagari" panose="02040503050201020203" pitchFamily="18" charset="0"/>
              </a:rPr>
              <a:t>ươn</a:t>
            </a:r>
          </a:p>
        </p:txBody>
      </p:sp>
      <p:sp>
        <p:nvSpPr>
          <p:cNvPr id="32" name="TextBox 31">
            <a:extLst>
              <a:ext uri="{FF2B5EF4-FFF2-40B4-BE49-F238E27FC236}">
                <a16:creationId xmlns:a16="http://schemas.microsoft.com/office/drawing/2014/main" id="{979C95FD-5C69-4BDB-84DC-B2FE4AD8A4A6}"/>
              </a:ext>
            </a:extLst>
          </p:cNvPr>
          <p:cNvSpPr txBox="1"/>
          <p:nvPr/>
        </p:nvSpPr>
        <p:spPr>
          <a:xfrm>
            <a:off x="6606943" y="173501"/>
            <a:ext cx="1905335" cy="830997"/>
          </a:xfrm>
          <a:prstGeom prst="rect">
            <a:avLst/>
          </a:prstGeom>
          <a:noFill/>
        </p:spPr>
        <p:txBody>
          <a:bodyPr wrap="square" rtlCol="0">
            <a:spAutoFit/>
          </a:bodyPr>
          <a:lstStyle/>
          <a:p>
            <a:r>
              <a:rPr lang="en-US" sz="4800" dirty="0">
                <a:solidFill>
                  <a:srgbClr val="0070C0"/>
                </a:solidFill>
                <a:latin typeface="HP-211" panose="020B0803050302020204" pitchFamily="34" charset="0"/>
                <a:ea typeface="Arial-Rounded" panose="020B0500000000000000" pitchFamily="34" charset="0"/>
                <a:cs typeface="Adobe Devanagari" panose="02040503050201020203" pitchFamily="18" charset="0"/>
              </a:rPr>
              <a:t>ương</a:t>
            </a:r>
          </a:p>
        </p:txBody>
      </p:sp>
      <p:graphicFrame>
        <p:nvGraphicFramePr>
          <p:cNvPr id="33" name="Table 32">
            <a:extLst>
              <a:ext uri="{FF2B5EF4-FFF2-40B4-BE49-F238E27FC236}">
                <a16:creationId xmlns:a16="http://schemas.microsoft.com/office/drawing/2014/main" id="{0710C42C-367D-4835-BAC9-0079305A327C}"/>
              </a:ext>
            </a:extLst>
          </p:cNvPr>
          <p:cNvGraphicFramePr>
            <a:graphicFrameLocks noGrp="1"/>
          </p:cNvGraphicFramePr>
          <p:nvPr>
            <p:extLst>
              <p:ext uri="{D42A27DB-BD31-4B8C-83A1-F6EECF244321}">
                <p14:modId xmlns:p14="http://schemas.microsoft.com/office/powerpoint/2010/main" val="2914813666"/>
              </p:ext>
            </p:extLst>
          </p:nvPr>
        </p:nvGraphicFramePr>
        <p:xfrm>
          <a:off x="4537377" y="1041988"/>
          <a:ext cx="3212458" cy="1688702"/>
        </p:xfrm>
        <a:graphic>
          <a:graphicData uri="http://schemas.openxmlformats.org/drawingml/2006/table">
            <a:tbl>
              <a:tblPr firstRow="1" bandRow="1">
                <a:tableStyleId>{22838BEF-8BB2-4498-84A7-C5851F593DF1}</a:tableStyleId>
              </a:tblPr>
              <a:tblGrid>
                <a:gridCol w="1606229">
                  <a:extLst>
                    <a:ext uri="{9D8B030D-6E8A-4147-A177-3AD203B41FA5}">
                      <a16:colId xmlns:a16="http://schemas.microsoft.com/office/drawing/2014/main" val="3483858367"/>
                    </a:ext>
                  </a:extLst>
                </a:gridCol>
                <a:gridCol w="1606229">
                  <a:extLst>
                    <a:ext uri="{9D8B030D-6E8A-4147-A177-3AD203B41FA5}">
                      <a16:colId xmlns:a16="http://schemas.microsoft.com/office/drawing/2014/main" val="444957546"/>
                    </a:ext>
                  </a:extLst>
                </a:gridCol>
              </a:tblGrid>
              <a:tr h="844351">
                <a:tc>
                  <a:txBody>
                    <a:bodyPr/>
                    <a:lstStyle/>
                    <a:p>
                      <a:pPr algn="ctr"/>
                      <a:endParaRPr lang="en-US" sz="5200" b="1" dirty="0">
                        <a:latin typeface="VNI-Avo" pitchFamily="2" charset="0"/>
                      </a:endParaRPr>
                    </a:p>
                  </a:txBody>
                  <a:tcPr marL="47793" marR="47793" marT="23897" marB="23897">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a:txBody>
                    <a:bodyPr/>
                    <a:lstStyle/>
                    <a:p>
                      <a:pPr algn="ctr"/>
                      <a:endParaRPr lang="en-US" sz="5200" b="1" dirty="0">
                        <a:solidFill>
                          <a:srgbClr val="FF0000"/>
                        </a:solidFill>
                        <a:latin typeface="VNI-Avo" pitchFamily="2" charset="0"/>
                      </a:endParaRPr>
                    </a:p>
                  </a:txBody>
                  <a:tcPr marL="47793" marR="47793" marT="23897" marB="23897">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extLst>
                  <a:ext uri="{0D108BD9-81ED-4DB2-BD59-A6C34878D82A}">
                    <a16:rowId xmlns:a16="http://schemas.microsoft.com/office/drawing/2014/main" val="2244548978"/>
                  </a:ext>
                </a:extLst>
              </a:tr>
              <a:tr h="844351">
                <a:tc gridSpan="2">
                  <a:txBody>
                    <a:bodyPr/>
                    <a:lstStyle/>
                    <a:p>
                      <a:pPr algn="ctr"/>
                      <a:endParaRPr lang="en-US" sz="5200" b="1" dirty="0">
                        <a:latin typeface="VNI-Avo" pitchFamily="2" charset="0"/>
                      </a:endParaRPr>
                    </a:p>
                  </a:txBody>
                  <a:tcPr marL="47793" marR="47793" marT="23897" marB="23897">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hMerge="1">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939535904"/>
                  </a:ext>
                </a:extLst>
              </a:tr>
            </a:tbl>
          </a:graphicData>
        </a:graphic>
      </p:graphicFrame>
      <p:sp>
        <p:nvSpPr>
          <p:cNvPr id="34" name="TextBox 33">
            <a:extLst>
              <a:ext uri="{FF2B5EF4-FFF2-40B4-BE49-F238E27FC236}">
                <a16:creationId xmlns:a16="http://schemas.microsoft.com/office/drawing/2014/main" id="{A622FB83-8B68-4337-A513-A591A433CF20}"/>
              </a:ext>
            </a:extLst>
          </p:cNvPr>
          <p:cNvSpPr txBox="1"/>
          <p:nvPr/>
        </p:nvSpPr>
        <p:spPr>
          <a:xfrm>
            <a:off x="5024998" y="1086595"/>
            <a:ext cx="827888" cy="707886"/>
          </a:xfrm>
          <a:prstGeom prst="rect">
            <a:avLst/>
          </a:prstGeom>
          <a:noFill/>
        </p:spPr>
        <p:txBody>
          <a:bodyPr wrap="square" rtlCol="0">
            <a:spAutoFit/>
          </a:bodyPr>
          <a:lstStyle/>
          <a:p>
            <a:pPr algn="ctr"/>
            <a:r>
              <a:rPr lang="en-US" sz="4000" dirty="0">
                <a:latin typeface="HP-211" panose="020B0803050302020204" pitchFamily="34" charset="0"/>
                <a:ea typeface="Arial-Rounded" panose="020B0500000000000000" pitchFamily="34" charset="0"/>
                <a:cs typeface="Arial-Rounded" panose="020B0500000000000000" pitchFamily="34" charset="0"/>
              </a:rPr>
              <a:t>l</a:t>
            </a:r>
          </a:p>
        </p:txBody>
      </p:sp>
      <p:sp>
        <p:nvSpPr>
          <p:cNvPr id="35" name="TextBox 34">
            <a:extLst>
              <a:ext uri="{FF2B5EF4-FFF2-40B4-BE49-F238E27FC236}">
                <a16:creationId xmlns:a16="http://schemas.microsoft.com/office/drawing/2014/main" id="{B19193CF-D1CA-4B8D-9DC5-008AA16AD639}"/>
              </a:ext>
            </a:extLst>
          </p:cNvPr>
          <p:cNvSpPr txBox="1"/>
          <p:nvPr/>
        </p:nvSpPr>
        <p:spPr>
          <a:xfrm>
            <a:off x="6368714" y="1086595"/>
            <a:ext cx="1237480" cy="707886"/>
          </a:xfrm>
          <a:prstGeom prst="rect">
            <a:avLst/>
          </a:prstGeom>
          <a:noFill/>
        </p:spPr>
        <p:txBody>
          <a:bodyPr wrap="square" rtlCol="0">
            <a:spAutoFit/>
          </a:bodyPr>
          <a:lstStyle/>
          <a:p>
            <a:r>
              <a:rPr lang="en-US" sz="4000" dirty="0">
                <a:solidFill>
                  <a:srgbClr val="FF0000"/>
                </a:solidFill>
                <a:latin typeface="HP-211" panose="020B0803050302020204" pitchFamily="34" charset="0"/>
                <a:ea typeface="Arial-Rounded" panose="020B0500000000000000" pitchFamily="34" charset="0"/>
                <a:cs typeface="Arial-Rounded" panose="020B0500000000000000" pitchFamily="34" charset="0"/>
              </a:rPr>
              <a:t>ươn</a:t>
            </a:r>
          </a:p>
        </p:txBody>
      </p:sp>
      <p:sp>
        <p:nvSpPr>
          <p:cNvPr id="36" name="TextBox 35">
            <a:extLst>
              <a:ext uri="{FF2B5EF4-FFF2-40B4-BE49-F238E27FC236}">
                <a16:creationId xmlns:a16="http://schemas.microsoft.com/office/drawing/2014/main" id="{9999BEF0-C54A-46F2-9E7E-414B25891B58}"/>
              </a:ext>
            </a:extLst>
          </p:cNvPr>
          <p:cNvSpPr txBox="1"/>
          <p:nvPr/>
        </p:nvSpPr>
        <p:spPr>
          <a:xfrm>
            <a:off x="5432787" y="1886339"/>
            <a:ext cx="1509078" cy="707886"/>
          </a:xfrm>
          <a:prstGeom prst="rect">
            <a:avLst/>
          </a:prstGeom>
          <a:noFill/>
        </p:spPr>
        <p:txBody>
          <a:bodyPr wrap="square">
            <a:spAutoFit/>
          </a:bodyPr>
          <a:lstStyle/>
          <a:p>
            <a:pPr algn="ctr"/>
            <a:r>
              <a:rPr lang="en-US" sz="4000" dirty="0">
                <a:latin typeface="HP-211" panose="020B0803050302020204" pitchFamily="34" charset="0"/>
                <a:ea typeface="Arial-Rounded" panose="020B0500000000000000" pitchFamily="34" charset="0"/>
                <a:cs typeface="Arial-Rounded" panose="020B0500000000000000" pitchFamily="34" charset="0"/>
              </a:rPr>
              <a:t>l</a:t>
            </a:r>
            <a:r>
              <a:rPr lang="en-US" sz="4000" dirty="0">
                <a:solidFill>
                  <a:srgbClr val="FF0000"/>
                </a:solidFill>
                <a:latin typeface="HP-211" panose="020B0803050302020204" pitchFamily="34" charset="0"/>
                <a:ea typeface="Arial-Rounded" panose="020B0500000000000000" pitchFamily="34" charset="0"/>
                <a:cs typeface="Arial-Rounded" panose="020B0500000000000000" pitchFamily="34" charset="0"/>
              </a:rPr>
              <a:t>ươn</a:t>
            </a:r>
          </a:p>
        </p:txBody>
      </p:sp>
      <p:pic>
        <p:nvPicPr>
          <p:cNvPr id="37" name="Picture 36">
            <a:extLst>
              <a:ext uri="{FF2B5EF4-FFF2-40B4-BE49-F238E27FC236}">
                <a16:creationId xmlns:a16="http://schemas.microsoft.com/office/drawing/2014/main" id="{C96A7DFB-1F14-4DB7-A775-2D4792039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595" y="2871591"/>
            <a:ext cx="4315975" cy="1731814"/>
          </a:xfrm>
          <a:prstGeom prst="rect">
            <a:avLst/>
          </a:prstGeom>
        </p:spPr>
      </p:pic>
      <p:pic>
        <p:nvPicPr>
          <p:cNvPr id="38" name="Picture 37">
            <a:extLst>
              <a:ext uri="{FF2B5EF4-FFF2-40B4-BE49-F238E27FC236}">
                <a16:creationId xmlns:a16="http://schemas.microsoft.com/office/drawing/2014/main" id="{4D8AE51C-FA10-4CCB-AD3D-C2629112D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6844" y="2871818"/>
            <a:ext cx="4315978" cy="1735690"/>
          </a:xfrm>
          <a:prstGeom prst="rect">
            <a:avLst/>
          </a:prstGeom>
        </p:spPr>
      </p:pic>
      <p:pic>
        <p:nvPicPr>
          <p:cNvPr id="39" name="Picture 38">
            <a:extLst>
              <a:ext uri="{FF2B5EF4-FFF2-40B4-BE49-F238E27FC236}">
                <a16:creationId xmlns:a16="http://schemas.microsoft.com/office/drawing/2014/main" id="{A67CCA50-C0CA-4B59-A7DE-FEFBFA8E63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676" y="4647488"/>
            <a:ext cx="2659633" cy="2087077"/>
          </a:xfrm>
          <a:prstGeom prst="rect">
            <a:avLst/>
          </a:prstGeom>
        </p:spPr>
      </p:pic>
      <p:pic>
        <p:nvPicPr>
          <p:cNvPr id="40" name="Picture 39">
            <a:extLst>
              <a:ext uri="{FF2B5EF4-FFF2-40B4-BE49-F238E27FC236}">
                <a16:creationId xmlns:a16="http://schemas.microsoft.com/office/drawing/2014/main" id="{F5B17E72-80E7-4A40-B518-E2F80D0E31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5388" y="4603405"/>
            <a:ext cx="2708590" cy="2103164"/>
          </a:xfrm>
          <a:prstGeom prst="rect">
            <a:avLst/>
          </a:prstGeom>
        </p:spPr>
      </p:pic>
      <p:pic>
        <p:nvPicPr>
          <p:cNvPr id="41" name="Picture 40">
            <a:extLst>
              <a:ext uri="{FF2B5EF4-FFF2-40B4-BE49-F238E27FC236}">
                <a16:creationId xmlns:a16="http://schemas.microsoft.com/office/drawing/2014/main" id="{C24216E9-7A20-45AB-A257-9C26E47541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9252" y="4647488"/>
            <a:ext cx="2970500" cy="2012067"/>
          </a:xfrm>
          <a:prstGeom prst="rect">
            <a:avLst/>
          </a:prstGeom>
        </p:spPr>
      </p:pic>
    </p:spTree>
    <p:extLst>
      <p:ext uri="{BB962C8B-B14F-4D97-AF65-F5344CB8AC3E}">
        <p14:creationId xmlns:p14="http://schemas.microsoft.com/office/powerpoint/2010/main" val="1099535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951199"/>
            <a:ext cx="7488846" cy="5223813"/>
          </a:xfrm>
          <a:prstGeom prst="rect">
            <a:avLst/>
          </a:prstGeom>
        </p:spPr>
      </p:pic>
      <p:sp>
        <p:nvSpPr>
          <p:cNvPr id="15" name="Freeform 14"/>
          <p:cNvSpPr/>
          <p:nvPr/>
        </p:nvSpPr>
        <p:spPr>
          <a:xfrm>
            <a:off x="0" y="2999680"/>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F48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779" y="2411350"/>
            <a:ext cx="6249725" cy="3261318"/>
          </a:xfrm>
          <a:prstGeom prst="rect">
            <a:avLst/>
          </a:prstGeom>
        </p:spPr>
      </p:pic>
      <p:pic>
        <p:nvPicPr>
          <p:cNvPr id="30"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01" y="-44975"/>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54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488935"/>
            <a:ext cx="12191788" cy="369065"/>
            <a:chOff x="1" y="6645897"/>
            <a:chExt cx="12191788" cy="212103"/>
          </a:xfrm>
        </p:grpSpPr>
        <p:sp>
          <p:nvSpPr>
            <p:cNvPr id="3" name="Rectangle 2"/>
            <p:cNvSpPr/>
            <p:nvPr/>
          </p:nvSpPr>
          <p:spPr>
            <a:xfrm>
              <a:off x="1" y="6645897"/>
              <a:ext cx="1105710"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05866"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99375"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093353"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86393" y="6645897"/>
              <a:ext cx="1093353"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79902"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73411"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66920" y="6645897"/>
              <a:ext cx="1131219"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01067" y="6645897"/>
              <a:ext cx="1131219"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29354" y="6645897"/>
              <a:ext cx="1131219"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60570" y="6645897"/>
              <a:ext cx="1131219"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28075"/>
            <a:ext cx="2440064" cy="1418642"/>
          </a:xfrm>
          <a:prstGeom prst="rect">
            <a:avLst/>
          </a:prstGeom>
        </p:spPr>
      </p:pic>
      <p:pic>
        <p:nvPicPr>
          <p:cNvPr id="33" name="Picture 32">
            <a:extLst>
              <a:ext uri="{FF2B5EF4-FFF2-40B4-BE49-F238E27FC236}">
                <a16:creationId xmlns:a16="http://schemas.microsoft.com/office/drawing/2014/main" id="{4887D0C1-02D8-4EB2-8CB7-3FAAC18DE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313" y="1740384"/>
            <a:ext cx="6647380" cy="2364474"/>
          </a:xfrm>
          <a:prstGeom prst="rect">
            <a:avLst/>
          </a:prstGeom>
        </p:spPr>
      </p:pic>
      <p:pic>
        <p:nvPicPr>
          <p:cNvPr id="34" name="Picture 33">
            <a:extLst>
              <a:ext uri="{FF2B5EF4-FFF2-40B4-BE49-F238E27FC236}">
                <a16:creationId xmlns:a16="http://schemas.microsoft.com/office/drawing/2014/main" id="{42E525C0-E644-4169-ADBA-1014ABC9E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179" y="2283779"/>
            <a:ext cx="2732572" cy="2069998"/>
          </a:xfrm>
          <a:prstGeom prst="rect">
            <a:avLst/>
          </a:prstGeom>
        </p:spPr>
      </p:pic>
      <p:pic>
        <p:nvPicPr>
          <p:cNvPr id="35" name="Picture 34">
            <a:extLst>
              <a:ext uri="{FF2B5EF4-FFF2-40B4-BE49-F238E27FC236}">
                <a16:creationId xmlns:a16="http://schemas.microsoft.com/office/drawing/2014/main" id="{B10A9701-9461-48E1-A527-526B57A3F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0150" y="2275070"/>
            <a:ext cx="3156964" cy="2069998"/>
          </a:xfrm>
          <a:prstGeom prst="rect">
            <a:avLst/>
          </a:prstGeom>
        </p:spPr>
      </p:pic>
    </p:spTree>
    <p:extLst>
      <p:ext uri="{BB962C8B-B14F-4D97-AF65-F5344CB8AC3E}">
        <p14:creationId xmlns:p14="http://schemas.microsoft.com/office/powerpoint/2010/main" val="93622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left)">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488935"/>
            <a:ext cx="12191788" cy="369065"/>
            <a:chOff x="1" y="6645897"/>
            <a:chExt cx="12191788" cy="212103"/>
          </a:xfrm>
        </p:grpSpPr>
        <p:sp>
          <p:nvSpPr>
            <p:cNvPr id="3" name="Rectangle 2"/>
            <p:cNvSpPr/>
            <p:nvPr/>
          </p:nvSpPr>
          <p:spPr>
            <a:xfrm>
              <a:off x="1" y="6645897"/>
              <a:ext cx="1105710"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05866"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99375"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093353"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86393" y="6645897"/>
              <a:ext cx="1093353"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79902"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73411"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66920" y="6645897"/>
              <a:ext cx="1131219"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01067" y="6645897"/>
              <a:ext cx="1131219"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29354" y="6645897"/>
              <a:ext cx="1131219"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60570" y="6645897"/>
              <a:ext cx="1131219"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5949"/>
            <a:ext cx="2440064" cy="1418642"/>
          </a:xfrm>
          <a:prstGeom prst="rect">
            <a:avLst/>
          </a:prstGeom>
        </p:spPr>
      </p:pic>
      <p:pic>
        <p:nvPicPr>
          <p:cNvPr id="16" name="Picture 15">
            <a:extLst>
              <a:ext uri="{FF2B5EF4-FFF2-40B4-BE49-F238E27FC236}">
                <a16:creationId xmlns:a16="http://schemas.microsoft.com/office/drawing/2014/main" id="{9B78ECC7-3046-4527-A9FA-19F486E99080}"/>
              </a:ext>
            </a:extLst>
          </p:cNvPr>
          <p:cNvPicPr>
            <a:picLocks noChangeAspect="1"/>
          </p:cNvPicPr>
          <p:nvPr/>
        </p:nvPicPr>
        <p:blipFill>
          <a:blip r:embed="rId3"/>
          <a:stretch>
            <a:fillRect/>
          </a:stretch>
        </p:blipFill>
        <p:spPr>
          <a:xfrm>
            <a:off x="842198" y="2110227"/>
            <a:ext cx="4886680" cy="2171056"/>
          </a:xfrm>
          <a:prstGeom prst="rect">
            <a:avLst/>
          </a:prstGeom>
        </p:spPr>
      </p:pic>
      <p:pic>
        <p:nvPicPr>
          <p:cNvPr id="17" name="Picture 16">
            <a:extLst>
              <a:ext uri="{FF2B5EF4-FFF2-40B4-BE49-F238E27FC236}">
                <a16:creationId xmlns:a16="http://schemas.microsoft.com/office/drawing/2014/main" id="{A05E8BE1-6B4C-4124-923C-3F69E3BD959A}"/>
              </a:ext>
            </a:extLst>
          </p:cNvPr>
          <p:cNvPicPr>
            <a:picLocks noChangeAspect="1"/>
          </p:cNvPicPr>
          <p:nvPr/>
        </p:nvPicPr>
        <p:blipFill>
          <a:blip r:embed="rId4"/>
          <a:stretch>
            <a:fillRect/>
          </a:stretch>
        </p:blipFill>
        <p:spPr>
          <a:xfrm>
            <a:off x="6345861" y="2110227"/>
            <a:ext cx="4886680" cy="2171056"/>
          </a:xfrm>
          <a:prstGeom prst="rect">
            <a:avLst/>
          </a:prstGeom>
        </p:spPr>
      </p:pic>
    </p:spTree>
    <p:extLst>
      <p:ext uri="{BB962C8B-B14F-4D97-AF65-F5344CB8AC3E}">
        <p14:creationId xmlns:p14="http://schemas.microsoft.com/office/powerpoint/2010/main" val="228300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951199"/>
            <a:ext cx="7488846" cy="5223813"/>
          </a:xfrm>
          <a:prstGeom prst="rect">
            <a:avLst/>
          </a:prstGeom>
        </p:spPr>
      </p:pic>
      <p:sp>
        <p:nvSpPr>
          <p:cNvPr id="15" name="Freeform 14"/>
          <p:cNvSpPr/>
          <p:nvPr/>
        </p:nvSpPr>
        <p:spPr>
          <a:xfrm>
            <a:off x="0" y="2999680"/>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F48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4612" y="2411350"/>
            <a:ext cx="5492059" cy="3261318"/>
          </a:xfrm>
          <a:prstGeom prst="rect">
            <a:avLst/>
          </a:prstGeom>
        </p:spPr>
      </p:pic>
      <p:pic>
        <p:nvPicPr>
          <p:cNvPr id="30"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01" y="-44975"/>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9D6FFC1-75C8-4486-A750-3655F1AEF58F}"/>
              </a:ext>
            </a:extLst>
          </p:cNvPr>
          <p:cNvGrpSpPr/>
          <p:nvPr/>
        </p:nvGrpSpPr>
        <p:grpSpPr>
          <a:xfrm>
            <a:off x="562961" y="622889"/>
            <a:ext cx="10822075" cy="4869464"/>
            <a:chOff x="663190" y="592853"/>
            <a:chExt cx="10510577" cy="5851040"/>
          </a:xfrm>
        </p:grpSpPr>
        <p:pic>
          <p:nvPicPr>
            <p:cNvPr id="31" name="Picture 30">
              <a:extLst>
                <a:ext uri="{FF2B5EF4-FFF2-40B4-BE49-F238E27FC236}">
                  <a16:creationId xmlns:a16="http://schemas.microsoft.com/office/drawing/2014/main" id="{665BCB8B-0125-46EE-9C93-A62726CDB9AC}"/>
                </a:ext>
              </a:extLst>
            </p:cNvPr>
            <p:cNvPicPr>
              <a:picLocks noChangeAspect="1"/>
            </p:cNvPicPr>
            <p:nvPr/>
          </p:nvPicPr>
          <p:blipFill>
            <a:blip r:embed="rId2"/>
            <a:stretch>
              <a:fillRect/>
            </a:stretch>
          </p:blipFill>
          <p:spPr>
            <a:xfrm>
              <a:off x="663190" y="592853"/>
              <a:ext cx="10510577" cy="5851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11069338-51CF-4A6D-AAE0-8F0552B46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190" y="592853"/>
              <a:ext cx="2093311" cy="1619268"/>
            </a:xfrm>
            <a:prstGeom prst="rect">
              <a:avLst/>
            </a:prstGeom>
          </p:spPr>
        </p:pic>
      </p:grpSp>
    </p:spTree>
    <p:extLst>
      <p:ext uri="{BB962C8B-B14F-4D97-AF65-F5344CB8AC3E}">
        <p14:creationId xmlns:p14="http://schemas.microsoft.com/office/powerpoint/2010/main" val="107680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33101" y="3507085"/>
            <a:ext cx="11575613"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Buổi sáng, tiếng gà gọi mọi người thức dậy</a:t>
            </a:r>
            <a:r>
              <a:rPr lang="en-US" sz="3600" dirty="0">
                <a:latin typeface="Arial-Rounded" panose="020B0500000000000000" pitchFamily="34" charset="0"/>
                <a:ea typeface="Arial-Rounded" panose="020B0500000000000000" pitchFamily="34" charset="0"/>
                <a:cs typeface="Arial-Rounded" panose="020B0500000000000000" pitchFamily="34" charset="0"/>
              </a:rPr>
              <a:t>.</a:t>
            </a:r>
            <a:r>
              <a:rPr lang="vi-VN" sz="3600" dirty="0">
                <a:latin typeface="Arial-Rounded" panose="020B0500000000000000" pitchFamily="34" charset="0"/>
                <a:ea typeface="Arial-Rounded" panose="020B0500000000000000" pitchFamily="34" charset="0"/>
                <a:cs typeface="Arial-Rounded" panose="020B0500000000000000" pitchFamily="34" charset="0"/>
              </a:rPr>
              <a:t> Bầu trời phía đông ửng hồng. Nắng xua tan màn sương. Cây lá bừng tỉnh sau một giấc ngủ dài, vươn mình đón những tia nắng đầu tiên của ngày mới. Làng quê rộn ràng những âm  thanh của cuộc sống. Em tới lớp. Mẹ đi làm.</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id="{C63BE1E7-B934-47CA-95C4-B8181C3CB6CC}"/>
              </a:ext>
            </a:extLst>
          </p:cNvPr>
          <p:cNvGrpSpPr/>
          <p:nvPr/>
        </p:nvGrpSpPr>
        <p:grpSpPr>
          <a:xfrm>
            <a:off x="-158667" y="0"/>
            <a:ext cx="10587457" cy="3366692"/>
            <a:chOff x="88024" y="99045"/>
            <a:chExt cx="9446214" cy="3514756"/>
          </a:xfrm>
        </p:grpSpPr>
        <p:pic>
          <p:nvPicPr>
            <p:cNvPr id="34" name="Picture 33">
              <a:extLst>
                <a:ext uri="{FF2B5EF4-FFF2-40B4-BE49-F238E27FC236}">
                  <a16:creationId xmlns:a16="http://schemas.microsoft.com/office/drawing/2014/main" id="{49AFDCA9-A1D5-4618-8632-5355F0B3AFDC}"/>
                </a:ext>
              </a:extLst>
            </p:cNvPr>
            <p:cNvPicPr>
              <a:picLocks noChangeAspect="1"/>
            </p:cNvPicPr>
            <p:nvPr/>
          </p:nvPicPr>
          <p:blipFill>
            <a:blip r:embed="rId2"/>
            <a:stretch>
              <a:fillRect/>
            </a:stretch>
          </p:blipFill>
          <p:spPr>
            <a:xfrm>
              <a:off x="2019709" y="437933"/>
              <a:ext cx="7514529" cy="31758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0CB6547-401A-47C6-A038-C4884E2CA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24" y="99045"/>
              <a:ext cx="2726847" cy="1619268"/>
            </a:xfrm>
            <a:prstGeom prst="rect">
              <a:avLst/>
            </a:prstGeom>
          </p:spPr>
        </p:pic>
      </p:grpSp>
    </p:spTree>
    <p:extLst>
      <p:ext uri="{BB962C8B-B14F-4D97-AF65-F5344CB8AC3E}">
        <p14:creationId xmlns:p14="http://schemas.microsoft.com/office/powerpoint/2010/main" val="355861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31791" y="1334798"/>
            <a:ext cx="11505270" cy="4154984"/>
          </a:xfrm>
          <a:prstGeom prst="rect">
            <a:avLst/>
          </a:prstGeom>
          <a:noFill/>
        </p:spPr>
        <p:txBody>
          <a:bodyPr wrap="square" rtlCol="0">
            <a:spAutoFit/>
          </a:bodyPr>
          <a:lstStyle/>
          <a:p>
            <a:pPr algn="just"/>
            <a:r>
              <a:rPr lang="vi-VN"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latin typeface="Arial-Rounded" panose="020B0500000000000000" pitchFamily="34" charset="0"/>
                <a:ea typeface="Arial-Rounded" panose="020B0500000000000000" pitchFamily="34" charset="0"/>
                <a:cs typeface="Arial-Rounded" panose="020B0500000000000000" pitchFamily="34" charset="0"/>
              </a:rPr>
              <a:t>Buổi sáng, tiếng gà gọi mọi người thức dậy</a:t>
            </a:r>
            <a:r>
              <a:rPr lang="en-US" sz="4400" dirty="0">
                <a:latin typeface="Arial-Rounded" panose="020B0500000000000000" pitchFamily="34" charset="0"/>
                <a:ea typeface="Arial-Rounded" panose="020B0500000000000000" pitchFamily="34" charset="0"/>
                <a:cs typeface="Arial-Rounded" panose="020B0500000000000000" pitchFamily="34" charset="0"/>
              </a:rPr>
              <a:t>.</a:t>
            </a:r>
            <a:r>
              <a:rPr lang="vi-VN" sz="4400" dirty="0">
                <a:latin typeface="Arial-Rounded" panose="020B0500000000000000" pitchFamily="34" charset="0"/>
                <a:ea typeface="Arial-Rounded" panose="020B0500000000000000" pitchFamily="34" charset="0"/>
                <a:cs typeface="Arial-Rounded" panose="020B0500000000000000" pitchFamily="34" charset="0"/>
              </a:rPr>
              <a:t> Bầu trời phía đông ửng hồng. Nắng xua tan màn sương. Cây lá bừng tỉnh sau một giấc ngủ dài, vươn mình đón những tia nắng đầu tiên của ngày mới. Làng quê rộn ràng những âm  thanh của cuộc sống. Em tới lớp. Mẹ đi làm.</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926" y="531299"/>
            <a:ext cx="1923689" cy="1148904"/>
          </a:xfrm>
          <a:prstGeom prst="rect">
            <a:avLst/>
          </a:prstGeom>
        </p:spPr>
      </p:pic>
      <p:grpSp>
        <p:nvGrpSpPr>
          <p:cNvPr id="17" name="Group 16"/>
          <p:cNvGrpSpPr/>
          <p:nvPr/>
        </p:nvGrpSpPr>
        <p:grpSpPr>
          <a:xfrm>
            <a:off x="11584147" y="1437999"/>
            <a:ext cx="283539" cy="639001"/>
            <a:chOff x="3075709" y="1064527"/>
            <a:chExt cx="366789" cy="826618"/>
          </a:xfrm>
        </p:grpSpPr>
        <p:cxnSp>
          <p:nvCxnSpPr>
            <p:cNvPr id="18" name="Straight Connector 17"/>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7862049" y="2077000"/>
            <a:ext cx="283539" cy="639001"/>
            <a:chOff x="3075709" y="1064527"/>
            <a:chExt cx="366789" cy="826618"/>
          </a:xfrm>
        </p:grpSpPr>
        <p:cxnSp>
          <p:nvCxnSpPr>
            <p:cNvPr id="21" name="Straight Connector 20"/>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3248130" y="2716001"/>
            <a:ext cx="283539" cy="639001"/>
            <a:chOff x="3075709" y="1064527"/>
            <a:chExt cx="366789" cy="826618"/>
          </a:xfrm>
        </p:grpSpPr>
        <p:cxnSp>
          <p:nvCxnSpPr>
            <p:cNvPr id="24" name="Straight Connector 23"/>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715438" y="4127896"/>
            <a:ext cx="283539" cy="639001"/>
            <a:chOff x="3075709" y="1064527"/>
            <a:chExt cx="366789" cy="826618"/>
          </a:xfrm>
        </p:grpSpPr>
        <p:cxnSp>
          <p:nvCxnSpPr>
            <p:cNvPr id="27" name="Straight Connector 26"/>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762007" y="4772175"/>
            <a:ext cx="283539" cy="639001"/>
            <a:chOff x="3075709" y="1064527"/>
            <a:chExt cx="366789" cy="826618"/>
          </a:xfrm>
        </p:grpSpPr>
        <p:cxnSp>
          <p:nvCxnSpPr>
            <p:cNvPr id="30" name="Straight Connector 29"/>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65E16AEA-F3C0-4C03-918F-0A80FA41F119}"/>
              </a:ext>
            </a:extLst>
          </p:cNvPr>
          <p:cNvGrpSpPr/>
          <p:nvPr/>
        </p:nvGrpSpPr>
        <p:grpSpPr>
          <a:xfrm>
            <a:off x="6360443" y="4766897"/>
            <a:ext cx="283539" cy="639001"/>
            <a:chOff x="3075709" y="1064527"/>
            <a:chExt cx="366789" cy="826618"/>
          </a:xfrm>
        </p:grpSpPr>
        <p:cxnSp>
          <p:nvCxnSpPr>
            <p:cNvPr id="49" name="Straight Connector 48">
              <a:extLst>
                <a:ext uri="{FF2B5EF4-FFF2-40B4-BE49-F238E27FC236}">
                  <a16:creationId xmlns:a16="http://schemas.microsoft.com/office/drawing/2014/main" id="{0DA330B2-A623-4F4B-A6B9-F985EF9C8A70}"/>
                </a:ext>
              </a:extLst>
            </p:cNvPr>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C9DD72D-C96E-4ACD-9968-7D469D7A7F91}"/>
                </a:ext>
              </a:extLst>
            </p:cNvPr>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559A47C-BA6B-4FFB-8FBB-A80632799950}"/>
              </a:ext>
            </a:extLst>
          </p:cNvPr>
          <p:cNvGrpSpPr/>
          <p:nvPr/>
        </p:nvGrpSpPr>
        <p:grpSpPr>
          <a:xfrm>
            <a:off x="8979397" y="4766896"/>
            <a:ext cx="283539" cy="639001"/>
            <a:chOff x="3075709" y="1064527"/>
            <a:chExt cx="366789" cy="826618"/>
          </a:xfrm>
        </p:grpSpPr>
        <p:cxnSp>
          <p:nvCxnSpPr>
            <p:cNvPr id="52" name="Straight Connector 51">
              <a:extLst>
                <a:ext uri="{FF2B5EF4-FFF2-40B4-BE49-F238E27FC236}">
                  <a16:creationId xmlns:a16="http://schemas.microsoft.com/office/drawing/2014/main" id="{DB1AB925-D37C-416B-8C40-BD3ACD1E2577}"/>
                </a:ext>
              </a:extLst>
            </p:cNvPr>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8485B3E-68DC-467C-82CD-B3C6BBE0C15C}"/>
                </a:ext>
              </a:extLst>
            </p:cNvPr>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177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barn(inVertical)">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arn(inVertical)">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853" y="1645192"/>
            <a:ext cx="5989577" cy="3697269"/>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9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3" descr="资源 734302">
            <a:extLst>
              <a:ext uri="{FF2B5EF4-FFF2-40B4-BE49-F238E27FC236}">
                <a16:creationId xmlns:a16="http://schemas.microsoft.com/office/drawing/2014/main" id="{1772D1EA-E838-4CF6-9761-C85459A33F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4689" y="3478213"/>
            <a:ext cx="7842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图片 4" descr="资源 134302">
            <a:extLst>
              <a:ext uri="{FF2B5EF4-FFF2-40B4-BE49-F238E27FC236}">
                <a16:creationId xmlns:a16="http://schemas.microsoft.com/office/drawing/2014/main" id="{050584C8-D2D6-4223-98B3-E13E48418E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65623">
            <a:off x="4196266" y="436890"/>
            <a:ext cx="3553781" cy="21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图片 5" descr="资源 234302">
            <a:extLst>
              <a:ext uri="{FF2B5EF4-FFF2-40B4-BE49-F238E27FC236}">
                <a16:creationId xmlns:a16="http://schemas.microsoft.com/office/drawing/2014/main" id="{DEF8E8B0-2F21-401D-A3A9-019B52D4B43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788" y="918782"/>
            <a:ext cx="198596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图片 6" descr="资源 334302">
            <a:extLst>
              <a:ext uri="{FF2B5EF4-FFF2-40B4-BE49-F238E27FC236}">
                <a16:creationId xmlns:a16="http://schemas.microsoft.com/office/drawing/2014/main" id="{CF60E73B-2D9C-49B7-8B9D-EAB250D3EE8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8657" y="257011"/>
            <a:ext cx="1560513"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图片 8" descr="资源 534302">
            <a:extLst>
              <a:ext uri="{FF2B5EF4-FFF2-40B4-BE49-F238E27FC236}">
                <a16:creationId xmlns:a16="http://schemas.microsoft.com/office/drawing/2014/main" id="{201850E6-2008-4E5D-A81B-0DE7D4B0BB0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55422" y="2789853"/>
            <a:ext cx="9621944" cy="367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图片 9" descr="资源 634302">
            <a:extLst>
              <a:ext uri="{FF2B5EF4-FFF2-40B4-BE49-F238E27FC236}">
                <a16:creationId xmlns:a16="http://schemas.microsoft.com/office/drawing/2014/main" id="{F76AD176-5FB8-4891-9F3C-583956B19C4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6208713"/>
            <a:ext cx="121920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5CE5ECC-B098-467C-9DBB-D443EA75536D}"/>
              </a:ext>
            </a:extLst>
          </p:cNvPr>
          <p:cNvSpPr/>
          <p:nvPr/>
        </p:nvSpPr>
        <p:spPr>
          <a:xfrm>
            <a:off x="8622" y="1885569"/>
            <a:ext cx="12183378" cy="1862048"/>
          </a:xfrm>
          <a:prstGeom prst="rect">
            <a:avLst/>
          </a:prstGeom>
          <a:noFill/>
        </p:spPr>
        <p:txBody>
          <a:bodyPr wrap="square" lIns="91440" tIns="45720" rIns="91440" bIns="4572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500" b="1" i="0" u="none" strike="noStrike" kern="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rPr>
              <a:t>Trò chơi: HÁI TÁO</a:t>
            </a:r>
          </a:p>
        </p:txBody>
      </p:sp>
    </p:spTree>
    <p:extLst>
      <p:ext uri="{BB962C8B-B14F-4D97-AF65-F5344CB8AC3E}">
        <p14:creationId xmlns:p14="http://schemas.microsoft.com/office/powerpoint/2010/main" val="39766469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16667E-7 1.85185E-6 L 0.00026 -0.02338 " pathEditMode="relative" rAng="0" ptsTypes="AA">
                                      <p:cBhvr>
                                        <p:cTn id="6" dur="250" accel="50000" decel="50000" autoRev="1" fill="hold">
                                          <p:stCondLst>
                                            <p:cond delay="0"/>
                                          </p:stCondLst>
                                        </p:cTn>
                                        <p:tgtEl>
                                          <p:spTgt spid="8"/>
                                        </p:tgtEl>
                                        <p:attrNameLst>
                                          <p:attrName>ppt_x</p:attrName>
                                          <p:attrName>ppt_y</p:attrName>
                                        </p:attrNameLst>
                                      </p:cBhvr>
                                      <p:rCtr x="13" y="-1181"/>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2862" y="1790700"/>
            <a:ext cx="9686275" cy="4591050"/>
          </a:xfrm>
          <a:prstGeom prst="roundRect">
            <a:avLst>
              <a:gd name="adj" fmla="val 6280"/>
            </a:avLst>
          </a:prstGeom>
          <a:ln w="28575">
            <a:solidFill>
              <a:srgbClr val="79BD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80" y="-56749"/>
            <a:ext cx="2520445" cy="1555830"/>
          </a:xfrm>
          <a:prstGeom prst="rect">
            <a:avLst/>
          </a:prstGeom>
        </p:spPr>
      </p:pic>
      <p:sp>
        <p:nvSpPr>
          <p:cNvPr id="5" name="TextBox 4"/>
          <p:cNvSpPr txBox="1"/>
          <p:nvPr/>
        </p:nvSpPr>
        <p:spPr>
          <a:xfrm>
            <a:off x="3695700" y="933553"/>
            <a:ext cx="4991100" cy="769441"/>
          </a:xfrm>
          <a:prstGeom prst="rect">
            <a:avLst/>
          </a:prstGeom>
          <a:noFill/>
        </p:spPr>
        <p:txBody>
          <a:bodyPr wrap="square" rtlCol="0">
            <a:spAutoFit/>
          </a:bodyPr>
          <a:lstStyle/>
          <a:p>
            <a:pPr algn="ct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 sáng của em</a:t>
            </a:r>
          </a:p>
        </p:txBody>
      </p:sp>
    </p:spTree>
    <p:extLst>
      <p:ext uri="{BB962C8B-B14F-4D97-AF65-F5344CB8AC3E}">
        <p14:creationId xmlns:p14="http://schemas.microsoft.com/office/powerpoint/2010/main" val="301488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3721" cy="6510969"/>
          </a:xfrm>
          <a:prstGeom prst="rect">
            <a:avLst/>
          </a:prstGeom>
        </p:spPr>
      </p:pic>
      <p:pic>
        <p:nvPicPr>
          <p:cNvPr id="24" name="Picture 23">
            <a:extLst>
              <a:ext uri="{FF2B5EF4-FFF2-40B4-BE49-F238E27FC236}">
                <a16:creationId xmlns:a16="http://schemas.microsoft.com/office/drawing/2014/main" id="{3DC8453C-C512-4489-80A2-2910095B8EFB}"/>
              </a:ext>
            </a:extLst>
          </p:cNvPr>
          <p:cNvPicPr>
            <a:picLocks noChangeAspect="1"/>
          </p:cNvPicPr>
          <p:nvPr/>
        </p:nvPicPr>
        <p:blipFill>
          <a:blip r:embed="rId3"/>
          <a:stretch>
            <a:fillRect/>
          </a:stretch>
        </p:blipFill>
        <p:spPr>
          <a:xfrm>
            <a:off x="7983042" y="3622189"/>
            <a:ext cx="3936693" cy="2888780"/>
          </a:xfrm>
          <a:prstGeom prst="rect">
            <a:avLst/>
          </a:prstGeom>
        </p:spPr>
      </p:pic>
      <p:sp>
        <p:nvSpPr>
          <p:cNvPr id="8" name="TextBox 7">
            <a:extLst>
              <a:ext uri="{FF2B5EF4-FFF2-40B4-BE49-F238E27FC236}">
                <a16:creationId xmlns:a16="http://schemas.microsoft.com/office/drawing/2014/main" id="{A2648D38-8BBE-48DF-97C2-9245ECC93D93}"/>
              </a:ext>
            </a:extLst>
          </p:cNvPr>
          <p:cNvSpPr txBox="1"/>
          <p:nvPr/>
        </p:nvSpPr>
        <p:spPr>
          <a:xfrm>
            <a:off x="3000142" y="1355740"/>
            <a:ext cx="6191715" cy="2800767"/>
          </a:xfrm>
          <a:prstGeom prst="rect">
            <a:avLst/>
          </a:prstGeom>
          <a:noFill/>
        </p:spPr>
        <p:txBody>
          <a:bodyPr wrap="square" rtlCol="0">
            <a:spAutoFit/>
          </a:bodyPr>
          <a:lstStyle/>
          <a:p>
            <a:pPr algn="ctr"/>
            <a:r>
              <a:rPr lang="en-US" sz="88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CỦNG CỐ BÀI HỌC</a:t>
            </a:r>
          </a:p>
        </p:txBody>
      </p:sp>
    </p:spTree>
    <p:extLst>
      <p:ext uri="{BB962C8B-B14F-4D97-AF65-F5344CB8AC3E}">
        <p14:creationId xmlns:p14="http://schemas.microsoft.com/office/powerpoint/2010/main" val="2511876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nh lớ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đèn pin">
            <a:extLst>
              <a:ext uri="{FF2B5EF4-FFF2-40B4-BE49-F238E27FC236}">
                <a16:creationId xmlns:a16="http://schemas.microsoft.com/office/drawing/2014/main" id="{4FBFFB78-2AE0-42A5-9AD9-754543735CEE}"/>
              </a:ext>
            </a:extLst>
          </p:cNvPr>
          <p:cNvSpPr txBox="1"/>
          <p:nvPr/>
        </p:nvSpPr>
        <p:spPr>
          <a:xfrm>
            <a:off x="7730057" y="4536961"/>
            <a:ext cx="3751572" cy="861766"/>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a:t>
            </a:r>
            <a:r>
              <a:rPr kumimoji="0" lang="es-ES" sz="50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uả</a:t>
            </a:r>
            <a:r>
              <a:rPr kumimoji="0" lang="es-ES" sz="50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s-ES" sz="50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mướp</a:t>
            </a:r>
            <a:endParaRPr kumimoji="0" lang="es-ES" sz="5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mũ len">
            <a:extLst>
              <a:ext uri="{FF2B5EF4-FFF2-40B4-BE49-F238E27FC236}">
                <a16:creationId xmlns:a16="http://schemas.microsoft.com/office/drawing/2014/main" id="{4FBFFB78-2AE0-42A5-9AD9-754543735CEE}"/>
              </a:ext>
            </a:extLst>
          </p:cNvPr>
          <p:cNvSpPr txBox="1"/>
          <p:nvPr/>
        </p:nvSpPr>
        <p:spPr>
          <a:xfrm>
            <a:off x="7730865" y="4524806"/>
            <a:ext cx="3750593"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cướp</a:t>
            </a:r>
            <a:r>
              <a:rPr kumimoji="0" lang="es-ES" sz="54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s-ES" sz="54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cờ</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mưa phùn">
            <a:extLst>
              <a:ext uri="{FF2B5EF4-FFF2-40B4-BE49-F238E27FC236}">
                <a16:creationId xmlns:a16="http://schemas.microsoft.com/office/drawing/2014/main" id="{4FBFFB78-2AE0-42A5-9AD9-754543735CEE}"/>
              </a:ext>
            </a:extLst>
          </p:cNvPr>
          <p:cNvSpPr txBox="1"/>
          <p:nvPr/>
        </p:nvSpPr>
        <p:spPr>
          <a:xfrm>
            <a:off x="7720358" y="4536961"/>
            <a:ext cx="3761185"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s-ES" sz="54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ườm</a:t>
            </a:r>
            <a:r>
              <a:rPr kumimoji="0" lang="es-ES" sz="54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s-ES" sz="54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nượp</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dế mèn">
            <a:extLst>
              <a:ext uri="{FF2B5EF4-FFF2-40B4-BE49-F238E27FC236}">
                <a16:creationId xmlns:a16="http://schemas.microsoft.com/office/drawing/2014/main" id="{4FBFFB78-2AE0-42A5-9AD9-754543735CEE}"/>
              </a:ext>
            </a:extLst>
          </p:cNvPr>
          <p:cNvSpPr txBox="1"/>
          <p:nvPr/>
        </p:nvSpPr>
        <p:spPr>
          <a:xfrm>
            <a:off x="7706770" y="4544061"/>
            <a:ext cx="3761185"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kumimoji="0" lang="es-ES" sz="54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ạt</a:t>
            </a:r>
            <a:r>
              <a:rPr kumimoji="0" lang="es-ES" sz="54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s-ES" sz="54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cườm</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bản tin">
            <a:extLst>
              <a:ext uri="{FF2B5EF4-FFF2-40B4-BE49-F238E27FC236}">
                <a16:creationId xmlns:a16="http://schemas.microsoft.com/office/drawing/2014/main" id="{4FBFFB78-2AE0-42A5-9AD9-754543735CEE}"/>
              </a:ext>
            </a:extLst>
          </p:cNvPr>
          <p:cNvSpPr txBox="1"/>
          <p:nvPr/>
        </p:nvSpPr>
        <p:spPr>
          <a:xfrm>
            <a:off x="7693182" y="4536961"/>
            <a:ext cx="3761185"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s-ES" sz="5400" b="1" noProof="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ớm</a:t>
            </a:r>
            <a:r>
              <a:rPr lang="es-ES" sz="5400" b="1" noProof="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s-ES" sz="5400" b="1" noProof="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thử</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cun con">
            <a:extLst>
              <a:ext uri="{FF2B5EF4-FFF2-40B4-BE49-F238E27FC236}">
                <a16:creationId xmlns:a16="http://schemas.microsoft.com/office/drawing/2014/main" id="{4FBFFB78-2AE0-42A5-9AD9-754543735CEE}"/>
              </a:ext>
            </a:extLst>
          </p:cNvPr>
          <p:cNvSpPr txBox="1"/>
          <p:nvPr/>
        </p:nvSpPr>
        <p:spPr>
          <a:xfrm>
            <a:off x="7666091" y="4555584"/>
            <a:ext cx="3751572"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s-ES" sz="5400" b="1"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s-ES" sz="5400" b="1"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Gươm</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giỏ đự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9225" y="4588694"/>
            <a:ext cx="4022747" cy="2591602"/>
          </a:xfrm>
          <a:prstGeom prst="rect">
            <a:avLst/>
          </a:prstGeom>
        </p:spPr>
      </p:pic>
      <p:grpSp>
        <p:nvGrpSpPr>
          <p:cNvPr id="6" name="Group 1"/>
          <p:cNvGrpSpPr/>
          <p:nvPr/>
        </p:nvGrpSpPr>
        <p:grpSpPr>
          <a:xfrm>
            <a:off x="2370802" y="619445"/>
            <a:ext cx="1556676" cy="1048433"/>
            <a:chOff x="2341807" y="722423"/>
            <a:chExt cx="1167507" cy="1048431"/>
          </a:xfrm>
        </p:grpSpPr>
        <p:pic>
          <p:nvPicPr>
            <p:cNvPr id="7" name="Picture 6">
              <a:extLst>
                <a:ext uri="{FF2B5EF4-FFF2-40B4-BE49-F238E27FC236}">
                  <a16:creationId xmlns:a16="http://schemas.microsoft.com/office/drawing/2014/main"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5989" y="722423"/>
              <a:ext cx="994475" cy="994475"/>
            </a:xfrm>
            <a:prstGeom prst="rect">
              <a:avLst/>
            </a:prstGeom>
            <a:effectLst>
              <a:outerShdw blurRad="50800" dist="38100" dir="2700000" algn="tl" rotWithShape="0">
                <a:prstClr val="black">
                  <a:alpha val="40000"/>
                </a:prstClr>
              </a:outerShdw>
            </a:effectLst>
          </p:spPr>
        </p:pic>
        <p:sp>
          <p:nvSpPr>
            <p:cNvPr id="8" name="1">
              <a:extLst>
                <a:ext uri="{FF2B5EF4-FFF2-40B4-BE49-F238E27FC236}">
                  <a16:creationId xmlns:a16="http://schemas.microsoft.com/office/drawing/2014/main" id="{BE3211B7-5C00-41C9-ADD5-6A89B04AD8A0}"/>
                </a:ext>
              </a:extLst>
            </p:cNvPr>
            <p:cNvSpPr txBox="1"/>
            <p:nvPr/>
          </p:nvSpPr>
          <p:spPr>
            <a:xfrm>
              <a:off x="2341807" y="1001415"/>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2"/>
          <p:cNvGrpSpPr/>
          <p:nvPr/>
        </p:nvGrpSpPr>
        <p:grpSpPr>
          <a:xfrm>
            <a:off x="4250540" y="2642322"/>
            <a:ext cx="1556676" cy="1048433"/>
            <a:chOff x="5632842" y="2105111"/>
            <a:chExt cx="1167507" cy="1048431"/>
          </a:xfrm>
        </p:grpSpPr>
        <p:pic>
          <p:nvPicPr>
            <p:cNvPr id="11" name="2">
              <a:extLst>
                <a:ext uri="{FF2B5EF4-FFF2-40B4-BE49-F238E27FC236}">
                  <a16:creationId xmlns:a16="http://schemas.microsoft.com/office/drawing/2014/main"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7024" y="2105111"/>
              <a:ext cx="994475" cy="994475"/>
            </a:xfrm>
            <a:prstGeom prst="rect">
              <a:avLst/>
            </a:prstGeom>
            <a:effectLst>
              <a:outerShdw blurRad="50800" dist="38100" dir="2700000" algn="tl" rotWithShape="0">
                <a:prstClr val="black">
                  <a:alpha val="40000"/>
                </a:prstClr>
              </a:outerShdw>
            </a:effectLst>
          </p:spPr>
        </p:pic>
        <p:sp>
          <p:nvSpPr>
            <p:cNvPr id="12" name="2">
              <a:extLst>
                <a:ext uri="{FF2B5EF4-FFF2-40B4-BE49-F238E27FC236}">
                  <a16:creationId xmlns:a16="http://schemas.microsoft.com/office/drawing/2014/main" id="{BE3211B7-5C00-41C9-ADD5-6A89B04AD8A0}"/>
                </a:ext>
              </a:extLst>
            </p:cNvPr>
            <p:cNvSpPr txBox="1"/>
            <p:nvPr/>
          </p:nvSpPr>
          <p:spPr>
            <a:xfrm>
              <a:off x="5632842" y="2384103"/>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3"/>
          <p:cNvGrpSpPr/>
          <p:nvPr/>
        </p:nvGrpSpPr>
        <p:grpSpPr>
          <a:xfrm>
            <a:off x="1070082" y="1990174"/>
            <a:ext cx="1556676" cy="1048433"/>
            <a:chOff x="1559230" y="2459387"/>
            <a:chExt cx="1167507" cy="1048431"/>
          </a:xfrm>
        </p:grpSpPr>
        <p:pic>
          <p:nvPicPr>
            <p:cNvPr id="14" name="Picture 13">
              <a:extLst>
                <a:ext uri="{FF2B5EF4-FFF2-40B4-BE49-F238E27FC236}">
                  <a16:creationId xmlns:a16="http://schemas.microsoft.com/office/drawing/2014/main"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4"/>
          <p:cNvGrpSpPr/>
          <p:nvPr/>
        </p:nvGrpSpPr>
        <p:grpSpPr>
          <a:xfrm>
            <a:off x="4266986" y="435444"/>
            <a:ext cx="1556676" cy="1048433"/>
            <a:chOff x="1559230" y="2459387"/>
            <a:chExt cx="1167507" cy="1048431"/>
          </a:xfrm>
        </p:grpSpPr>
        <p:pic>
          <p:nvPicPr>
            <p:cNvPr id="17" name="Picture 16">
              <a:extLst>
                <a:ext uri="{FF2B5EF4-FFF2-40B4-BE49-F238E27FC236}">
                  <a16:creationId xmlns:a16="http://schemas.microsoft.com/office/drawing/2014/main"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8" name="4">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5"/>
          <p:cNvGrpSpPr/>
          <p:nvPr/>
        </p:nvGrpSpPr>
        <p:grpSpPr>
          <a:xfrm>
            <a:off x="3087600" y="1850678"/>
            <a:ext cx="1556676" cy="1048433"/>
            <a:chOff x="1559230" y="2459387"/>
            <a:chExt cx="1167507" cy="1048431"/>
          </a:xfrm>
        </p:grpSpPr>
        <p:pic>
          <p:nvPicPr>
            <p:cNvPr id="20" name="Picture 19">
              <a:extLst>
                <a:ext uri="{FF2B5EF4-FFF2-40B4-BE49-F238E27FC236}">
                  <a16:creationId xmlns:a16="http://schemas.microsoft.com/office/drawing/2014/main"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1" name="5">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5</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2"/>
          <p:cNvGrpSpPr/>
          <p:nvPr/>
        </p:nvGrpSpPr>
        <p:grpSpPr>
          <a:xfrm>
            <a:off x="5214411" y="1608631"/>
            <a:ext cx="1556676" cy="1048433"/>
            <a:chOff x="1559230" y="2459387"/>
            <a:chExt cx="1167507" cy="1048431"/>
          </a:xfrm>
        </p:grpSpPr>
        <p:pic>
          <p:nvPicPr>
            <p:cNvPr id="23" name="Picture 22">
              <a:extLst>
                <a:ext uri="{FF2B5EF4-FFF2-40B4-BE49-F238E27FC236}">
                  <a16:creationId xmlns:a16="http://schemas.microsoft.com/office/drawing/2014/main"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6</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Oval mặt trời"/>
          <p:cNvSpPr/>
          <p:nvPr/>
        </p:nvSpPr>
        <p:spPr>
          <a:xfrm>
            <a:off x="9214338" y="1226807"/>
            <a:ext cx="1242655" cy="1204310"/>
          </a:xfrm>
          <a:prstGeom prst="ellipse">
            <a:avLst/>
          </a:prstGeom>
          <a:solidFill>
            <a:srgbClr val="FFC000"/>
          </a:solidFill>
          <a:ln>
            <a:solidFill>
              <a:srgbClr val="F4A956"/>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936750" y="498496"/>
            <a:ext cx="649817" cy="487363"/>
          </a:xfrm>
          <a:prstGeom prst="rect">
            <a:avLst/>
          </a:prstGeom>
        </p:spPr>
      </p:pic>
      <p:pic>
        <p:nvPicPr>
          <p:cNvPr id="33"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936751" y="1192959"/>
            <a:ext cx="649817" cy="487363"/>
          </a:xfrm>
          <a:prstGeom prst="rect">
            <a:avLst/>
          </a:prstGeom>
        </p:spPr>
      </p:pic>
      <p:pic>
        <p:nvPicPr>
          <p:cNvPr id="34"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936752" y="1717175"/>
            <a:ext cx="649817" cy="487363"/>
          </a:xfrm>
          <a:prstGeom prst="rect">
            <a:avLst/>
          </a:prstGeom>
        </p:spPr>
      </p:pic>
      <p:pic>
        <p:nvPicPr>
          <p:cNvPr id="35"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058254" y="2187436"/>
            <a:ext cx="649817" cy="487363"/>
          </a:xfrm>
          <a:prstGeom prst="rect">
            <a:avLst/>
          </a:prstGeom>
        </p:spPr>
      </p:pic>
      <p:pic>
        <p:nvPicPr>
          <p:cNvPr id="36"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083326" y="2621253"/>
            <a:ext cx="745237" cy="487363"/>
          </a:xfrm>
          <a:prstGeom prst="rect">
            <a:avLst/>
          </a:prstGeom>
        </p:spPr>
      </p:pic>
      <p:pic>
        <p:nvPicPr>
          <p:cNvPr id="37"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098683" y="3167056"/>
            <a:ext cx="649817" cy="487363"/>
          </a:xfrm>
          <a:prstGeom prst="rect">
            <a:avLst/>
          </a:prstGeom>
        </p:spPr>
      </p:pic>
      <p:sp>
        <p:nvSpPr>
          <p:cNvPr id="38" name="trò chơi hái táo">
            <a:extLst>
              <a:ext uri="{FF2B5EF4-FFF2-40B4-BE49-F238E27FC236}">
                <a16:creationId xmlns:a16="http://schemas.microsoft.com/office/drawing/2014/main" id="{6A09F3A1-02AB-44DC-8258-7AE50EC14C7F}"/>
              </a:ext>
            </a:extLst>
          </p:cNvPr>
          <p:cNvSpPr/>
          <p:nvPr/>
        </p:nvSpPr>
        <p:spPr>
          <a:xfrm>
            <a:off x="6267266" y="-19255"/>
            <a:ext cx="6023643" cy="861774"/>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5000" b="1" i="0" u="none" strike="noStrike" kern="0" cap="none" spc="0" normalizeH="0" noProof="0" dirty="0">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noProof="0" dirty="0" err="1">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5000" b="1" i="0" u="none" strike="noStrike" kern="0" cap="none" spc="0" normalizeH="0" noProof="0" dirty="0">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noProof="0" dirty="0" err="1">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Hái</a:t>
            </a:r>
            <a:r>
              <a:rPr kumimoji="0" lang="en-US" sz="5000" b="1" i="0" u="none" strike="noStrike" kern="0" cap="none" spc="0" normalizeH="0" noProof="0" dirty="0">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noProof="0" dirty="0" err="1">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táo</a:t>
            </a:r>
            <a:endParaRPr kumimoji="0" lang="en-US" sz="5000" b="1" i="0" u="none" strike="noStrike" kern="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rrow: Right 1">
            <a:hlinkClick r:id="rId10" action="ppaction://hlinksldjump"/>
            <a:extLst>
              <a:ext uri="{FF2B5EF4-FFF2-40B4-BE49-F238E27FC236}">
                <a16:creationId xmlns:a16="http://schemas.microsoft.com/office/drawing/2014/main" id="{3670F0BD-3248-4703-BF8C-031A9E705C20}"/>
              </a:ext>
            </a:extLst>
          </p:cNvPr>
          <p:cNvSpPr/>
          <p:nvPr/>
        </p:nvSpPr>
        <p:spPr>
          <a:xfrm>
            <a:off x="11034318" y="6292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Tieng-tinh-tinh-www_nhacchuongvui_com.mp3">
            <a:hlinkClick r:id="" action="ppaction://media"/>
            <a:extLst>
              <a:ext uri="{FF2B5EF4-FFF2-40B4-BE49-F238E27FC236}">
                <a16:creationId xmlns:a16="http://schemas.microsoft.com/office/drawing/2014/main" id="{EBA9B55E-7069-4256-9E8C-73F7AC3C8A2A}"/>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098683" y="4056698"/>
            <a:ext cx="649817" cy="487363"/>
          </a:xfrm>
          <a:prstGeom prst="rect">
            <a:avLst/>
          </a:prstGeom>
        </p:spPr>
      </p:pic>
    </p:spTree>
    <p:extLst>
      <p:ext uri="{BB962C8B-B14F-4D97-AF65-F5344CB8AC3E}">
        <p14:creationId xmlns:p14="http://schemas.microsoft.com/office/powerpoint/2010/main" val="1457494313"/>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1.11111E-6 L 0.00026 -0.02338 " pathEditMode="relative" rAng="0" ptsTypes="AA">
                                      <p:cBhvr>
                                        <p:cTn id="6" dur="250" accel="50000" decel="50000" autoRev="1" fill="hold">
                                          <p:stCondLst>
                                            <p:cond delay="0"/>
                                          </p:stCondLst>
                                        </p:cTn>
                                        <p:tgtEl>
                                          <p:spTgt spid="38"/>
                                        </p:tgtEl>
                                        <p:attrNameLst>
                                          <p:attrName>ppt_x</p:attrName>
                                          <p:attrName>ppt_y</p:attrName>
                                        </p:attrNameLst>
                                      </p:cBhvr>
                                      <p:rCtr x="13" y="-1181"/>
                                    </p:animMotion>
                                    <p:animRot by="1500000">
                                      <p:cBhvr>
                                        <p:cTn id="7" dur="125" fill="hold">
                                          <p:stCondLst>
                                            <p:cond delay="0"/>
                                          </p:stCondLst>
                                        </p:cTn>
                                        <p:tgtEl>
                                          <p:spTgt spid="38"/>
                                        </p:tgtEl>
                                        <p:attrNameLst>
                                          <p:attrName>r</p:attrName>
                                        </p:attrNameLst>
                                      </p:cBhvr>
                                    </p:animRot>
                                    <p:animRot by="-1500000">
                                      <p:cBhvr>
                                        <p:cTn id="8" dur="125" fill="hold">
                                          <p:stCondLst>
                                            <p:cond delay="125"/>
                                          </p:stCondLst>
                                        </p:cTn>
                                        <p:tgtEl>
                                          <p:spTgt spid="38"/>
                                        </p:tgtEl>
                                        <p:attrNameLst>
                                          <p:attrName>r</p:attrName>
                                        </p:attrNameLst>
                                      </p:cBhvr>
                                    </p:animRot>
                                    <p:animRot by="-1500000">
                                      <p:cBhvr>
                                        <p:cTn id="9" dur="125" fill="hold">
                                          <p:stCondLst>
                                            <p:cond delay="250"/>
                                          </p:stCondLst>
                                        </p:cTn>
                                        <p:tgtEl>
                                          <p:spTgt spid="38"/>
                                        </p:tgtEl>
                                        <p:attrNameLst>
                                          <p:attrName>r</p:attrName>
                                        </p:attrNameLst>
                                      </p:cBhvr>
                                    </p:animRot>
                                    <p:animRot by="1500000">
                                      <p:cBhvr>
                                        <p:cTn id="10" dur="125" fill="hold">
                                          <p:stCondLst>
                                            <p:cond delay="375"/>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subTnLst>
                                    <p:audio>
                                      <p:cMediaNode>
                                        <p:cTn display="0" masterRel="sameClick">
                                          <p:stCondLst>
                                            <p:cond evt="begin" delay="0">
                                              <p:tn val="32"/>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2"/>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0.00065 -0.03218 L -0.08138 0.66412 " pathEditMode="relative" rAng="0" ptsTypes="AA">
                                      <p:cBhvr>
                                        <p:cTn id="51" dur="2000" fill="hold"/>
                                        <p:tgtEl>
                                          <p:spTgt spid="6"/>
                                        </p:tgtEl>
                                        <p:attrNameLst>
                                          <p:attrName>ppt_x</p:attrName>
                                          <p:attrName>ppt_y</p:attrName>
                                        </p:attrNameLst>
                                      </p:cBhvr>
                                      <p:rCtr x="-4102" y="34815"/>
                                    </p:animMotion>
                                  </p:childTnLst>
                                </p:cTn>
                              </p:par>
                              <p:par>
                                <p:cTn id="52" presetID="1" presetClass="mediacall" presetSubtype="0" fill="hold" nodeType="withEffect">
                                  <p:stCondLst>
                                    <p:cond delay="0"/>
                                  </p:stCondLst>
                                  <p:childTnLst>
                                    <p:cmd type="call" cmd="playFrom(0.0)">
                                      <p:cBhvr>
                                        <p:cTn id="53" dur="3448" fill="hold"/>
                                        <p:tgtEl>
                                          <p:spTgt spid="37"/>
                                        </p:tgtEl>
                                      </p:cBhvr>
                                    </p:cmd>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5.55112E-17 -4.07407E-6 L -0.24323 0.34121 " pathEditMode="relative" rAng="0" ptsTypes="AA">
                                      <p:cBhvr>
                                        <p:cTn id="58" dur="2000" fill="hold"/>
                                        <p:tgtEl>
                                          <p:spTgt spid="10"/>
                                        </p:tgtEl>
                                        <p:attrNameLst>
                                          <p:attrName>ppt_x</p:attrName>
                                          <p:attrName>ppt_y</p:attrName>
                                        </p:attrNameLst>
                                      </p:cBhvr>
                                      <p:rCtr x="-12161" y="17060"/>
                                    </p:animMotion>
                                  </p:childTnLst>
                                </p:cTn>
                              </p:par>
                              <p:par>
                                <p:cTn id="59" presetID="1" presetClass="mediacall" presetSubtype="0" fill="hold" nodeType="withEffect">
                                  <p:stCondLst>
                                    <p:cond delay="0"/>
                                  </p:stCondLst>
                                  <p:childTnLst>
                                    <p:cmd type="call" cmd="playFrom(0.0)">
                                      <p:cBhvr>
                                        <p:cTn id="60" dur="3448" fill="hold"/>
                                        <p:tgtEl>
                                          <p:spTgt spid="32"/>
                                        </p:tgtEl>
                                      </p:cBhvr>
                                    </p:cmd>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2.5E-6 3.33333E-6 L 0.01771 0.45208 " pathEditMode="relative" rAng="0" ptsTypes="AA">
                                      <p:cBhvr>
                                        <p:cTn id="65" dur="2000" fill="hold"/>
                                        <p:tgtEl>
                                          <p:spTgt spid="13"/>
                                        </p:tgtEl>
                                        <p:attrNameLst>
                                          <p:attrName>ppt_x</p:attrName>
                                          <p:attrName>ppt_y</p:attrName>
                                        </p:attrNameLst>
                                      </p:cBhvr>
                                      <p:rCtr x="885" y="22593"/>
                                    </p:animMotion>
                                  </p:childTnLst>
                                </p:cTn>
                              </p:par>
                              <p:par>
                                <p:cTn id="66" presetID="1" presetClass="mediacall" presetSubtype="0" fill="hold" nodeType="withEffect">
                                  <p:stCondLst>
                                    <p:cond delay="0"/>
                                  </p:stCondLst>
                                  <p:childTnLst>
                                    <p:cmd type="call" cmd="playFrom(0.0)">
                                      <p:cBhvr>
                                        <p:cTn id="67" dur="3448" fill="hold"/>
                                        <p:tgtEl>
                                          <p:spTgt spid="33"/>
                                        </p:tgtEl>
                                      </p:cBhvr>
                                    </p:cmd>
                                  </p:childTnLst>
                                </p:cTn>
                              </p:par>
                            </p:childTnLst>
                          </p:cTn>
                        </p:par>
                      </p:childTnLst>
                    </p:cTn>
                  </p:par>
                </p:childTnLst>
              </p:cTn>
              <p:nextCondLst>
                <p:cond evt="onClick" delay="0">
                  <p:tgtEl>
                    <p:spTgt spid="27"/>
                  </p:tgtEl>
                </p:cond>
              </p:nextCondLst>
            </p:seq>
            <p:seq concurrent="1" nextAc="seek">
              <p:cTn id="68" restart="whenNotActive" fill="hold" evtFilter="cancelBubble" nodeType="interactiveSeq">
                <p:stCondLst>
                  <p:cond evt="onClick" delay="0">
                    <p:tgtEl>
                      <p:spTgt spid="28"/>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1667 -0.01921 L -0.24739 0.66297 " pathEditMode="relative" rAng="0" ptsTypes="AA">
                                      <p:cBhvr>
                                        <p:cTn id="72" dur="2000" fill="hold"/>
                                        <p:tgtEl>
                                          <p:spTgt spid="16"/>
                                        </p:tgtEl>
                                        <p:attrNameLst>
                                          <p:attrName>ppt_x</p:attrName>
                                          <p:attrName>ppt_y</p:attrName>
                                        </p:attrNameLst>
                                      </p:cBhvr>
                                      <p:rCtr x="-13203" y="34097"/>
                                    </p:animMotion>
                                  </p:childTnLst>
                                </p:cTn>
                              </p:par>
                              <p:par>
                                <p:cTn id="73" presetID="1" presetClass="mediacall" presetSubtype="0" fill="hold" nodeType="withEffect">
                                  <p:stCondLst>
                                    <p:cond delay="0"/>
                                  </p:stCondLst>
                                  <p:childTnLst>
                                    <p:cmd type="call" cmd="playFrom(0.0)">
                                      <p:cBhvr>
                                        <p:cTn id="74" dur="3448" fill="hold"/>
                                        <p:tgtEl>
                                          <p:spTgt spid="34"/>
                                        </p:tgtEl>
                                      </p:cBhvr>
                                    </p:cmd>
                                  </p:childTnLst>
                                </p:cTn>
                              </p:par>
                            </p:childTnLst>
                          </p:cTn>
                        </p:par>
                      </p:childTnLst>
                    </p:cTn>
                  </p:par>
                </p:childTnLst>
              </p:cTn>
              <p:nextCondLst>
                <p:cond evt="onClick" delay="0">
                  <p:tgtEl>
                    <p:spTgt spid="28"/>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2.70833E-6 3.7037E-6 L -0.12878 0.45648 " pathEditMode="relative" rAng="0" ptsTypes="AA">
                                      <p:cBhvr>
                                        <p:cTn id="79" dur="2000" fill="hold"/>
                                        <p:tgtEl>
                                          <p:spTgt spid="19"/>
                                        </p:tgtEl>
                                        <p:attrNameLst>
                                          <p:attrName>ppt_x</p:attrName>
                                          <p:attrName>ppt_y</p:attrName>
                                        </p:attrNameLst>
                                      </p:cBhvr>
                                      <p:rCtr x="-6445" y="22824"/>
                                    </p:animMotion>
                                  </p:childTnLst>
                                </p:cTn>
                              </p:par>
                              <p:par>
                                <p:cTn id="80" presetID="1" presetClass="mediacall" presetSubtype="0" fill="hold" nodeType="withEffect">
                                  <p:stCondLst>
                                    <p:cond delay="0"/>
                                  </p:stCondLst>
                                  <p:childTnLst>
                                    <p:cmd type="call" cmd="playFrom(0.0)">
                                      <p:cBhvr>
                                        <p:cTn id="81" dur="3448" fill="hold"/>
                                        <p:tgtEl>
                                          <p:spTgt spid="35"/>
                                        </p:tgtEl>
                                      </p:cBhvr>
                                    </p:cmd>
                                  </p:childTnLst>
                                </p:cTn>
                              </p:par>
                            </p:childTnLst>
                          </p:cTn>
                        </p:par>
                      </p:childTnLst>
                    </p:cTn>
                  </p:par>
                </p:childTnLst>
              </p:cTn>
              <p:nextCondLst>
                <p:cond evt="onClick" delay="0">
                  <p:tgtEl>
                    <p:spTgt spid="29"/>
                  </p:tgtEl>
                </p:cond>
              </p:nextCondLst>
            </p:seq>
            <p:seq concurrent="1" nextAc="seek">
              <p:cTn id="82" restart="whenNotActive" fill="hold" evtFilter="cancelBubble" nodeType="interactiveSeq">
                <p:stCondLst>
                  <p:cond evt="onClick" delay="0">
                    <p:tgtEl>
                      <p:spTgt spid="30"/>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3.54167E-6 -0.00139 L -0.29974 0.4919 " pathEditMode="relative" rAng="0" ptsTypes="AA">
                                      <p:cBhvr>
                                        <p:cTn id="86" dur="2000" fill="hold"/>
                                        <p:tgtEl>
                                          <p:spTgt spid="22"/>
                                        </p:tgtEl>
                                        <p:attrNameLst>
                                          <p:attrName>ppt_x</p:attrName>
                                          <p:attrName>ppt_y</p:attrName>
                                        </p:attrNameLst>
                                      </p:cBhvr>
                                      <p:rCtr x="-14987" y="24653"/>
                                    </p:animMotion>
                                  </p:childTnLst>
                                </p:cTn>
                              </p:par>
                              <p:par>
                                <p:cTn id="87" presetID="1" presetClass="mediacall" presetSubtype="0" fill="hold" nodeType="withEffect">
                                  <p:stCondLst>
                                    <p:cond delay="0"/>
                                  </p:stCondLst>
                                  <p:childTnLst>
                                    <p:cmd type="call" cmd="playFrom(0.0)">
                                      <p:cBhvr>
                                        <p:cTn id="88" dur="3448" fill="hold"/>
                                        <p:tgtEl>
                                          <p:spTgt spid="36"/>
                                        </p:tgtEl>
                                      </p:cBhvr>
                                    </p:cmd>
                                  </p:childTnLst>
                                </p:cTn>
                              </p:par>
                            </p:childTnLst>
                          </p:cTn>
                        </p:par>
                      </p:childTnLst>
                    </p:cTn>
                  </p:par>
                </p:childTnLst>
              </p:cTn>
              <p:nextCondLst>
                <p:cond evt="onClick" delay="0">
                  <p:tgtEl>
                    <p:spTgt spid="30"/>
                  </p:tgtEl>
                </p:cond>
              </p:nextCondLst>
            </p:seq>
            <p:audio>
              <p:cMediaNode vol="80000">
                <p:cTn id="89" fill="hold" display="0">
                  <p:stCondLst>
                    <p:cond delay="indefinite"/>
                  </p:stCondLst>
                  <p:endCondLst>
                    <p:cond evt="onStopAudio" delay="0">
                      <p:tgtEl>
                        <p:sldTgt/>
                      </p:tgtEl>
                    </p:cond>
                  </p:endCondLst>
                </p:cTn>
                <p:tgtEl>
                  <p:spTgt spid="32"/>
                </p:tgtEl>
              </p:cMediaNode>
            </p:audio>
            <p:audio>
              <p:cMediaNode vol="80000">
                <p:cTn id="90" fill="hold" display="0">
                  <p:stCondLst>
                    <p:cond delay="indefinite"/>
                  </p:stCondLst>
                  <p:endCondLst>
                    <p:cond evt="onStopAudio" delay="0">
                      <p:tgtEl>
                        <p:sldTgt/>
                      </p:tgtEl>
                    </p:cond>
                  </p:endCondLst>
                </p:cTn>
                <p:tgtEl>
                  <p:spTgt spid="33"/>
                </p:tgtEl>
              </p:cMediaNode>
            </p:audio>
            <p:audio>
              <p:cMediaNode vol="80000">
                <p:cTn id="91" fill="hold" display="0">
                  <p:stCondLst>
                    <p:cond delay="indefinite"/>
                  </p:stCondLst>
                  <p:endCondLst>
                    <p:cond evt="onStopAudio" delay="0">
                      <p:tgtEl>
                        <p:sldTgt/>
                      </p:tgtEl>
                    </p:cond>
                  </p:endCondLst>
                </p:cTn>
                <p:tgtEl>
                  <p:spTgt spid="34"/>
                </p:tgtEl>
              </p:cMediaNode>
            </p:audio>
            <p:audio>
              <p:cMediaNode vol="80000">
                <p:cTn id="92" fill="hold" display="0">
                  <p:stCondLst>
                    <p:cond delay="indefinite"/>
                  </p:stCondLst>
                  <p:endCondLst>
                    <p:cond evt="onStopAudio" delay="0">
                      <p:tgtEl>
                        <p:sldTgt/>
                      </p:tgtEl>
                    </p:cond>
                  </p:endCondLst>
                </p:cTn>
                <p:tgtEl>
                  <p:spTgt spid="35"/>
                </p:tgtEl>
              </p:cMediaNode>
            </p:audio>
            <p:audio>
              <p:cMediaNode vol="80000">
                <p:cTn id="93" fill="hold" display="0">
                  <p:stCondLst>
                    <p:cond delay="indefinite"/>
                  </p:stCondLst>
                  <p:endCondLst>
                    <p:cond evt="onStopAudio" delay="0">
                      <p:tgtEl>
                        <p:sldTgt/>
                      </p:tgtEl>
                    </p:cond>
                  </p:endCondLst>
                </p:cTn>
                <p:tgtEl>
                  <p:spTgt spid="36"/>
                </p:tgtEl>
              </p:cMediaNode>
            </p:audio>
            <p:audio>
              <p:cMediaNode vol="80000">
                <p:cTn id="94" fill="hold" display="0">
                  <p:stCondLst>
                    <p:cond delay="indefinite"/>
                  </p:stCondLst>
                  <p:endCondLst>
                    <p:cond evt="onStopAudio" delay="0">
                      <p:tgtEl>
                        <p:sldTgt/>
                      </p:tgtEl>
                    </p:cond>
                  </p:endCondLst>
                </p:cTn>
                <p:tgtEl>
                  <p:spTgt spid="37"/>
                </p:tgtEl>
              </p:cMediaNode>
            </p:audio>
            <p:audio>
              <p:cMediaNode vol="80000">
                <p:cTn id="95" fill="hold" display="0">
                  <p:stCondLst>
                    <p:cond delay="indefinite"/>
                  </p:stCondLst>
                  <p:endCondLst>
                    <p:cond evt="onStopAudio" delay="0">
                      <p:tgtEl>
                        <p:sldTgt/>
                      </p:tgtEl>
                    </p:cond>
                  </p:endCondLst>
                </p:cTn>
                <p:tgtEl>
                  <p:spTgt spid="42"/>
                </p:tgtEl>
              </p:cMediaNode>
            </p:audio>
            <p:seq concurrent="1" nextAc="seek">
              <p:cTn id="96" restart="whenNotActive" fill="hold" evtFilter="cancelBubble" nodeType="interactiveSeq">
                <p:stCondLst>
                  <p:cond evt="onClick" delay="0">
                    <p:tgtEl>
                      <p:spTgt spid="26"/>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1"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9"/>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27"/>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28"/>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29"/>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9" grpId="0" animBg="1"/>
      <p:bldP spid="9" grpId="1" animBg="1"/>
      <p:bldP spid="25" grpId="0" animBg="1"/>
      <p:bldP spid="25" grpId="1" animBg="1"/>
      <p:bldP spid="27" grpId="0" animBg="1"/>
      <p:bldP spid="27" grpId="1" animBg="1"/>
      <p:bldP spid="28" grpId="0" animBg="1"/>
      <p:bldP spid="28" grpId="1" animBg="1"/>
      <p:bldP spid="29" grpId="0" animBg="1"/>
      <p:bldP spid="29" grpId="1" animBg="1"/>
      <p:bldP spid="30" grpId="0" animBg="1"/>
      <p:bldP spid="30" grpId="1" animBg="1"/>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3721" cy="6497619"/>
          </a:xfrm>
          <a:prstGeom prst="rect">
            <a:avLst/>
          </a:prstGeom>
        </p:spPr>
      </p:pic>
      <p:grpSp>
        <p:nvGrpSpPr>
          <p:cNvPr id="23" name="Group 22"/>
          <p:cNvGrpSpPr/>
          <p:nvPr/>
        </p:nvGrpSpPr>
        <p:grpSpPr>
          <a:xfrm>
            <a:off x="2418737" y="1559029"/>
            <a:ext cx="7354523" cy="2919569"/>
            <a:chOff x="1868199" y="2395527"/>
            <a:chExt cx="8788757" cy="2919569"/>
          </a:xfrm>
          <a:pattFill prst="trellis">
            <a:fgClr>
              <a:srgbClr val="BCE6EB"/>
            </a:fgClr>
            <a:bgClr>
              <a:schemeClr val="bg1"/>
            </a:bgClr>
          </a:pattFill>
        </p:grpSpPr>
        <p:sp>
          <p:nvSpPr>
            <p:cNvPr id="20" name="Rectangle: Rounded Corners 1">
              <a:extLst>
                <a:ext uri="{FF2B5EF4-FFF2-40B4-BE49-F238E27FC236}">
                  <a16:creationId xmlns:a16="http://schemas.microsoft.com/office/drawing/2014/main" id="{68A52418-C60A-4F1C-B2CF-788FF7F41C63}"/>
                </a:ext>
              </a:extLst>
            </p:cNvPr>
            <p:cNvSpPr/>
            <p:nvPr/>
          </p:nvSpPr>
          <p:spPr>
            <a:xfrm>
              <a:off x="1868199" y="2395527"/>
              <a:ext cx="8788757" cy="2919569"/>
            </a:xfrm>
            <a:prstGeom prst="roundRect">
              <a:avLst/>
            </a:prstGeom>
            <a:grp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2648D38-8BBE-48DF-97C2-9245ECC93D93}"/>
                </a:ext>
              </a:extLst>
            </p:cNvPr>
            <p:cNvSpPr txBox="1"/>
            <p:nvPr/>
          </p:nvSpPr>
          <p:spPr>
            <a:xfrm>
              <a:off x="3553837" y="2641091"/>
              <a:ext cx="5176704" cy="923330"/>
            </a:xfrm>
            <a:prstGeom prst="rect">
              <a:avLst/>
            </a:prstGeom>
            <a:noFill/>
          </p:spPr>
          <p:txBody>
            <a:bodyPr wrap="square" rtlCol="0">
              <a:spAutoFit/>
            </a:bodyPr>
            <a:lstStyle/>
            <a:p>
              <a:pPr algn="ctr"/>
              <a:r>
                <a:rPr lang="en-US" sz="54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22" name="TextBox 21">
              <a:extLst>
                <a:ext uri="{FF2B5EF4-FFF2-40B4-BE49-F238E27FC236}">
                  <a16:creationId xmlns:a16="http://schemas.microsoft.com/office/drawing/2014/main" id="{379624A9-5175-4996-8B97-76546D990D60}"/>
                </a:ext>
              </a:extLst>
            </p:cNvPr>
            <p:cNvSpPr txBox="1"/>
            <p:nvPr/>
          </p:nvSpPr>
          <p:spPr>
            <a:xfrm>
              <a:off x="1873099" y="3693480"/>
              <a:ext cx="8711432" cy="1200329"/>
            </a:xfrm>
            <a:prstGeom prst="rect">
              <a:avLst/>
            </a:prstGeom>
            <a:noFill/>
          </p:spPr>
          <p:txBody>
            <a:bodyPr wrap="square" rtlCol="0">
              <a:spAutoFit/>
            </a:bodyPr>
            <a:lstStyle/>
            <a:p>
              <a:pPr algn="ctr"/>
              <a:r>
                <a:rPr lang="en-US" sz="7200" b="1" dirty="0" err="1">
                  <a:ln w="0"/>
                  <a:solidFill>
                    <a:srgbClr val="AA4A30"/>
                  </a:solidFill>
                  <a:effectLst>
                    <a:outerShdw blurRad="38100" dist="25400" dir="5400000" algn="ctr" rotWithShape="0">
                      <a:srgbClr val="6E747A">
                        <a:alpha val="43000"/>
                      </a:srgbClr>
                    </a:outerShdw>
                  </a:effectLst>
                </a:rPr>
                <a:t>Bài</a:t>
              </a:r>
              <a:r>
                <a:rPr lang="en-US" sz="7200" b="1" dirty="0">
                  <a:ln w="0"/>
                  <a:solidFill>
                    <a:srgbClr val="AA4A30"/>
                  </a:solidFill>
                  <a:effectLst>
                    <a:outerShdw blurRad="38100" dist="25400" dir="5400000" algn="ctr" rotWithShape="0">
                      <a:srgbClr val="6E747A">
                        <a:alpha val="43000"/>
                      </a:srgbClr>
                    </a:outerShdw>
                  </a:effectLst>
                </a:rPr>
                <a:t> 73:</a:t>
              </a:r>
              <a:r>
                <a:rPr lang="en-US" sz="7200" b="1" dirty="0">
                  <a:ln w="0"/>
                  <a:solidFill>
                    <a:srgbClr val="0070C0"/>
                  </a:solidFill>
                  <a:effectLst>
                    <a:outerShdw blurRad="38100" dist="25400" dir="5400000" algn="ctr" rotWithShape="0">
                      <a:srgbClr val="6E747A">
                        <a:alpha val="43000"/>
                      </a:srgbClr>
                    </a:outerShdw>
                  </a:effectLst>
                </a:rPr>
                <a:t> </a:t>
              </a:r>
              <a:r>
                <a:rPr lang="en-US" sz="6000">
                  <a:ln w="0"/>
                  <a:effectLst>
                    <a:outerShdw blurRad="38100" dist="25400" dir="5400000" algn="ctr" rotWithShape="0">
                      <a:srgbClr val="6E747A">
                        <a:alpha val="43000"/>
                      </a:srgbClr>
                    </a:outerShdw>
                  </a:effectLst>
                  <a:latin typeface="HP-211" panose="020B0803050302020204" pitchFamily="34" charset="0"/>
                </a:rPr>
                <a:t>ươn  </a:t>
              </a:r>
              <a:r>
                <a:rPr lang="en-US" sz="6000" dirty="0" err="1">
                  <a:ln w="0"/>
                  <a:effectLst>
                    <a:outerShdw blurRad="38100" dist="25400" dir="5400000" algn="ctr" rotWithShape="0">
                      <a:srgbClr val="6E747A">
                        <a:alpha val="43000"/>
                      </a:srgbClr>
                    </a:outerShdw>
                  </a:effectLst>
                  <a:latin typeface="HP-211" panose="020B0803050302020204" pitchFamily="34" charset="0"/>
                </a:rPr>
                <a:t>ương</a:t>
              </a:r>
              <a:r>
                <a:rPr lang="en-US" sz="6000" dirty="0">
                  <a:ln w="0"/>
                  <a:effectLst>
                    <a:outerShdw blurRad="38100" dist="25400" dir="5400000" algn="ctr" rotWithShape="0">
                      <a:srgbClr val="6E747A">
                        <a:alpha val="43000"/>
                      </a:srgbClr>
                    </a:outerShdw>
                  </a:effectLst>
                  <a:latin typeface="HP-211" panose="020B0803050302020204" pitchFamily="34" charset="0"/>
                </a:rPr>
                <a:t>  </a:t>
              </a:r>
            </a:p>
          </p:txBody>
        </p:sp>
      </p:grpSp>
      <p:pic>
        <p:nvPicPr>
          <p:cNvPr id="9"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1216" y="4724162"/>
            <a:ext cx="2466128" cy="1733355"/>
          </a:xfrm>
          <a:prstGeom prst="rect">
            <a:avLst/>
          </a:prstGeom>
        </p:spPr>
      </p:pic>
      <p:pic>
        <p:nvPicPr>
          <p:cNvPr id="10"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8737" y="4710691"/>
            <a:ext cx="2627736" cy="1851457"/>
          </a:xfrm>
          <a:prstGeom prst="rect">
            <a:avLst/>
          </a:prstGeom>
        </p:spPr>
      </p:pic>
    </p:spTree>
    <p:extLst>
      <p:ext uri="{BB962C8B-B14F-4D97-AF65-F5344CB8AC3E}">
        <p14:creationId xmlns:p14="http://schemas.microsoft.com/office/powerpoint/2010/main" val="228170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337" y="2351699"/>
            <a:ext cx="6208608" cy="2284256"/>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6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35D14D-9CB9-4610-AE0E-26EE0CF3DAD6}"/>
              </a:ext>
            </a:extLst>
          </p:cNvPr>
          <p:cNvSpPr/>
          <p:nvPr/>
        </p:nvSpPr>
        <p:spPr>
          <a:xfrm>
            <a:off x="470766" y="5567041"/>
            <a:ext cx="11391260" cy="830997"/>
          </a:xfrm>
          <a:prstGeom prst="rect">
            <a:avLst/>
          </a:prstGeom>
        </p:spPr>
        <p:txBody>
          <a:bodyPr wrap="none">
            <a:spAutoFit/>
          </a:bodyPr>
          <a:lstStyle/>
          <a:p>
            <a:r>
              <a:rPr lang="en-US" sz="4800" dirty="0">
                <a:latin typeface="HP-211" panose="020B0803050302020204" pitchFamily="34" charset="0"/>
              </a:rPr>
              <a:t>Đường tới trường lượn theo sườn đồi.</a:t>
            </a:r>
          </a:p>
        </p:txBody>
      </p:sp>
      <p:sp>
        <p:nvSpPr>
          <p:cNvPr id="17" name="Rectangle 16">
            <a:extLst>
              <a:ext uri="{FF2B5EF4-FFF2-40B4-BE49-F238E27FC236}">
                <a16:creationId xmlns:a16="http://schemas.microsoft.com/office/drawing/2014/main" id="{2518A37C-CB24-4972-A6E7-FAF6AF34C5DB}"/>
              </a:ext>
            </a:extLst>
          </p:cNvPr>
          <p:cNvSpPr/>
          <p:nvPr/>
        </p:nvSpPr>
        <p:spPr>
          <a:xfrm>
            <a:off x="934705" y="5595034"/>
            <a:ext cx="1795684" cy="830997"/>
          </a:xfrm>
          <a:prstGeom prst="rect">
            <a:avLst/>
          </a:prstGeom>
        </p:spPr>
        <p:txBody>
          <a:bodyPr wrap="none">
            <a:spAutoFit/>
          </a:bodyPr>
          <a:lstStyle/>
          <a:p>
            <a:r>
              <a:rPr lang="en-US" sz="4800" dirty="0">
                <a:solidFill>
                  <a:srgbClr val="FF0000"/>
                </a:solidFill>
                <a:latin typeface="HP-211" panose="020B0803050302020204" pitchFamily="34" charset="0"/>
              </a:rPr>
              <a:t>ương</a:t>
            </a:r>
            <a:endParaRPr lang="en-US" sz="4800" dirty="0">
              <a:solidFill>
                <a:srgbClr val="FF0000"/>
              </a:solidFill>
            </a:endParaRPr>
          </a:p>
        </p:txBody>
      </p:sp>
      <p:sp>
        <p:nvSpPr>
          <p:cNvPr id="18" name="Rectangle 17">
            <a:extLst>
              <a:ext uri="{FF2B5EF4-FFF2-40B4-BE49-F238E27FC236}">
                <a16:creationId xmlns:a16="http://schemas.microsoft.com/office/drawing/2014/main" id="{83C3E317-4006-47FD-8C1D-CEF736667A87}"/>
              </a:ext>
            </a:extLst>
          </p:cNvPr>
          <p:cNvSpPr/>
          <p:nvPr/>
        </p:nvSpPr>
        <p:spPr>
          <a:xfrm>
            <a:off x="5924337" y="5599152"/>
            <a:ext cx="1374094" cy="830997"/>
          </a:xfrm>
          <a:prstGeom prst="rect">
            <a:avLst/>
          </a:prstGeom>
        </p:spPr>
        <p:txBody>
          <a:bodyPr wrap="none">
            <a:spAutoFit/>
          </a:bodyPr>
          <a:lstStyle/>
          <a:p>
            <a:r>
              <a:rPr lang="en-US" sz="4800" dirty="0">
                <a:solidFill>
                  <a:srgbClr val="FF0000"/>
                </a:solidFill>
                <a:latin typeface="HP-211" panose="020B0803050302020204" pitchFamily="34" charset="0"/>
              </a:rPr>
              <a:t>ươn</a:t>
            </a:r>
            <a:endParaRPr lang="en-US" sz="4800" dirty="0">
              <a:solidFill>
                <a:srgbClr val="FF0000"/>
              </a:solidFill>
            </a:endParaRPr>
          </a:p>
        </p:txBody>
      </p:sp>
      <p:pic>
        <p:nvPicPr>
          <p:cNvPr id="19" name="Picture 18">
            <a:extLst>
              <a:ext uri="{FF2B5EF4-FFF2-40B4-BE49-F238E27FC236}">
                <a16:creationId xmlns:a16="http://schemas.microsoft.com/office/drawing/2014/main" id="{B48EBA55-EF99-4871-8700-C06D432D5274}"/>
              </a:ext>
            </a:extLst>
          </p:cNvPr>
          <p:cNvPicPr>
            <a:picLocks noChangeAspect="1"/>
          </p:cNvPicPr>
          <p:nvPr/>
        </p:nvPicPr>
        <p:blipFill>
          <a:blip r:embed="rId2"/>
          <a:stretch>
            <a:fillRect/>
          </a:stretch>
        </p:blipFill>
        <p:spPr>
          <a:xfrm>
            <a:off x="307453" y="562389"/>
            <a:ext cx="11441430" cy="4877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6BDB5C76-5310-440F-BA8B-CF6F868DD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667" y="839548"/>
            <a:ext cx="3228250" cy="1684487"/>
          </a:xfrm>
          <a:prstGeom prst="rect">
            <a:avLst/>
          </a:prstGeom>
        </p:spPr>
      </p:pic>
      <p:sp>
        <p:nvSpPr>
          <p:cNvPr id="24" name="Rectangle 23">
            <a:extLst>
              <a:ext uri="{FF2B5EF4-FFF2-40B4-BE49-F238E27FC236}">
                <a16:creationId xmlns:a16="http://schemas.microsoft.com/office/drawing/2014/main" id="{0E5D6D3F-C95F-4D30-B9B9-BCFAF117C2F9}"/>
              </a:ext>
            </a:extLst>
          </p:cNvPr>
          <p:cNvSpPr/>
          <p:nvPr/>
        </p:nvSpPr>
        <p:spPr>
          <a:xfrm>
            <a:off x="4025131" y="5599152"/>
            <a:ext cx="1795684" cy="830997"/>
          </a:xfrm>
          <a:prstGeom prst="rect">
            <a:avLst/>
          </a:prstGeom>
        </p:spPr>
        <p:txBody>
          <a:bodyPr wrap="none">
            <a:spAutoFit/>
          </a:bodyPr>
          <a:lstStyle/>
          <a:p>
            <a:r>
              <a:rPr lang="en-US" sz="4800" dirty="0">
                <a:solidFill>
                  <a:srgbClr val="FF0000"/>
                </a:solidFill>
                <a:latin typeface="HP-211" panose="020B0803050302020204" pitchFamily="34" charset="0"/>
              </a:rPr>
              <a:t>ương</a:t>
            </a:r>
            <a:endParaRPr lang="en-US" sz="4800" dirty="0">
              <a:solidFill>
                <a:srgbClr val="FF0000"/>
              </a:solidFill>
            </a:endParaRPr>
          </a:p>
        </p:txBody>
      </p:sp>
      <p:sp>
        <p:nvSpPr>
          <p:cNvPr id="25" name="Rectangle 24">
            <a:extLst>
              <a:ext uri="{FF2B5EF4-FFF2-40B4-BE49-F238E27FC236}">
                <a16:creationId xmlns:a16="http://schemas.microsoft.com/office/drawing/2014/main" id="{AF45E106-E567-4921-8575-3E1C643EB47F}"/>
              </a:ext>
            </a:extLst>
          </p:cNvPr>
          <p:cNvSpPr/>
          <p:nvPr/>
        </p:nvSpPr>
        <p:spPr>
          <a:xfrm>
            <a:off x="9087662" y="5601632"/>
            <a:ext cx="1374094" cy="830997"/>
          </a:xfrm>
          <a:prstGeom prst="rect">
            <a:avLst/>
          </a:prstGeom>
        </p:spPr>
        <p:txBody>
          <a:bodyPr wrap="none">
            <a:spAutoFit/>
          </a:bodyPr>
          <a:lstStyle/>
          <a:p>
            <a:r>
              <a:rPr lang="en-US" sz="4800" dirty="0">
                <a:solidFill>
                  <a:srgbClr val="FF0000"/>
                </a:solidFill>
                <a:latin typeface="HP-211" panose="020B0803050302020204" pitchFamily="34" charset="0"/>
              </a:rPr>
              <a:t>ươn</a:t>
            </a:r>
            <a:endParaRPr lang="en-US" sz="4800" dirty="0">
              <a:solidFill>
                <a:srgbClr val="FF0000"/>
              </a:solidFill>
            </a:endParaRPr>
          </a:p>
        </p:txBody>
      </p:sp>
    </p:spTree>
    <p:extLst>
      <p:ext uri="{BB962C8B-B14F-4D97-AF65-F5344CB8AC3E}">
        <p14:creationId xmlns:p14="http://schemas.microsoft.com/office/powerpoint/2010/main" val="125920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118" y="1662756"/>
            <a:ext cx="6167047" cy="3662141"/>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0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6488935"/>
            <a:ext cx="12191788" cy="369065"/>
            <a:chOff x="1" y="6645897"/>
            <a:chExt cx="12191788" cy="212103"/>
          </a:xfrm>
        </p:grpSpPr>
        <p:sp>
          <p:nvSpPr>
            <p:cNvPr id="4" name="Rectangle 3"/>
            <p:cNvSpPr/>
            <p:nvPr/>
          </p:nvSpPr>
          <p:spPr>
            <a:xfrm>
              <a:off x="1" y="6645897"/>
              <a:ext cx="1105710"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05866"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99375"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92884" y="6645897"/>
              <a:ext cx="1093353"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86393" y="6645897"/>
              <a:ext cx="1093353"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79902"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73411"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66920" y="6645897"/>
              <a:ext cx="1131219"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01067" y="6645897"/>
              <a:ext cx="1131219"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29354" y="6645897"/>
              <a:ext cx="1131219"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060570" y="6645897"/>
              <a:ext cx="1131219"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59">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8" y="309744"/>
            <a:ext cx="2437365" cy="1447366"/>
          </a:xfrm>
          <a:prstGeom prst="rect">
            <a:avLst/>
          </a:prstGeom>
        </p:spPr>
      </p:pic>
      <p:sp>
        <p:nvSpPr>
          <p:cNvPr id="61" name="TextBox 60">
            <a:extLst>
              <a:ext uri="{FF2B5EF4-FFF2-40B4-BE49-F238E27FC236}">
                <a16:creationId xmlns:a16="http://schemas.microsoft.com/office/drawing/2014/main" id="{33EC4A5E-E089-46E1-951D-E73B20FAF15D}"/>
              </a:ext>
            </a:extLst>
          </p:cNvPr>
          <p:cNvSpPr txBox="1"/>
          <p:nvPr/>
        </p:nvSpPr>
        <p:spPr>
          <a:xfrm>
            <a:off x="3083506" y="1156947"/>
            <a:ext cx="2396240" cy="1200329"/>
          </a:xfrm>
          <a:prstGeom prst="rect">
            <a:avLst/>
          </a:prstGeom>
          <a:noFill/>
        </p:spPr>
        <p:txBody>
          <a:bodyPr wrap="square" rtlCol="0">
            <a:spAutoFit/>
          </a:bodyPr>
          <a:lstStyle/>
          <a:p>
            <a:r>
              <a:rPr lang="en-US" sz="7200" dirty="0" err="1">
                <a:solidFill>
                  <a:srgbClr val="0070C0"/>
                </a:solidFill>
                <a:latin typeface="HP-211" panose="020B0803050302020204" pitchFamily="34" charset="0"/>
                <a:ea typeface="Arial-Rounded" panose="020B0500000000000000" pitchFamily="34" charset="0"/>
                <a:cs typeface="Adobe Devanagari" panose="02040503050201020203" pitchFamily="18" charset="0"/>
              </a:rPr>
              <a:t>ươn</a:t>
            </a:r>
            <a:endParaRPr lang="en-US" sz="7200" dirty="0">
              <a:solidFill>
                <a:srgbClr val="0070C0"/>
              </a:solidFill>
              <a:latin typeface="HP-211" panose="020B0803050302020204" pitchFamily="34" charset="0"/>
              <a:ea typeface="Arial-Rounded" panose="020B0500000000000000" pitchFamily="34" charset="0"/>
              <a:cs typeface="Adobe Devanagari" panose="02040503050201020203" pitchFamily="18" charset="0"/>
            </a:endParaRPr>
          </a:p>
        </p:txBody>
      </p:sp>
      <p:sp>
        <p:nvSpPr>
          <p:cNvPr id="22" name="TextBox 21">
            <a:extLst>
              <a:ext uri="{FF2B5EF4-FFF2-40B4-BE49-F238E27FC236}">
                <a16:creationId xmlns:a16="http://schemas.microsoft.com/office/drawing/2014/main" id="{33EC4A5E-E089-46E1-951D-E73B20FAF15D}"/>
              </a:ext>
            </a:extLst>
          </p:cNvPr>
          <p:cNvSpPr txBox="1"/>
          <p:nvPr/>
        </p:nvSpPr>
        <p:spPr>
          <a:xfrm>
            <a:off x="6989022" y="1156946"/>
            <a:ext cx="2720586" cy="1200329"/>
          </a:xfrm>
          <a:prstGeom prst="rect">
            <a:avLst/>
          </a:prstGeom>
          <a:noFill/>
        </p:spPr>
        <p:txBody>
          <a:bodyPr wrap="square" rtlCol="0">
            <a:spAutoFit/>
          </a:bodyPr>
          <a:lstStyle/>
          <a:p>
            <a:r>
              <a:rPr lang="en-US" sz="7200" dirty="0" err="1">
                <a:solidFill>
                  <a:srgbClr val="0070C0"/>
                </a:solidFill>
                <a:latin typeface="HP-211" panose="020B0803050302020204" pitchFamily="34" charset="0"/>
                <a:ea typeface="Arial-Rounded" panose="020B0500000000000000" pitchFamily="34" charset="0"/>
                <a:cs typeface="Adobe Devanagari" panose="02040503050201020203" pitchFamily="18" charset="0"/>
              </a:rPr>
              <a:t>ương</a:t>
            </a:r>
            <a:endParaRPr lang="en-US" sz="7200" dirty="0">
              <a:solidFill>
                <a:srgbClr val="0070C0"/>
              </a:solidFill>
              <a:latin typeface="HP-211" panose="020B0803050302020204" pitchFamily="34" charset="0"/>
              <a:ea typeface="Arial-Rounded" panose="020B0500000000000000" pitchFamily="34" charset="0"/>
              <a:cs typeface="Adobe Devanagari" panose="02040503050201020203" pitchFamily="18" charset="0"/>
            </a:endParaRPr>
          </a:p>
        </p:txBody>
      </p:sp>
      <p:graphicFrame>
        <p:nvGraphicFramePr>
          <p:cNvPr id="36" name="Table 35">
            <a:extLst>
              <a:ext uri="{FF2B5EF4-FFF2-40B4-BE49-F238E27FC236}">
                <a16:creationId xmlns:a16="http://schemas.microsoft.com/office/drawing/2014/main" id="{05C392E5-74DA-4948-A4C6-5D91BE774554}"/>
              </a:ext>
            </a:extLst>
          </p:cNvPr>
          <p:cNvGraphicFramePr>
            <a:graphicFrameLocks noGrp="1"/>
          </p:cNvGraphicFramePr>
          <p:nvPr>
            <p:extLst>
              <p:ext uri="{D42A27DB-BD31-4B8C-83A1-F6EECF244321}">
                <p14:modId xmlns:p14="http://schemas.microsoft.com/office/powerpoint/2010/main" val="818870768"/>
              </p:ext>
            </p:extLst>
          </p:nvPr>
        </p:nvGraphicFramePr>
        <p:xfrm>
          <a:off x="3496357" y="2377955"/>
          <a:ext cx="5708604" cy="3230880"/>
        </p:xfrm>
        <a:graphic>
          <a:graphicData uri="http://schemas.openxmlformats.org/drawingml/2006/table">
            <a:tbl>
              <a:tblPr firstRow="1" bandRow="1">
                <a:tableStyleId>{22838BEF-8BB2-4498-84A7-C5851F593DF1}</a:tableStyleId>
              </a:tblPr>
              <a:tblGrid>
                <a:gridCol w="2854302">
                  <a:extLst>
                    <a:ext uri="{9D8B030D-6E8A-4147-A177-3AD203B41FA5}">
                      <a16:colId xmlns:a16="http://schemas.microsoft.com/office/drawing/2014/main" val="3483858367"/>
                    </a:ext>
                  </a:extLst>
                </a:gridCol>
                <a:gridCol w="2854302">
                  <a:extLst>
                    <a:ext uri="{9D8B030D-6E8A-4147-A177-3AD203B41FA5}">
                      <a16:colId xmlns:a16="http://schemas.microsoft.com/office/drawing/2014/main" val="444957546"/>
                    </a:ext>
                  </a:extLst>
                </a:gridCol>
              </a:tblGrid>
              <a:tr h="1326146">
                <a:tc>
                  <a:txBody>
                    <a:bodyPr/>
                    <a:lstStyle/>
                    <a:p>
                      <a:pPr algn="ctr"/>
                      <a:endParaRPr lang="en-US" sz="10000" b="1" dirty="0">
                        <a:latin typeface="VNI-Avo" pitchFamily="2"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a:txBody>
                    <a:bodyPr/>
                    <a:lstStyle/>
                    <a:p>
                      <a:pPr algn="ctr"/>
                      <a:endParaRPr lang="en-US" sz="10000" b="1" dirty="0">
                        <a:solidFill>
                          <a:srgbClr val="FF0000"/>
                        </a:solidFill>
                        <a:latin typeface="VNI-Avo" pitchFamily="2"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extLst>
                  <a:ext uri="{0D108BD9-81ED-4DB2-BD59-A6C34878D82A}">
                    <a16:rowId xmlns:a16="http://schemas.microsoft.com/office/drawing/2014/main" val="2244548978"/>
                  </a:ext>
                </a:extLst>
              </a:tr>
              <a:tr h="1326146">
                <a:tc gridSpan="2">
                  <a:txBody>
                    <a:bodyPr/>
                    <a:lstStyle/>
                    <a:p>
                      <a:pPr algn="ctr"/>
                      <a:endParaRPr lang="en-US" sz="10000" b="1" dirty="0">
                        <a:latin typeface="VNI-Avo" pitchFamily="2"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hMerge="1">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939535904"/>
                  </a:ext>
                </a:extLst>
              </a:tr>
            </a:tbl>
          </a:graphicData>
        </a:graphic>
      </p:graphicFrame>
      <p:sp>
        <p:nvSpPr>
          <p:cNvPr id="37" name="TextBox 36">
            <a:extLst>
              <a:ext uri="{FF2B5EF4-FFF2-40B4-BE49-F238E27FC236}">
                <a16:creationId xmlns:a16="http://schemas.microsoft.com/office/drawing/2014/main" id="{CA7AA2FC-1136-43FE-A47A-ECD6110D5912}"/>
              </a:ext>
            </a:extLst>
          </p:cNvPr>
          <p:cNvSpPr txBox="1"/>
          <p:nvPr/>
        </p:nvSpPr>
        <p:spPr>
          <a:xfrm>
            <a:off x="3509928" y="2481898"/>
            <a:ext cx="2867474" cy="1446550"/>
          </a:xfrm>
          <a:prstGeom prst="rect">
            <a:avLst/>
          </a:prstGeom>
          <a:noFill/>
        </p:spPr>
        <p:txBody>
          <a:bodyPr wrap="square" rtlCol="0">
            <a:spAutoFit/>
          </a:bodyPr>
          <a:lstStyle/>
          <a:p>
            <a:pPr algn="ctr"/>
            <a:r>
              <a:rPr lang="en-US" sz="8800" dirty="0">
                <a:latin typeface="HP-211" panose="020B0803050302020204" pitchFamily="34" charset="0"/>
                <a:ea typeface="Arial-Rounded" panose="020B0500000000000000" pitchFamily="34" charset="0"/>
                <a:cs typeface="Arial-Rounded" panose="020B0500000000000000" pitchFamily="34" charset="0"/>
              </a:rPr>
              <a:t>l</a:t>
            </a:r>
          </a:p>
        </p:txBody>
      </p:sp>
      <p:sp>
        <p:nvSpPr>
          <p:cNvPr id="38" name="TextBox 37">
            <a:extLst>
              <a:ext uri="{FF2B5EF4-FFF2-40B4-BE49-F238E27FC236}">
                <a16:creationId xmlns:a16="http://schemas.microsoft.com/office/drawing/2014/main" id="{FA1145E2-C516-42DA-9BA6-8E858DC7A055}"/>
              </a:ext>
            </a:extLst>
          </p:cNvPr>
          <p:cNvSpPr txBox="1"/>
          <p:nvPr/>
        </p:nvSpPr>
        <p:spPr>
          <a:xfrm>
            <a:off x="6561447" y="2487714"/>
            <a:ext cx="2867474" cy="1446550"/>
          </a:xfrm>
          <a:prstGeom prst="rect">
            <a:avLst/>
          </a:prstGeom>
          <a:noFill/>
        </p:spPr>
        <p:txBody>
          <a:bodyPr wrap="square" rtlCol="0">
            <a:spAutoFit/>
          </a:bodyPr>
          <a:lstStyle/>
          <a:p>
            <a:r>
              <a:rPr lang="en-US" sz="8800" dirty="0">
                <a:solidFill>
                  <a:srgbClr val="FF0000"/>
                </a:solidFill>
                <a:latin typeface="HP-211" panose="020B0803050302020204" pitchFamily="34" charset="0"/>
                <a:ea typeface="Arial-Rounded" panose="020B0500000000000000" pitchFamily="34" charset="0"/>
                <a:cs typeface="Arial-Rounded" panose="020B0500000000000000" pitchFamily="34" charset="0"/>
              </a:rPr>
              <a:t>ươn</a:t>
            </a:r>
          </a:p>
        </p:txBody>
      </p:sp>
      <p:sp>
        <p:nvSpPr>
          <p:cNvPr id="39" name="TextBox 38">
            <a:extLst>
              <a:ext uri="{FF2B5EF4-FFF2-40B4-BE49-F238E27FC236}">
                <a16:creationId xmlns:a16="http://schemas.microsoft.com/office/drawing/2014/main" id="{CDC067FE-3AE1-4644-A8ED-4E17CE7B283C}"/>
              </a:ext>
            </a:extLst>
          </p:cNvPr>
          <p:cNvSpPr txBox="1"/>
          <p:nvPr/>
        </p:nvSpPr>
        <p:spPr>
          <a:xfrm>
            <a:off x="4587620" y="3928448"/>
            <a:ext cx="3349779" cy="1446550"/>
          </a:xfrm>
          <a:prstGeom prst="rect">
            <a:avLst/>
          </a:prstGeom>
          <a:noFill/>
        </p:spPr>
        <p:txBody>
          <a:bodyPr wrap="square">
            <a:spAutoFit/>
          </a:bodyPr>
          <a:lstStyle/>
          <a:p>
            <a:pPr algn="ctr"/>
            <a:r>
              <a:rPr lang="en-US" sz="8800" dirty="0">
                <a:latin typeface="HP-211" panose="020B0803050302020204" pitchFamily="34" charset="0"/>
                <a:ea typeface="Arial-Rounded" panose="020B0500000000000000" pitchFamily="34" charset="0"/>
                <a:cs typeface="Arial-Rounded" panose="020B0500000000000000" pitchFamily="34" charset="0"/>
              </a:rPr>
              <a:t>lượn</a:t>
            </a:r>
          </a:p>
        </p:txBody>
      </p:sp>
      <p:sp>
        <p:nvSpPr>
          <p:cNvPr id="40" name="TextBox 39">
            <a:extLst>
              <a:ext uri="{FF2B5EF4-FFF2-40B4-BE49-F238E27FC236}">
                <a16:creationId xmlns:a16="http://schemas.microsoft.com/office/drawing/2014/main" id="{AD2BAAB4-4F00-4936-B324-C9E632604B52}"/>
              </a:ext>
            </a:extLst>
          </p:cNvPr>
          <p:cNvSpPr txBox="1"/>
          <p:nvPr/>
        </p:nvSpPr>
        <p:spPr>
          <a:xfrm>
            <a:off x="5208754" y="3934441"/>
            <a:ext cx="2867474" cy="1446550"/>
          </a:xfrm>
          <a:prstGeom prst="rect">
            <a:avLst/>
          </a:prstGeom>
          <a:noFill/>
        </p:spPr>
        <p:txBody>
          <a:bodyPr wrap="square" rtlCol="0">
            <a:spAutoFit/>
          </a:bodyPr>
          <a:lstStyle/>
          <a:p>
            <a:r>
              <a:rPr lang="en-US" sz="8800" dirty="0">
                <a:solidFill>
                  <a:srgbClr val="FF0000"/>
                </a:solidFill>
                <a:latin typeface="HP-211" panose="020B0803050302020204" pitchFamily="34" charset="0"/>
                <a:ea typeface="Arial-Rounded" panose="020B0500000000000000" pitchFamily="34" charset="0"/>
                <a:cs typeface="Arial-Rounded" panose="020B0500000000000000" pitchFamily="34" charset="0"/>
              </a:rPr>
              <a:t>ươn</a:t>
            </a:r>
          </a:p>
        </p:txBody>
      </p:sp>
    </p:spTree>
    <p:extLst>
      <p:ext uri="{BB962C8B-B14F-4D97-AF65-F5344CB8AC3E}">
        <p14:creationId xmlns:p14="http://schemas.microsoft.com/office/powerpoint/2010/main" val="104538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500" fill="hold"/>
                                        <p:tgtEl>
                                          <p:spTgt spid="61"/>
                                        </p:tgtEl>
                                        <p:attrNameLst>
                                          <p:attrName>ppt_x</p:attrName>
                                        </p:attrNameLst>
                                      </p:cBhvr>
                                      <p:tavLst>
                                        <p:tav tm="0">
                                          <p:val>
                                            <p:strVal val="#ppt_x"/>
                                          </p:val>
                                        </p:tav>
                                        <p:tav tm="100000">
                                          <p:val>
                                            <p:strVal val="#ppt_x"/>
                                          </p:val>
                                        </p:tav>
                                      </p:tavLst>
                                    </p:anim>
                                    <p:anim calcmode="lin" valueType="num">
                                      <p:cBhvr additive="base">
                                        <p:cTn id="1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22" grpId="0"/>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7147"/>
            <a:ext cx="2437365" cy="1447366"/>
          </a:xfrm>
          <a:prstGeom prst="rect">
            <a:avLst/>
          </a:prstGeom>
        </p:spPr>
      </p:pic>
      <p:pic>
        <p:nvPicPr>
          <p:cNvPr id="41" name="Picture 40">
            <a:extLst>
              <a:ext uri="{FF2B5EF4-FFF2-40B4-BE49-F238E27FC236}">
                <a16:creationId xmlns:a16="http://schemas.microsoft.com/office/drawing/2014/main" id="{1EA46AC1-EAC5-4630-9126-2F18AC7BD3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22" y="1880941"/>
            <a:ext cx="5670116" cy="2612571"/>
          </a:xfrm>
          <a:prstGeom prst="rect">
            <a:avLst/>
          </a:prstGeom>
        </p:spPr>
      </p:pic>
      <p:pic>
        <p:nvPicPr>
          <p:cNvPr id="42" name="Picture 41">
            <a:extLst>
              <a:ext uri="{FF2B5EF4-FFF2-40B4-BE49-F238E27FC236}">
                <a16:creationId xmlns:a16="http://schemas.microsoft.com/office/drawing/2014/main" id="{A553A368-8E36-455B-B54E-5DCF29165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688" y="1875094"/>
            <a:ext cx="5670119" cy="2618418"/>
          </a:xfrm>
          <a:prstGeom prst="rect">
            <a:avLst/>
          </a:prstGeom>
        </p:spPr>
      </p:pic>
    </p:spTree>
    <p:extLst>
      <p:ext uri="{BB962C8B-B14F-4D97-AF65-F5344CB8AC3E}">
        <p14:creationId xmlns:p14="http://schemas.microsoft.com/office/powerpoint/2010/main" val="152756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ppt_x"/>
                                          </p:val>
                                        </p:tav>
                                        <p:tav tm="100000">
                                          <p:val>
                                            <p:strVal val="#ppt_x"/>
                                          </p:val>
                                        </p:tav>
                                      </p:tavLst>
                                    </p:anim>
                                    <p:anim calcmode="lin" valueType="num">
                                      <p:cBhvr additive="base">
                                        <p:cTn id="1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644</TotalTime>
  <Words>148</Words>
  <Application>Microsoft Office PowerPoint</Application>
  <PresentationFormat>Widescreen</PresentationFormat>
  <Paragraphs>47</Paragraphs>
  <Slides>21</Slides>
  <Notes>2</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宋体</vt:lpstr>
      <vt:lpstr>Adobe Devanagari</vt:lpstr>
      <vt:lpstr>Arial</vt:lpstr>
      <vt:lpstr>Arial-Rounded</vt:lpstr>
      <vt:lpstr>Calibri</vt:lpstr>
      <vt:lpstr>Calibri Light</vt:lpstr>
      <vt:lpstr>等线</vt:lpstr>
      <vt:lpstr>HP-211</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343</cp:revision>
  <dcterms:created xsi:type="dcterms:W3CDTF">2020-12-01T04:28:14Z</dcterms:created>
  <dcterms:modified xsi:type="dcterms:W3CDTF">2023-12-14T01:15:55Z</dcterms:modified>
</cp:coreProperties>
</file>