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9" r:id="rId2"/>
    <p:sldId id="257" r:id="rId3"/>
    <p:sldId id="307" r:id="rId4"/>
    <p:sldId id="308" r:id="rId5"/>
    <p:sldId id="293" r:id="rId6"/>
    <p:sldId id="292" r:id="rId7"/>
    <p:sldId id="258" r:id="rId8"/>
    <p:sldId id="297" r:id="rId9"/>
    <p:sldId id="300" r:id="rId10"/>
    <p:sldId id="298" r:id="rId11"/>
    <p:sldId id="303" r:id="rId12"/>
    <p:sldId id="294" r:id="rId13"/>
    <p:sldId id="291" r:id="rId14"/>
    <p:sldId id="305" r:id="rId15"/>
    <p:sldId id="306" r:id="rId16"/>
    <p:sldId id="272" r:id="rId17"/>
    <p:sldId id="260" r:id="rId18"/>
    <p:sldId id="273" r:id="rId19"/>
    <p:sldId id="304" r:id="rId20"/>
    <p:sldId id="277" r:id="rId21"/>
    <p:sldId id="278" r:id="rId22"/>
    <p:sldId id="302"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58"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68F97-31E4-4D02-BAE9-426126E614DE}" type="datetimeFigureOut">
              <a:rPr lang="en-US" smtClean="0"/>
              <a:t>11/27/2023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817626-2487-4B36-A269-079339C4F982}" type="slidenum">
              <a:rPr lang="en-US" smtClean="0"/>
              <a:t>‹#›</a:t>
            </a:fld>
            <a:endParaRPr lang="en-US"/>
          </a:p>
        </p:txBody>
      </p:sp>
    </p:spTree>
    <p:extLst>
      <p:ext uri="{BB962C8B-B14F-4D97-AF65-F5344CB8AC3E}">
        <p14:creationId xmlns:p14="http://schemas.microsoft.com/office/powerpoint/2010/main" val="250711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a:extLst>
              <a:ext uri="{FF2B5EF4-FFF2-40B4-BE49-F238E27FC236}">
                <a16:creationId xmlns:a16="http://schemas.microsoft.com/office/drawing/2014/main" id="{F44A6DCB-D322-469C-9B9B-BADB2D7359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a:extLst>
              <a:ext uri="{FF2B5EF4-FFF2-40B4-BE49-F238E27FC236}">
                <a16:creationId xmlns:a16="http://schemas.microsoft.com/office/drawing/2014/main" id="{22F8EB07-6E69-4546-8F77-B9D481C593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a:p>
        </p:txBody>
      </p:sp>
      <p:sp>
        <p:nvSpPr>
          <p:cNvPr id="19460" name="灯片编号占位符 3">
            <a:extLst>
              <a:ext uri="{FF2B5EF4-FFF2-40B4-BE49-F238E27FC236}">
                <a16:creationId xmlns:a16="http://schemas.microsoft.com/office/drawing/2014/main" id="{C8AFFF1E-3CE2-4F95-BC03-39A446B6D8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32CB4D-A6F0-4E11-AD19-BA9532F39667}"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845414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CÁCH SỬ DỤNG TRÒ CHƠI:  VD: </a:t>
            </a:r>
            <a:r>
              <a:rPr lang="en-US" dirty="0" err="1"/>
              <a:t>Chọn</a:t>
            </a:r>
            <a:r>
              <a:rPr lang="en-US" dirty="0"/>
              <a:t> </a:t>
            </a:r>
            <a:r>
              <a:rPr lang="en-US" dirty="0" err="1"/>
              <a:t>quả</a:t>
            </a:r>
            <a:r>
              <a:rPr lang="en-US" dirty="0"/>
              <a:t> </a:t>
            </a:r>
            <a:r>
              <a:rPr lang="en-US" dirty="0" err="1"/>
              <a:t>táo</a:t>
            </a:r>
            <a:r>
              <a:rPr lang="en-US" dirty="0"/>
              <a:t> </a:t>
            </a:r>
            <a:r>
              <a:rPr lang="en-US" dirty="0" err="1"/>
              <a:t>số</a:t>
            </a:r>
            <a:r>
              <a:rPr lang="en-US" dirty="0"/>
              <a:t> 1, </a:t>
            </a:r>
            <a:r>
              <a:rPr lang="en-US" dirty="0" err="1"/>
              <a:t>nhấn</a:t>
            </a:r>
            <a:r>
              <a:rPr lang="en-US" dirty="0"/>
              <a:t> </a:t>
            </a:r>
            <a:r>
              <a:rPr lang="en-US" dirty="0" err="1"/>
              <a:t>vào</a:t>
            </a:r>
            <a:r>
              <a:rPr lang="en-US" dirty="0"/>
              <a:t> </a:t>
            </a:r>
            <a:r>
              <a:rPr lang="en-US" dirty="0" err="1"/>
              <a:t>quả</a:t>
            </a:r>
            <a:r>
              <a:rPr lang="en-US" dirty="0"/>
              <a:t> </a:t>
            </a:r>
            <a:r>
              <a:rPr lang="en-US" dirty="0" err="1"/>
              <a:t>táo</a:t>
            </a:r>
            <a:r>
              <a:rPr lang="en-US" dirty="0"/>
              <a:t> </a:t>
            </a:r>
            <a:r>
              <a:rPr lang="en-US" dirty="0" err="1"/>
              <a:t>số</a:t>
            </a:r>
            <a:r>
              <a:rPr lang="en-US" dirty="0"/>
              <a:t> 1=&gt; </a:t>
            </a:r>
            <a:r>
              <a:rPr lang="en-US" dirty="0" err="1"/>
              <a:t>hiện</a:t>
            </a:r>
            <a:r>
              <a:rPr lang="en-US" dirty="0"/>
              <a:t> </a:t>
            </a:r>
            <a:r>
              <a:rPr lang="en-US" dirty="0" err="1"/>
              <a:t>lên</a:t>
            </a:r>
            <a:r>
              <a:rPr lang="en-US" dirty="0"/>
              <a:t> </a:t>
            </a:r>
            <a:r>
              <a:rPr lang="en-US" dirty="0" err="1"/>
              <a:t>chữ</a:t>
            </a:r>
            <a:r>
              <a:rPr lang="en-US" dirty="0"/>
              <a:t> </a:t>
            </a:r>
            <a:r>
              <a:rPr lang="en-US" dirty="0" err="1"/>
              <a:t>cần</a:t>
            </a:r>
            <a:r>
              <a:rPr lang="en-US" dirty="0"/>
              <a:t> </a:t>
            </a:r>
            <a:r>
              <a:rPr lang="en-US" dirty="0" err="1"/>
              <a:t>đọc</a:t>
            </a:r>
            <a:r>
              <a:rPr lang="en-US" dirty="0"/>
              <a:t> (</a:t>
            </a:r>
            <a:r>
              <a:rPr lang="en-US" dirty="0" err="1"/>
              <a:t>đèn</a:t>
            </a:r>
            <a:r>
              <a:rPr lang="en-US" dirty="0"/>
              <a:t> pin), </a:t>
            </a:r>
            <a:r>
              <a:rPr lang="en-US" dirty="0" err="1"/>
              <a:t>nhấn</a:t>
            </a:r>
            <a:r>
              <a:rPr lang="en-US" dirty="0"/>
              <a:t> </a:t>
            </a:r>
            <a:r>
              <a:rPr lang="en-US" dirty="0" err="1"/>
              <a:t>vào</a:t>
            </a:r>
            <a:r>
              <a:rPr lang="en-US" dirty="0"/>
              <a:t> </a:t>
            </a:r>
            <a:r>
              <a:rPr lang="en-US" dirty="0" err="1"/>
              <a:t>chữ</a:t>
            </a:r>
            <a:r>
              <a:rPr lang="en-US" dirty="0"/>
              <a:t> </a:t>
            </a:r>
            <a:r>
              <a:rPr lang="en-US" dirty="0" err="1"/>
              <a:t>đã</a:t>
            </a:r>
            <a:r>
              <a:rPr lang="en-US" dirty="0"/>
              <a:t> </a:t>
            </a:r>
            <a:r>
              <a:rPr lang="en-US" dirty="0" err="1"/>
              <a:t>đọc</a:t>
            </a:r>
            <a:r>
              <a:rPr lang="en-US" dirty="0"/>
              <a:t> (</a:t>
            </a:r>
            <a:r>
              <a:rPr lang="en-US" dirty="0" err="1"/>
              <a:t>đèn</a:t>
            </a:r>
            <a:r>
              <a:rPr lang="en-US" dirty="0"/>
              <a:t> pin) =&gt; </a:t>
            </a:r>
            <a:r>
              <a:rPr lang="en-US" dirty="0" err="1"/>
              <a:t>quả</a:t>
            </a:r>
            <a:r>
              <a:rPr lang="en-US" dirty="0"/>
              <a:t> </a:t>
            </a:r>
            <a:r>
              <a:rPr lang="en-US" dirty="0" err="1"/>
              <a:t>táo</a:t>
            </a:r>
            <a:r>
              <a:rPr lang="en-US" dirty="0"/>
              <a:t> </a:t>
            </a:r>
            <a:r>
              <a:rPr lang="en-US" dirty="0" err="1"/>
              <a:t>số</a:t>
            </a:r>
            <a:r>
              <a:rPr lang="en-US" dirty="0"/>
              <a:t> 1 </a:t>
            </a:r>
            <a:r>
              <a:rPr lang="en-US" dirty="0" err="1"/>
              <a:t>biến</a:t>
            </a:r>
            <a:r>
              <a:rPr lang="en-US" dirty="0"/>
              <a:t> </a:t>
            </a:r>
            <a:r>
              <a:rPr lang="en-US" dirty="0" err="1"/>
              <a:t>mất</a:t>
            </a:r>
            <a:r>
              <a:rPr lang="en-US" dirty="0"/>
              <a:t>, </a:t>
            </a:r>
            <a:r>
              <a:rPr lang="en-US" dirty="0" err="1"/>
              <a:t>nhấn</a:t>
            </a:r>
            <a:r>
              <a:rPr lang="en-US" dirty="0"/>
              <a:t> </a:t>
            </a:r>
            <a:r>
              <a:rPr lang="en-US" dirty="0" err="1"/>
              <a:t>vào</a:t>
            </a:r>
            <a:r>
              <a:rPr lang="en-US" dirty="0"/>
              <a:t> </a:t>
            </a:r>
            <a:r>
              <a:rPr lang="en-US" dirty="0" err="1"/>
              <a:t>mặt</a:t>
            </a:r>
            <a:r>
              <a:rPr lang="en-US" dirty="0"/>
              <a:t> </a:t>
            </a:r>
            <a:r>
              <a:rPr lang="en-US" dirty="0" err="1"/>
              <a:t>trời</a:t>
            </a:r>
            <a:r>
              <a:rPr lang="en-US" dirty="0"/>
              <a:t> </a:t>
            </a:r>
            <a:r>
              <a:rPr lang="en-US" dirty="0" err="1"/>
              <a:t>chữ</a:t>
            </a:r>
            <a:r>
              <a:rPr lang="en-US" dirty="0"/>
              <a:t> </a:t>
            </a:r>
            <a:r>
              <a:rPr lang="en-US" dirty="0" err="1"/>
              <a:t>đọc</a:t>
            </a:r>
            <a:r>
              <a:rPr lang="en-US" dirty="0"/>
              <a:t> </a:t>
            </a:r>
            <a:r>
              <a:rPr lang="en-US" dirty="0" err="1"/>
              <a:t>biến</a:t>
            </a:r>
            <a:r>
              <a:rPr lang="en-US" dirty="0"/>
              <a:t> </a:t>
            </a:r>
            <a:r>
              <a:rPr lang="en-US" dirty="0" err="1"/>
              <a:t>mất</a:t>
            </a:r>
            <a:r>
              <a:rPr lang="en-US" dirty="0"/>
              <a:t>. </a:t>
            </a:r>
            <a:r>
              <a:rPr lang="en-US" dirty="0" err="1"/>
              <a:t>Tương</a:t>
            </a:r>
            <a:r>
              <a:rPr lang="en-US" dirty="0"/>
              <a:t> </a:t>
            </a:r>
            <a:r>
              <a:rPr lang="en-US" dirty="0" err="1"/>
              <a:t>tự</a:t>
            </a:r>
            <a:r>
              <a:rPr lang="en-US" dirty="0"/>
              <a:t>.</a:t>
            </a:r>
          </a:p>
        </p:txBody>
      </p:sp>
      <p:sp>
        <p:nvSpPr>
          <p:cNvPr id="4" name="Slide Number Placeholder 3"/>
          <p:cNvSpPr>
            <a:spLocks noGrp="1"/>
          </p:cNvSpPr>
          <p:nvPr>
            <p:ph type="sldNum" sz="quarter" idx="5"/>
          </p:nvPr>
        </p:nvSpPr>
        <p:spPr/>
        <p:txBody>
          <a:bodyPr/>
          <a:lstStyle/>
          <a:p>
            <a:fld id="{17C27A19-67F8-4681-961E-4448D114C7F7}" type="slidenum">
              <a:rPr lang="en-US" smtClean="0"/>
              <a:t>4</a:t>
            </a:fld>
            <a:endParaRPr lang="en-US"/>
          </a:p>
        </p:txBody>
      </p:sp>
    </p:spTree>
    <p:extLst>
      <p:ext uri="{BB962C8B-B14F-4D97-AF65-F5344CB8AC3E}">
        <p14:creationId xmlns:p14="http://schemas.microsoft.com/office/powerpoint/2010/main" val="303527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1ABC2-D39E-493C-B552-D0762BE0D3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A715C3-45F8-4EE3-A7EA-C2E5519F51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87F3AB-404F-4E03-AD1B-CAC45434CD3D}"/>
              </a:ext>
            </a:extLst>
          </p:cNvPr>
          <p:cNvSpPr>
            <a:spLocks noGrp="1"/>
          </p:cNvSpPr>
          <p:nvPr>
            <p:ph type="dt" sz="half" idx="10"/>
          </p:nvPr>
        </p:nvSpPr>
        <p:spPr/>
        <p:txBody>
          <a:bodyPr/>
          <a:lstStyle/>
          <a:p>
            <a:fld id="{B3270386-A8CB-4834-BF21-B6043F504C5C}" type="datetimeFigureOut">
              <a:rPr lang="en-US" smtClean="0"/>
              <a:t>11/27/2023</a:t>
            </a:fld>
            <a:endParaRPr lang="en-US"/>
          </a:p>
        </p:txBody>
      </p:sp>
      <p:sp>
        <p:nvSpPr>
          <p:cNvPr id="5" name="Footer Placeholder 4">
            <a:extLst>
              <a:ext uri="{FF2B5EF4-FFF2-40B4-BE49-F238E27FC236}">
                <a16:creationId xmlns:a16="http://schemas.microsoft.com/office/drawing/2014/main" id="{0E4CF9D3-C69A-40FF-A2E1-F9705109E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B6E2EB-9173-4FA0-9EC3-F10720E5FD04}"/>
              </a:ext>
            </a:extLst>
          </p:cNvPr>
          <p:cNvSpPr>
            <a:spLocks noGrp="1"/>
          </p:cNvSpPr>
          <p:nvPr>
            <p:ph type="sldNum" sz="quarter" idx="12"/>
          </p:nvPr>
        </p:nvSpPr>
        <p:spPr/>
        <p:txBody>
          <a:bodyPr/>
          <a:lstStyle/>
          <a:p>
            <a:fld id="{2AECE537-4E0C-4ABB-BE26-2765D484000A}" type="slidenum">
              <a:rPr lang="en-US" smtClean="0"/>
              <a:t>‹#›</a:t>
            </a:fld>
            <a:endParaRPr lang="en-US"/>
          </a:p>
        </p:txBody>
      </p:sp>
    </p:spTree>
    <p:extLst>
      <p:ext uri="{BB962C8B-B14F-4D97-AF65-F5344CB8AC3E}">
        <p14:creationId xmlns:p14="http://schemas.microsoft.com/office/powerpoint/2010/main" val="3827917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57359-EE44-4D15-9620-780BC276A9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855083-2343-4C44-BB00-23EB0DD922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DE4EB8-CB3C-4C62-87EE-05330D9554ED}"/>
              </a:ext>
            </a:extLst>
          </p:cNvPr>
          <p:cNvSpPr>
            <a:spLocks noGrp="1"/>
          </p:cNvSpPr>
          <p:nvPr>
            <p:ph type="dt" sz="half" idx="10"/>
          </p:nvPr>
        </p:nvSpPr>
        <p:spPr/>
        <p:txBody>
          <a:bodyPr/>
          <a:lstStyle/>
          <a:p>
            <a:fld id="{B3270386-A8CB-4834-BF21-B6043F504C5C}" type="datetimeFigureOut">
              <a:rPr lang="en-US" smtClean="0"/>
              <a:t>11/27/2023</a:t>
            </a:fld>
            <a:endParaRPr lang="en-US"/>
          </a:p>
        </p:txBody>
      </p:sp>
      <p:sp>
        <p:nvSpPr>
          <p:cNvPr id="5" name="Footer Placeholder 4">
            <a:extLst>
              <a:ext uri="{FF2B5EF4-FFF2-40B4-BE49-F238E27FC236}">
                <a16:creationId xmlns:a16="http://schemas.microsoft.com/office/drawing/2014/main" id="{ED4451C0-A783-4992-8194-24AA9D98F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FF96F-B3AA-4B7E-9559-4550DAF81186}"/>
              </a:ext>
            </a:extLst>
          </p:cNvPr>
          <p:cNvSpPr>
            <a:spLocks noGrp="1"/>
          </p:cNvSpPr>
          <p:nvPr>
            <p:ph type="sldNum" sz="quarter" idx="12"/>
          </p:nvPr>
        </p:nvSpPr>
        <p:spPr/>
        <p:txBody>
          <a:bodyPr/>
          <a:lstStyle/>
          <a:p>
            <a:fld id="{2AECE537-4E0C-4ABB-BE26-2765D484000A}" type="slidenum">
              <a:rPr lang="en-US" smtClean="0"/>
              <a:t>‹#›</a:t>
            </a:fld>
            <a:endParaRPr lang="en-US"/>
          </a:p>
        </p:txBody>
      </p:sp>
    </p:spTree>
    <p:extLst>
      <p:ext uri="{BB962C8B-B14F-4D97-AF65-F5344CB8AC3E}">
        <p14:creationId xmlns:p14="http://schemas.microsoft.com/office/powerpoint/2010/main" val="1754282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17876D-AE86-4CF5-B57C-B07A6017DB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E1F1CC-EBE7-4188-BB96-CB44E2CDA2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DFC51F-AAC1-4E37-A40B-98270B08015E}"/>
              </a:ext>
            </a:extLst>
          </p:cNvPr>
          <p:cNvSpPr>
            <a:spLocks noGrp="1"/>
          </p:cNvSpPr>
          <p:nvPr>
            <p:ph type="dt" sz="half" idx="10"/>
          </p:nvPr>
        </p:nvSpPr>
        <p:spPr/>
        <p:txBody>
          <a:bodyPr/>
          <a:lstStyle/>
          <a:p>
            <a:fld id="{B3270386-A8CB-4834-BF21-B6043F504C5C}" type="datetimeFigureOut">
              <a:rPr lang="en-US" smtClean="0"/>
              <a:t>11/27/2023</a:t>
            </a:fld>
            <a:endParaRPr lang="en-US"/>
          </a:p>
        </p:txBody>
      </p:sp>
      <p:sp>
        <p:nvSpPr>
          <p:cNvPr id="5" name="Footer Placeholder 4">
            <a:extLst>
              <a:ext uri="{FF2B5EF4-FFF2-40B4-BE49-F238E27FC236}">
                <a16:creationId xmlns:a16="http://schemas.microsoft.com/office/drawing/2014/main" id="{1454476B-E97B-4019-BF5D-0C5F07D56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DC075-4E39-43A8-807B-22BC8FE82C5E}"/>
              </a:ext>
            </a:extLst>
          </p:cNvPr>
          <p:cNvSpPr>
            <a:spLocks noGrp="1"/>
          </p:cNvSpPr>
          <p:nvPr>
            <p:ph type="sldNum" sz="quarter" idx="12"/>
          </p:nvPr>
        </p:nvSpPr>
        <p:spPr/>
        <p:txBody>
          <a:bodyPr/>
          <a:lstStyle/>
          <a:p>
            <a:fld id="{2AECE537-4E0C-4ABB-BE26-2765D484000A}" type="slidenum">
              <a:rPr lang="en-US" smtClean="0"/>
              <a:t>‹#›</a:t>
            </a:fld>
            <a:endParaRPr lang="en-US"/>
          </a:p>
        </p:txBody>
      </p:sp>
    </p:spTree>
    <p:extLst>
      <p:ext uri="{BB962C8B-B14F-4D97-AF65-F5344CB8AC3E}">
        <p14:creationId xmlns:p14="http://schemas.microsoft.com/office/powerpoint/2010/main" val="2353078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927D3-A865-4756-95C7-9290CCB402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DBD14D-0F91-4CDB-ABA9-01F13EB526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EFCC1-7CB4-454C-8021-6845AAD3C010}"/>
              </a:ext>
            </a:extLst>
          </p:cNvPr>
          <p:cNvSpPr>
            <a:spLocks noGrp="1"/>
          </p:cNvSpPr>
          <p:nvPr>
            <p:ph type="dt" sz="half" idx="10"/>
          </p:nvPr>
        </p:nvSpPr>
        <p:spPr/>
        <p:txBody>
          <a:bodyPr/>
          <a:lstStyle/>
          <a:p>
            <a:fld id="{B3270386-A8CB-4834-BF21-B6043F504C5C}" type="datetimeFigureOut">
              <a:rPr lang="en-US" smtClean="0"/>
              <a:t>11/27/2023</a:t>
            </a:fld>
            <a:endParaRPr lang="en-US"/>
          </a:p>
        </p:txBody>
      </p:sp>
      <p:sp>
        <p:nvSpPr>
          <p:cNvPr id="5" name="Footer Placeholder 4">
            <a:extLst>
              <a:ext uri="{FF2B5EF4-FFF2-40B4-BE49-F238E27FC236}">
                <a16:creationId xmlns:a16="http://schemas.microsoft.com/office/drawing/2014/main" id="{4D37C42C-6E9E-4957-B49E-463D3DEE6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EBE8B4-887A-4B7D-92F4-9934F689D7AB}"/>
              </a:ext>
            </a:extLst>
          </p:cNvPr>
          <p:cNvSpPr>
            <a:spLocks noGrp="1"/>
          </p:cNvSpPr>
          <p:nvPr>
            <p:ph type="sldNum" sz="quarter" idx="12"/>
          </p:nvPr>
        </p:nvSpPr>
        <p:spPr/>
        <p:txBody>
          <a:bodyPr/>
          <a:lstStyle/>
          <a:p>
            <a:fld id="{2AECE537-4E0C-4ABB-BE26-2765D484000A}" type="slidenum">
              <a:rPr lang="en-US" smtClean="0"/>
              <a:t>‹#›</a:t>
            </a:fld>
            <a:endParaRPr lang="en-US"/>
          </a:p>
        </p:txBody>
      </p:sp>
    </p:spTree>
    <p:extLst>
      <p:ext uri="{BB962C8B-B14F-4D97-AF65-F5344CB8AC3E}">
        <p14:creationId xmlns:p14="http://schemas.microsoft.com/office/powerpoint/2010/main" val="2166199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273E9-AB30-4E0A-AD81-5638364346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E53AB3-DB16-474F-9761-A5212A0CC0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955EAE-A4B8-4AF9-BA42-829EBF941C82}"/>
              </a:ext>
            </a:extLst>
          </p:cNvPr>
          <p:cNvSpPr>
            <a:spLocks noGrp="1"/>
          </p:cNvSpPr>
          <p:nvPr>
            <p:ph type="dt" sz="half" idx="10"/>
          </p:nvPr>
        </p:nvSpPr>
        <p:spPr/>
        <p:txBody>
          <a:bodyPr/>
          <a:lstStyle/>
          <a:p>
            <a:fld id="{B3270386-A8CB-4834-BF21-B6043F504C5C}" type="datetimeFigureOut">
              <a:rPr lang="en-US" smtClean="0"/>
              <a:t>11/27/2023</a:t>
            </a:fld>
            <a:endParaRPr lang="en-US"/>
          </a:p>
        </p:txBody>
      </p:sp>
      <p:sp>
        <p:nvSpPr>
          <p:cNvPr id="5" name="Footer Placeholder 4">
            <a:extLst>
              <a:ext uri="{FF2B5EF4-FFF2-40B4-BE49-F238E27FC236}">
                <a16:creationId xmlns:a16="http://schemas.microsoft.com/office/drawing/2014/main" id="{CEF062F5-560C-4D17-AC01-47AB6F598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38B614-C614-4B76-9AA7-E2B23F7966C2}"/>
              </a:ext>
            </a:extLst>
          </p:cNvPr>
          <p:cNvSpPr>
            <a:spLocks noGrp="1"/>
          </p:cNvSpPr>
          <p:nvPr>
            <p:ph type="sldNum" sz="quarter" idx="12"/>
          </p:nvPr>
        </p:nvSpPr>
        <p:spPr/>
        <p:txBody>
          <a:bodyPr/>
          <a:lstStyle/>
          <a:p>
            <a:fld id="{2AECE537-4E0C-4ABB-BE26-2765D484000A}" type="slidenum">
              <a:rPr lang="en-US" smtClean="0"/>
              <a:t>‹#›</a:t>
            </a:fld>
            <a:endParaRPr lang="en-US"/>
          </a:p>
        </p:txBody>
      </p:sp>
    </p:spTree>
    <p:extLst>
      <p:ext uri="{BB962C8B-B14F-4D97-AF65-F5344CB8AC3E}">
        <p14:creationId xmlns:p14="http://schemas.microsoft.com/office/powerpoint/2010/main" val="1313851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1868-FAD4-4824-A545-443196FD4C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7C2877-D6A6-4663-8E29-8FA31E04B0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2C6CF5-DFAC-410B-ABD8-0DB2AC2505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949F48-7091-4548-BF00-D83D67FB2F22}"/>
              </a:ext>
            </a:extLst>
          </p:cNvPr>
          <p:cNvSpPr>
            <a:spLocks noGrp="1"/>
          </p:cNvSpPr>
          <p:nvPr>
            <p:ph type="dt" sz="half" idx="10"/>
          </p:nvPr>
        </p:nvSpPr>
        <p:spPr/>
        <p:txBody>
          <a:bodyPr/>
          <a:lstStyle/>
          <a:p>
            <a:fld id="{B3270386-A8CB-4834-BF21-B6043F504C5C}" type="datetimeFigureOut">
              <a:rPr lang="en-US" smtClean="0"/>
              <a:t>11/27/2023</a:t>
            </a:fld>
            <a:endParaRPr lang="en-US"/>
          </a:p>
        </p:txBody>
      </p:sp>
      <p:sp>
        <p:nvSpPr>
          <p:cNvPr id="6" name="Footer Placeholder 5">
            <a:extLst>
              <a:ext uri="{FF2B5EF4-FFF2-40B4-BE49-F238E27FC236}">
                <a16:creationId xmlns:a16="http://schemas.microsoft.com/office/drawing/2014/main" id="{822993EE-E01A-4CD4-92A6-BB0A6284EA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1F2E74-B66C-4CFD-B79E-772E4390EAF6}"/>
              </a:ext>
            </a:extLst>
          </p:cNvPr>
          <p:cNvSpPr>
            <a:spLocks noGrp="1"/>
          </p:cNvSpPr>
          <p:nvPr>
            <p:ph type="sldNum" sz="quarter" idx="12"/>
          </p:nvPr>
        </p:nvSpPr>
        <p:spPr/>
        <p:txBody>
          <a:bodyPr/>
          <a:lstStyle/>
          <a:p>
            <a:fld id="{2AECE537-4E0C-4ABB-BE26-2765D484000A}" type="slidenum">
              <a:rPr lang="en-US" smtClean="0"/>
              <a:t>‹#›</a:t>
            </a:fld>
            <a:endParaRPr lang="en-US"/>
          </a:p>
        </p:txBody>
      </p:sp>
    </p:spTree>
    <p:extLst>
      <p:ext uri="{BB962C8B-B14F-4D97-AF65-F5344CB8AC3E}">
        <p14:creationId xmlns:p14="http://schemas.microsoft.com/office/powerpoint/2010/main" val="416854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B203A-445B-41A2-AF68-3463EAAE26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610CA7-8A2C-479E-AFDF-3E22A61E06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3DF298-9CCE-4A16-950A-2339B912A7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3E8CCD-AF3C-4C7C-89DF-CBD9278BBB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F9FCFB-2A5C-4298-85A2-54C2FC5231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0677A1-B66E-4E58-920E-A1F3E2A85304}"/>
              </a:ext>
            </a:extLst>
          </p:cNvPr>
          <p:cNvSpPr>
            <a:spLocks noGrp="1"/>
          </p:cNvSpPr>
          <p:nvPr>
            <p:ph type="dt" sz="half" idx="10"/>
          </p:nvPr>
        </p:nvSpPr>
        <p:spPr/>
        <p:txBody>
          <a:bodyPr/>
          <a:lstStyle/>
          <a:p>
            <a:fld id="{B3270386-A8CB-4834-BF21-B6043F504C5C}" type="datetimeFigureOut">
              <a:rPr lang="en-US" smtClean="0"/>
              <a:t>11/27/2023</a:t>
            </a:fld>
            <a:endParaRPr lang="en-US"/>
          </a:p>
        </p:txBody>
      </p:sp>
      <p:sp>
        <p:nvSpPr>
          <p:cNvPr id="8" name="Footer Placeholder 7">
            <a:extLst>
              <a:ext uri="{FF2B5EF4-FFF2-40B4-BE49-F238E27FC236}">
                <a16:creationId xmlns:a16="http://schemas.microsoft.com/office/drawing/2014/main" id="{240E60ED-37EF-4226-BAEA-2A338D18DE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348099-E402-4932-8B55-EBAB75E73D3C}"/>
              </a:ext>
            </a:extLst>
          </p:cNvPr>
          <p:cNvSpPr>
            <a:spLocks noGrp="1"/>
          </p:cNvSpPr>
          <p:nvPr>
            <p:ph type="sldNum" sz="quarter" idx="12"/>
          </p:nvPr>
        </p:nvSpPr>
        <p:spPr/>
        <p:txBody>
          <a:bodyPr/>
          <a:lstStyle/>
          <a:p>
            <a:fld id="{2AECE537-4E0C-4ABB-BE26-2765D484000A}" type="slidenum">
              <a:rPr lang="en-US" smtClean="0"/>
              <a:t>‹#›</a:t>
            </a:fld>
            <a:endParaRPr lang="en-US"/>
          </a:p>
        </p:txBody>
      </p:sp>
    </p:spTree>
    <p:extLst>
      <p:ext uri="{BB962C8B-B14F-4D97-AF65-F5344CB8AC3E}">
        <p14:creationId xmlns:p14="http://schemas.microsoft.com/office/powerpoint/2010/main" val="759834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BD188-AB8D-488F-9856-B28BBED52A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82447E-A1F1-4217-87B7-854848022B74}"/>
              </a:ext>
            </a:extLst>
          </p:cNvPr>
          <p:cNvSpPr>
            <a:spLocks noGrp="1"/>
          </p:cNvSpPr>
          <p:nvPr>
            <p:ph type="dt" sz="half" idx="10"/>
          </p:nvPr>
        </p:nvSpPr>
        <p:spPr/>
        <p:txBody>
          <a:bodyPr/>
          <a:lstStyle/>
          <a:p>
            <a:fld id="{B3270386-A8CB-4834-BF21-B6043F504C5C}" type="datetimeFigureOut">
              <a:rPr lang="en-US" smtClean="0"/>
              <a:t>11/27/2023</a:t>
            </a:fld>
            <a:endParaRPr lang="en-US"/>
          </a:p>
        </p:txBody>
      </p:sp>
      <p:sp>
        <p:nvSpPr>
          <p:cNvPr id="4" name="Footer Placeholder 3">
            <a:extLst>
              <a:ext uri="{FF2B5EF4-FFF2-40B4-BE49-F238E27FC236}">
                <a16:creationId xmlns:a16="http://schemas.microsoft.com/office/drawing/2014/main" id="{C25B5F2F-8930-4077-A27A-6C341F79E7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E86458-8F86-4A9F-BB89-2E2E42C75EFB}"/>
              </a:ext>
            </a:extLst>
          </p:cNvPr>
          <p:cNvSpPr>
            <a:spLocks noGrp="1"/>
          </p:cNvSpPr>
          <p:nvPr>
            <p:ph type="sldNum" sz="quarter" idx="12"/>
          </p:nvPr>
        </p:nvSpPr>
        <p:spPr/>
        <p:txBody>
          <a:bodyPr/>
          <a:lstStyle/>
          <a:p>
            <a:fld id="{2AECE537-4E0C-4ABB-BE26-2765D484000A}" type="slidenum">
              <a:rPr lang="en-US" smtClean="0"/>
              <a:t>‹#›</a:t>
            </a:fld>
            <a:endParaRPr lang="en-US"/>
          </a:p>
        </p:txBody>
      </p:sp>
    </p:spTree>
    <p:extLst>
      <p:ext uri="{BB962C8B-B14F-4D97-AF65-F5344CB8AC3E}">
        <p14:creationId xmlns:p14="http://schemas.microsoft.com/office/powerpoint/2010/main" val="2549141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E7F406-5E24-4AF1-BF0B-CC893C550AB6}"/>
              </a:ext>
            </a:extLst>
          </p:cNvPr>
          <p:cNvSpPr>
            <a:spLocks noGrp="1"/>
          </p:cNvSpPr>
          <p:nvPr>
            <p:ph type="dt" sz="half" idx="10"/>
          </p:nvPr>
        </p:nvSpPr>
        <p:spPr/>
        <p:txBody>
          <a:bodyPr/>
          <a:lstStyle/>
          <a:p>
            <a:fld id="{B3270386-A8CB-4834-BF21-B6043F504C5C}" type="datetimeFigureOut">
              <a:rPr lang="en-US" smtClean="0"/>
              <a:t>11/27/2023</a:t>
            </a:fld>
            <a:endParaRPr lang="en-US"/>
          </a:p>
        </p:txBody>
      </p:sp>
      <p:sp>
        <p:nvSpPr>
          <p:cNvPr id="3" name="Footer Placeholder 2">
            <a:extLst>
              <a:ext uri="{FF2B5EF4-FFF2-40B4-BE49-F238E27FC236}">
                <a16:creationId xmlns:a16="http://schemas.microsoft.com/office/drawing/2014/main" id="{5A10191F-B803-4BD1-AB2F-FAC7A1FA08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6D6637-B80D-4814-96A3-9A24E32CE29B}"/>
              </a:ext>
            </a:extLst>
          </p:cNvPr>
          <p:cNvSpPr>
            <a:spLocks noGrp="1"/>
          </p:cNvSpPr>
          <p:nvPr>
            <p:ph type="sldNum" sz="quarter" idx="12"/>
          </p:nvPr>
        </p:nvSpPr>
        <p:spPr/>
        <p:txBody>
          <a:bodyPr/>
          <a:lstStyle/>
          <a:p>
            <a:fld id="{2AECE537-4E0C-4ABB-BE26-2765D484000A}" type="slidenum">
              <a:rPr lang="en-US" smtClean="0"/>
              <a:t>‹#›</a:t>
            </a:fld>
            <a:endParaRPr lang="en-US"/>
          </a:p>
        </p:txBody>
      </p:sp>
    </p:spTree>
    <p:extLst>
      <p:ext uri="{BB962C8B-B14F-4D97-AF65-F5344CB8AC3E}">
        <p14:creationId xmlns:p14="http://schemas.microsoft.com/office/powerpoint/2010/main" val="3229239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6BF2-9E0F-480A-91CA-FCD7D219E9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792813-1E34-4417-8A32-4D40EA5ADD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C7ED9B-DBD3-4860-BA84-3D595DC730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BCF8CD-91F5-4492-9D06-F1A93FBB25FB}"/>
              </a:ext>
            </a:extLst>
          </p:cNvPr>
          <p:cNvSpPr>
            <a:spLocks noGrp="1"/>
          </p:cNvSpPr>
          <p:nvPr>
            <p:ph type="dt" sz="half" idx="10"/>
          </p:nvPr>
        </p:nvSpPr>
        <p:spPr/>
        <p:txBody>
          <a:bodyPr/>
          <a:lstStyle/>
          <a:p>
            <a:fld id="{B3270386-A8CB-4834-BF21-B6043F504C5C}" type="datetimeFigureOut">
              <a:rPr lang="en-US" smtClean="0"/>
              <a:t>11/27/2023</a:t>
            </a:fld>
            <a:endParaRPr lang="en-US"/>
          </a:p>
        </p:txBody>
      </p:sp>
      <p:sp>
        <p:nvSpPr>
          <p:cNvPr id="6" name="Footer Placeholder 5">
            <a:extLst>
              <a:ext uri="{FF2B5EF4-FFF2-40B4-BE49-F238E27FC236}">
                <a16:creationId xmlns:a16="http://schemas.microsoft.com/office/drawing/2014/main" id="{216D1B73-2178-414C-A242-264D90EAC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DF1994-75DC-4D01-BC3E-0680BEAA2A2D}"/>
              </a:ext>
            </a:extLst>
          </p:cNvPr>
          <p:cNvSpPr>
            <a:spLocks noGrp="1"/>
          </p:cNvSpPr>
          <p:nvPr>
            <p:ph type="sldNum" sz="quarter" idx="12"/>
          </p:nvPr>
        </p:nvSpPr>
        <p:spPr/>
        <p:txBody>
          <a:bodyPr/>
          <a:lstStyle/>
          <a:p>
            <a:fld id="{2AECE537-4E0C-4ABB-BE26-2765D484000A}" type="slidenum">
              <a:rPr lang="en-US" smtClean="0"/>
              <a:t>‹#›</a:t>
            </a:fld>
            <a:endParaRPr lang="en-US"/>
          </a:p>
        </p:txBody>
      </p:sp>
    </p:spTree>
    <p:extLst>
      <p:ext uri="{BB962C8B-B14F-4D97-AF65-F5344CB8AC3E}">
        <p14:creationId xmlns:p14="http://schemas.microsoft.com/office/powerpoint/2010/main" val="271818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30F2-3371-4621-95FE-85E30BE8CD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62B57A-C372-4DEE-BC4B-49C07C36D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803899-4969-497F-A37E-8DF011DF9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914403-9C83-4111-85AB-022C5D326FE9}"/>
              </a:ext>
            </a:extLst>
          </p:cNvPr>
          <p:cNvSpPr>
            <a:spLocks noGrp="1"/>
          </p:cNvSpPr>
          <p:nvPr>
            <p:ph type="dt" sz="half" idx="10"/>
          </p:nvPr>
        </p:nvSpPr>
        <p:spPr/>
        <p:txBody>
          <a:bodyPr/>
          <a:lstStyle/>
          <a:p>
            <a:fld id="{B3270386-A8CB-4834-BF21-B6043F504C5C}" type="datetimeFigureOut">
              <a:rPr lang="en-US" smtClean="0"/>
              <a:t>11/27/2023</a:t>
            </a:fld>
            <a:endParaRPr lang="en-US"/>
          </a:p>
        </p:txBody>
      </p:sp>
      <p:sp>
        <p:nvSpPr>
          <p:cNvPr id="6" name="Footer Placeholder 5">
            <a:extLst>
              <a:ext uri="{FF2B5EF4-FFF2-40B4-BE49-F238E27FC236}">
                <a16:creationId xmlns:a16="http://schemas.microsoft.com/office/drawing/2014/main" id="{4C837B3A-E2BA-438A-9381-5A014F45DE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75B5E0-F5F0-4C36-9C79-3A292DF41741}"/>
              </a:ext>
            </a:extLst>
          </p:cNvPr>
          <p:cNvSpPr>
            <a:spLocks noGrp="1"/>
          </p:cNvSpPr>
          <p:nvPr>
            <p:ph type="sldNum" sz="quarter" idx="12"/>
          </p:nvPr>
        </p:nvSpPr>
        <p:spPr/>
        <p:txBody>
          <a:bodyPr/>
          <a:lstStyle/>
          <a:p>
            <a:fld id="{2AECE537-4E0C-4ABB-BE26-2765D484000A}" type="slidenum">
              <a:rPr lang="en-US" smtClean="0"/>
              <a:t>‹#›</a:t>
            </a:fld>
            <a:endParaRPr lang="en-US"/>
          </a:p>
        </p:txBody>
      </p:sp>
    </p:spTree>
    <p:extLst>
      <p:ext uri="{BB962C8B-B14F-4D97-AF65-F5344CB8AC3E}">
        <p14:creationId xmlns:p14="http://schemas.microsoft.com/office/powerpoint/2010/main" val="3588717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8E4DC5-1B60-46D0-B4A0-C897820E93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848DD0-881E-472D-8ACB-5A37398403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5A2E1-26E6-45E8-B3DB-5C3ACB8C26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270386-A8CB-4834-BF21-B6043F504C5C}" type="datetimeFigureOut">
              <a:rPr lang="en-US" smtClean="0"/>
              <a:t>11/27/2023</a:t>
            </a:fld>
            <a:endParaRPr lang="en-US"/>
          </a:p>
        </p:txBody>
      </p:sp>
      <p:sp>
        <p:nvSpPr>
          <p:cNvPr id="5" name="Footer Placeholder 4">
            <a:extLst>
              <a:ext uri="{FF2B5EF4-FFF2-40B4-BE49-F238E27FC236}">
                <a16:creationId xmlns:a16="http://schemas.microsoft.com/office/drawing/2014/main" id="{15E9119E-B8FC-4958-A28B-875AA208EA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EF817A-37D2-49D9-9BB6-4B2BC2BE1F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ECE537-4E0C-4ABB-BE26-2765D484000A}" type="slidenum">
              <a:rPr lang="en-US" smtClean="0"/>
              <a:t>‹#›</a:t>
            </a:fld>
            <a:endParaRPr lang="en-US"/>
          </a:p>
        </p:txBody>
      </p:sp>
    </p:spTree>
    <p:extLst>
      <p:ext uri="{BB962C8B-B14F-4D97-AF65-F5344CB8AC3E}">
        <p14:creationId xmlns:p14="http://schemas.microsoft.com/office/powerpoint/2010/main" val="1517492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0.jp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audio" Target="../media/audio1.wav"/><Relationship Id="rId10" Type="http://schemas.openxmlformats.org/officeDocument/2006/relationships/slide" Target="slide5.xml"/><Relationship Id="rId4" Type="http://schemas.openxmlformats.org/officeDocument/2006/relationships/notesSlide" Target="../notesSlides/notesSlide2.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83E32B-B2CB-5364-05DA-D7FA26347930}"/>
              </a:ext>
            </a:extLst>
          </p:cNvPr>
          <p:cNvPicPr>
            <a:picLocks noChangeAspect="1"/>
          </p:cNvPicPr>
          <p:nvPr/>
        </p:nvPicPr>
        <p:blipFill>
          <a:blip r:embed="rId2"/>
          <a:stretch>
            <a:fillRect/>
          </a:stretch>
        </p:blipFill>
        <p:spPr>
          <a:xfrm>
            <a:off x="0" y="0"/>
            <a:ext cx="12192000" cy="6860956"/>
          </a:xfrm>
          <a:prstGeom prst="rect">
            <a:avLst/>
          </a:prstGeom>
        </p:spPr>
      </p:pic>
    </p:spTree>
    <p:extLst>
      <p:ext uri="{BB962C8B-B14F-4D97-AF65-F5344CB8AC3E}">
        <p14:creationId xmlns:p14="http://schemas.microsoft.com/office/powerpoint/2010/main" val="944285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8ABA5AA-0DFE-461C-8D07-D1F945AEA7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sp>
        <p:nvSpPr>
          <p:cNvPr id="6" name="TextBox 5">
            <a:extLst>
              <a:ext uri="{FF2B5EF4-FFF2-40B4-BE49-F238E27FC236}">
                <a16:creationId xmlns:a16="http://schemas.microsoft.com/office/drawing/2014/main" id="{99DECBCE-D3C3-45D6-A518-BA1966479EC6}"/>
              </a:ext>
            </a:extLst>
          </p:cNvPr>
          <p:cNvSpPr txBox="1"/>
          <p:nvPr/>
        </p:nvSpPr>
        <p:spPr>
          <a:xfrm>
            <a:off x="636582" y="3960339"/>
            <a:ext cx="3752194" cy="769441"/>
          </a:xfrm>
          <a:prstGeom prst="rect">
            <a:avLst/>
          </a:prstGeom>
          <a:noFill/>
        </p:spPr>
        <p:txBody>
          <a:bodyPr wrap="square" rtlCol="0">
            <a:spAutoFit/>
          </a:bodyPr>
          <a:lstStyle/>
          <a:p>
            <a:r>
              <a:rPr lang="en-US" sz="4400" dirty="0">
                <a:latin typeface="HP-211" panose="020B0803050302020204" pitchFamily="34" charset="0"/>
              </a:rPr>
              <a:t>nhiệt kế</a:t>
            </a:r>
          </a:p>
        </p:txBody>
      </p:sp>
      <p:sp>
        <p:nvSpPr>
          <p:cNvPr id="7" name="TextBox 6">
            <a:extLst>
              <a:ext uri="{FF2B5EF4-FFF2-40B4-BE49-F238E27FC236}">
                <a16:creationId xmlns:a16="http://schemas.microsoft.com/office/drawing/2014/main" id="{F70D66AA-DEAF-44D8-B967-D04AE697AD6D}"/>
              </a:ext>
            </a:extLst>
          </p:cNvPr>
          <p:cNvSpPr txBox="1"/>
          <p:nvPr/>
        </p:nvSpPr>
        <p:spPr>
          <a:xfrm>
            <a:off x="4757210" y="3975744"/>
            <a:ext cx="2925136" cy="769441"/>
          </a:xfrm>
          <a:prstGeom prst="rect">
            <a:avLst/>
          </a:prstGeom>
          <a:noFill/>
        </p:spPr>
        <p:txBody>
          <a:bodyPr wrap="square" rtlCol="0">
            <a:spAutoFit/>
          </a:bodyPr>
          <a:lstStyle/>
          <a:p>
            <a:r>
              <a:rPr lang="en-US" sz="4400" dirty="0">
                <a:latin typeface="HP-211" panose="020B0803050302020204" pitchFamily="34" charset="0"/>
              </a:rPr>
              <a:t>con diều</a:t>
            </a:r>
          </a:p>
        </p:txBody>
      </p:sp>
      <p:sp>
        <p:nvSpPr>
          <p:cNvPr id="8" name="TextBox 7">
            <a:extLst>
              <a:ext uri="{FF2B5EF4-FFF2-40B4-BE49-F238E27FC236}">
                <a16:creationId xmlns:a16="http://schemas.microsoft.com/office/drawing/2014/main" id="{CF7AB549-4C86-46E1-8DF5-596CE60EE38E}"/>
              </a:ext>
            </a:extLst>
          </p:cNvPr>
          <p:cNvSpPr txBox="1"/>
          <p:nvPr/>
        </p:nvSpPr>
        <p:spPr>
          <a:xfrm>
            <a:off x="8741319" y="3975744"/>
            <a:ext cx="3517176" cy="769441"/>
          </a:xfrm>
          <a:prstGeom prst="rect">
            <a:avLst/>
          </a:prstGeom>
          <a:noFill/>
        </p:spPr>
        <p:txBody>
          <a:bodyPr wrap="square" rtlCol="0">
            <a:spAutoFit/>
          </a:bodyPr>
          <a:lstStyle/>
          <a:p>
            <a:r>
              <a:rPr lang="en-US" sz="4400" dirty="0">
                <a:latin typeface="HP-211" panose="020B0803050302020204" pitchFamily="34" charset="0"/>
              </a:rPr>
              <a:t>yêu chiều</a:t>
            </a:r>
          </a:p>
        </p:txBody>
      </p:sp>
      <p:sp>
        <p:nvSpPr>
          <p:cNvPr id="3" name="Rectangle 2"/>
          <p:cNvSpPr/>
          <p:nvPr/>
        </p:nvSpPr>
        <p:spPr>
          <a:xfrm>
            <a:off x="1321375" y="3986092"/>
            <a:ext cx="870751" cy="769441"/>
          </a:xfrm>
          <a:prstGeom prst="rect">
            <a:avLst/>
          </a:prstGeom>
        </p:spPr>
        <p:txBody>
          <a:bodyPr wrap="none">
            <a:spAutoFit/>
          </a:bodyPr>
          <a:lstStyle/>
          <a:p>
            <a:r>
              <a:rPr lang="en-US" sz="4400" dirty="0">
                <a:solidFill>
                  <a:srgbClr val="FF0000"/>
                </a:solidFill>
                <a:latin typeface="HP-211" panose="020B0803050302020204" pitchFamily="34" charset="0"/>
              </a:rPr>
              <a:t>iêt</a:t>
            </a:r>
            <a:endParaRPr lang="en-US" sz="4400" dirty="0">
              <a:solidFill>
                <a:srgbClr val="FF0000"/>
              </a:solidFill>
            </a:endParaRPr>
          </a:p>
        </p:txBody>
      </p:sp>
      <p:sp>
        <p:nvSpPr>
          <p:cNvPr id="16" name="Rectangle 15"/>
          <p:cNvSpPr/>
          <p:nvPr/>
        </p:nvSpPr>
        <p:spPr>
          <a:xfrm>
            <a:off x="6385249" y="4000289"/>
            <a:ext cx="1047082" cy="769441"/>
          </a:xfrm>
          <a:prstGeom prst="rect">
            <a:avLst/>
          </a:prstGeom>
        </p:spPr>
        <p:txBody>
          <a:bodyPr wrap="none">
            <a:spAutoFit/>
          </a:bodyPr>
          <a:lstStyle/>
          <a:p>
            <a:r>
              <a:rPr lang="en-US" sz="4400" dirty="0">
                <a:solidFill>
                  <a:srgbClr val="FF0000"/>
                </a:solidFill>
                <a:latin typeface="HP-211" panose="020B0803050302020204" pitchFamily="34" charset="0"/>
              </a:rPr>
              <a:t>iêu</a:t>
            </a:r>
            <a:endParaRPr lang="en-US" sz="4400" dirty="0">
              <a:solidFill>
                <a:srgbClr val="FF0000"/>
              </a:solidFill>
            </a:endParaRPr>
          </a:p>
        </p:txBody>
      </p:sp>
      <p:sp>
        <p:nvSpPr>
          <p:cNvPr id="17" name="Rectangle 16"/>
          <p:cNvSpPr/>
          <p:nvPr/>
        </p:nvSpPr>
        <p:spPr>
          <a:xfrm>
            <a:off x="8735840" y="4002492"/>
            <a:ext cx="1300356" cy="769441"/>
          </a:xfrm>
          <a:prstGeom prst="rect">
            <a:avLst/>
          </a:prstGeom>
        </p:spPr>
        <p:txBody>
          <a:bodyPr wrap="none">
            <a:spAutoFit/>
          </a:bodyPr>
          <a:lstStyle/>
          <a:p>
            <a:r>
              <a:rPr lang="en-US" sz="4400" dirty="0">
                <a:solidFill>
                  <a:srgbClr val="FF0000"/>
                </a:solidFill>
                <a:latin typeface="HP-211" panose="020B0803050302020204" pitchFamily="34" charset="0"/>
              </a:rPr>
              <a:t>yêu</a:t>
            </a:r>
            <a:endParaRPr lang="en-US" sz="4400" dirty="0">
              <a:solidFill>
                <a:srgbClr val="FF0000"/>
              </a:solidFill>
            </a:endParaRPr>
          </a:p>
        </p:txBody>
      </p:sp>
      <p:grpSp>
        <p:nvGrpSpPr>
          <p:cNvPr id="20" name="Group 19"/>
          <p:cNvGrpSpPr/>
          <p:nvPr/>
        </p:nvGrpSpPr>
        <p:grpSpPr>
          <a:xfrm>
            <a:off x="1" y="6510969"/>
            <a:ext cx="12202805" cy="347031"/>
            <a:chOff x="1" y="6645897"/>
            <a:chExt cx="12202805" cy="212103"/>
          </a:xfrm>
        </p:grpSpPr>
        <p:sp>
          <p:nvSpPr>
            <p:cNvPr id="21" name="Rectangle 20"/>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descr="Gambar : langit, angin, garis, biru, mainan, Atmosfer bumi, Windsports,  olahraga layang-layang, olahraga individu 6016x4000 - - 1182334 - Galeri  Foto - Px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106" y="1825553"/>
            <a:ext cx="2813038" cy="18719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9155208" y="1825553"/>
            <a:ext cx="1847619" cy="1871950"/>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b="19171"/>
          <a:stretch/>
        </p:blipFill>
        <p:spPr>
          <a:xfrm>
            <a:off x="769348" y="1825553"/>
            <a:ext cx="2315938" cy="1871950"/>
          </a:xfrm>
          <a:prstGeom prst="rect">
            <a:avLst/>
          </a:prstGeom>
        </p:spPr>
      </p:pic>
      <p:sp>
        <p:nvSpPr>
          <p:cNvPr id="32" name="Rectangle 31"/>
          <p:cNvSpPr/>
          <p:nvPr/>
        </p:nvSpPr>
        <p:spPr>
          <a:xfrm>
            <a:off x="10716457" y="4009433"/>
            <a:ext cx="1047082" cy="769441"/>
          </a:xfrm>
          <a:prstGeom prst="rect">
            <a:avLst/>
          </a:prstGeom>
        </p:spPr>
        <p:txBody>
          <a:bodyPr wrap="none">
            <a:spAutoFit/>
          </a:bodyPr>
          <a:lstStyle/>
          <a:p>
            <a:r>
              <a:rPr lang="en-US" sz="4400" dirty="0">
                <a:solidFill>
                  <a:srgbClr val="FF0000"/>
                </a:solidFill>
                <a:latin typeface="HP-211" panose="020B0803050302020204" pitchFamily="34" charset="0"/>
              </a:rPr>
              <a:t>iêu</a:t>
            </a:r>
            <a:endParaRPr lang="en-US" sz="4400" dirty="0">
              <a:solidFill>
                <a:srgbClr val="FF0000"/>
              </a:solidFill>
            </a:endParaRPr>
          </a:p>
        </p:txBody>
      </p:sp>
    </p:spTree>
    <p:extLst>
      <p:ext uri="{BB962C8B-B14F-4D97-AF65-F5344CB8AC3E}">
        <p14:creationId xmlns:p14="http://schemas.microsoft.com/office/powerpoint/2010/main" val="38727547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arn(inVertical)">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arn(inVertical)">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3" grpId="0"/>
      <p:bldP spid="16" grpId="0"/>
      <p:bldP spid="17"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ABA5AA-0DFE-461C-8D07-D1F945AEA7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6741" y="77044"/>
            <a:ext cx="4021571" cy="25365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3017" y="2340336"/>
            <a:ext cx="5269179" cy="220013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0661" y="4423581"/>
            <a:ext cx="8992426" cy="2434005"/>
          </a:xfrm>
          <a:prstGeom prst="rect">
            <a:avLst/>
          </a:prstGeom>
        </p:spPr>
      </p:pic>
    </p:spTree>
    <p:extLst>
      <p:ext uri="{BB962C8B-B14F-4D97-AF65-F5344CB8AC3E}">
        <p14:creationId xmlns:p14="http://schemas.microsoft.com/office/powerpoint/2010/main" val="384925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779" y="1645192"/>
            <a:ext cx="6249725" cy="3697270"/>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65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966" y="-181727"/>
            <a:ext cx="3124075" cy="1848169"/>
          </a:xfrm>
          <a:prstGeom prst="rect">
            <a:avLst/>
          </a:prstGeom>
        </p:spPr>
      </p:pic>
      <p:pic>
        <p:nvPicPr>
          <p:cNvPr id="16"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6955" y="1897277"/>
            <a:ext cx="8879690" cy="3369667"/>
          </a:xfrm>
          <a:prstGeom prst="rect">
            <a:avLst/>
          </a:prstGeom>
        </p:spPr>
      </p:pic>
    </p:spTree>
    <p:extLst>
      <p:ext uri="{BB962C8B-B14F-4D97-AF65-F5344CB8AC3E}">
        <p14:creationId xmlns:p14="http://schemas.microsoft.com/office/powerpoint/2010/main" val="3198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966" y="-181727"/>
            <a:ext cx="3124075" cy="1848169"/>
          </a:xfrm>
          <a:prstGeom prst="rect">
            <a:avLst/>
          </a:prstGeom>
        </p:spPr>
      </p:pic>
      <p:pic>
        <p:nvPicPr>
          <p:cNvPr id="16"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0890" y="2003944"/>
            <a:ext cx="7940499" cy="3742175"/>
          </a:xfrm>
          <a:prstGeom prst="rect">
            <a:avLst/>
          </a:prstGeom>
        </p:spPr>
      </p:pic>
    </p:spTree>
    <p:extLst>
      <p:ext uri="{BB962C8B-B14F-4D97-AF65-F5344CB8AC3E}">
        <p14:creationId xmlns:p14="http://schemas.microsoft.com/office/powerpoint/2010/main" val="204323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966" y="-181727"/>
            <a:ext cx="3124075" cy="1848169"/>
          </a:xfrm>
          <a:prstGeom prst="rect">
            <a:avLst/>
          </a:prstGeom>
        </p:spPr>
      </p:pic>
      <p:pic>
        <p:nvPicPr>
          <p:cNvPr id="16"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8362" y="1763244"/>
            <a:ext cx="7940499" cy="3565207"/>
          </a:xfrm>
          <a:prstGeom prst="rect">
            <a:avLst/>
          </a:prstGeom>
        </p:spPr>
      </p:pic>
    </p:spTree>
    <p:extLst>
      <p:ext uri="{BB962C8B-B14F-4D97-AF65-F5344CB8AC3E}">
        <p14:creationId xmlns:p14="http://schemas.microsoft.com/office/powerpoint/2010/main" val="202700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7118" y="1645192"/>
            <a:ext cx="6167047" cy="3697270"/>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78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161706" y="0"/>
            <a:ext cx="11579708" cy="6427995"/>
            <a:chOff x="81696" y="82974"/>
            <a:chExt cx="11579708" cy="6427995"/>
          </a:xfrm>
        </p:grpSpPr>
        <p:pic>
          <p:nvPicPr>
            <p:cNvPr id="15" name="Picture 14"/>
            <p:cNvPicPr>
              <a:picLocks noChangeAspect="1"/>
            </p:cNvPicPr>
            <p:nvPr/>
          </p:nvPicPr>
          <p:blipFill>
            <a:blip r:embed="rId2"/>
            <a:stretch>
              <a:fillRect/>
            </a:stretch>
          </p:blipFill>
          <p:spPr>
            <a:xfrm>
              <a:off x="413785" y="82974"/>
              <a:ext cx="11247619" cy="6427995"/>
            </a:xfrm>
            <a:prstGeom prst="rect">
              <a:avLst/>
            </a:prstGeom>
          </p:spPr>
        </p:pic>
        <p:pic>
          <p:nvPicPr>
            <p:cNvPr id="18" name="Picture 17">
              <a:extLst>
                <a:ext uri="{FF2B5EF4-FFF2-40B4-BE49-F238E27FC236}">
                  <a16:creationId xmlns:a16="http://schemas.microsoft.com/office/drawing/2014/main" id="{98ABA5AA-0DFE-461C-8D07-D1F945AEA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96" y="940224"/>
              <a:ext cx="2467870" cy="1479538"/>
            </a:xfrm>
            <a:prstGeom prst="rect">
              <a:avLst/>
            </a:prstGeom>
          </p:spPr>
        </p:pic>
      </p:grpSp>
    </p:spTree>
    <p:extLst>
      <p:ext uri="{BB962C8B-B14F-4D97-AF65-F5344CB8AC3E}">
        <p14:creationId xmlns:p14="http://schemas.microsoft.com/office/powerpoint/2010/main" val="1076809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354618" y="3037171"/>
            <a:ext cx="11365954" cy="3554819"/>
          </a:xfrm>
          <a:prstGeom prst="rect">
            <a:avLst/>
          </a:prstGeom>
          <a:noFill/>
        </p:spPr>
        <p:txBody>
          <a:bodyPr wrap="square" rtlCol="0">
            <a:spAutoFit/>
          </a:bodyPr>
          <a:lstStyle/>
          <a:p>
            <a:pPr algn="just"/>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vi-VN" sz="4400" dirty="0">
                <a:latin typeface="Arial-Rounded" panose="020B0500000000000000" pitchFamily="34" charset="0"/>
                <a:ea typeface="Arial-Rounded" panose="020B0500000000000000" pitchFamily="34" charset="0"/>
                <a:cs typeface="Arial-Rounded" panose="020B0500000000000000" pitchFamily="34" charset="0"/>
              </a:rPr>
              <a:t>Bố cho Nam và e</a:t>
            </a:r>
            <a:r>
              <a:rPr lang="en-US" sz="4400" dirty="0">
                <a:latin typeface="Arial-Rounded" panose="020B0500000000000000" pitchFamily="34" charset="0"/>
                <a:ea typeface="Arial-Rounded" panose="020B0500000000000000" pitchFamily="34" charset="0"/>
                <a:cs typeface="Arial-Rounded" panose="020B0500000000000000" pitchFamily="34" charset="0"/>
              </a:rPr>
              <a:t>m</a:t>
            </a:r>
            <a:r>
              <a:rPr lang="vi-VN" sz="4400" dirty="0">
                <a:latin typeface="Arial-Rounded" panose="020B0500000000000000" pitchFamily="34" charset="0"/>
                <a:ea typeface="Arial-Rounded" panose="020B0500000000000000" pitchFamily="34" charset="0"/>
                <a:cs typeface="Arial-Rounded" panose="020B0500000000000000" pitchFamily="34" charset="0"/>
              </a:rPr>
              <a:t> chơi thả diều. Bố dạy Nam biết cách vừa chạy vừa kéo căng dây và giật giật để con diều có thể  bay cao. Hai anh em thích thú ngắm nhìn những cánh diều sặc sỡ, đáng yêu chao liệng trên bầu trời.</a:t>
            </a:r>
          </a:p>
        </p:txBody>
      </p:sp>
      <p:pic>
        <p:nvPicPr>
          <p:cNvPr id="18" name="Picture 2" descr="Kết nối tri thức với cuộc s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1238289" y="27265"/>
            <a:ext cx="7771355" cy="3092392"/>
            <a:chOff x="1238289" y="27265"/>
            <a:chExt cx="7771355" cy="3092392"/>
          </a:xfrm>
        </p:grpSpPr>
        <p:pic>
          <p:nvPicPr>
            <p:cNvPr id="19" name="Picture 18"/>
            <p:cNvPicPr>
              <a:picLocks noChangeAspect="1"/>
            </p:cNvPicPr>
            <p:nvPr/>
          </p:nvPicPr>
          <p:blipFill>
            <a:blip r:embed="rId3"/>
            <a:stretch>
              <a:fillRect/>
            </a:stretch>
          </p:blipFill>
          <p:spPr>
            <a:xfrm>
              <a:off x="2388870" y="27265"/>
              <a:ext cx="6620774" cy="3092392"/>
            </a:xfrm>
            <a:prstGeom prst="rect">
              <a:avLst/>
            </a:prstGeom>
          </p:spPr>
        </p:pic>
        <p:pic>
          <p:nvPicPr>
            <p:cNvPr id="23" name="Picture 22">
              <a:extLst>
                <a:ext uri="{FF2B5EF4-FFF2-40B4-BE49-F238E27FC236}">
                  <a16:creationId xmlns:a16="http://schemas.microsoft.com/office/drawing/2014/main" id="{98ABA5AA-0DFE-461C-8D07-D1F945AEA7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8289" y="80350"/>
              <a:ext cx="2467870" cy="1332073"/>
            </a:xfrm>
            <a:prstGeom prst="rect">
              <a:avLst/>
            </a:prstGeom>
          </p:spPr>
        </p:pic>
      </p:grpSp>
    </p:spTree>
    <p:extLst>
      <p:ext uri="{BB962C8B-B14F-4D97-AF65-F5344CB8AC3E}">
        <p14:creationId xmlns:p14="http://schemas.microsoft.com/office/powerpoint/2010/main" val="223104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354618" y="1292773"/>
            <a:ext cx="11365954" cy="5078313"/>
          </a:xfrm>
          <a:prstGeom prst="rect">
            <a:avLst/>
          </a:prstGeom>
          <a:noFill/>
        </p:spPr>
        <p:txBody>
          <a:bodyPr wrap="square" rtlCol="0">
            <a:spAutoFit/>
          </a:bodyPr>
          <a:lstStyle/>
          <a:p>
            <a:pPr algn="just"/>
            <a:r>
              <a:rPr lang="en-US" sz="5400" dirty="0">
                <a:latin typeface="Arial-Rounded" panose="020B0500000000000000" pitchFamily="34" charset="0"/>
                <a:ea typeface="Arial-Rounded" panose="020B0500000000000000" pitchFamily="34" charset="0"/>
                <a:cs typeface="Arial-Rounded" panose="020B0500000000000000" pitchFamily="34" charset="0"/>
              </a:rPr>
              <a:t>	</a:t>
            </a:r>
            <a:r>
              <a:rPr lang="vi-VN" sz="5400" dirty="0">
                <a:latin typeface="Arial-Rounded" panose="020B0500000000000000" pitchFamily="34" charset="0"/>
                <a:ea typeface="Arial-Rounded" panose="020B0500000000000000" pitchFamily="34" charset="0"/>
                <a:cs typeface="Arial-Rounded" panose="020B0500000000000000" pitchFamily="34" charset="0"/>
              </a:rPr>
              <a:t>Bố cho Nam và e</a:t>
            </a:r>
            <a:r>
              <a:rPr lang="en-US" sz="5400" dirty="0">
                <a:latin typeface="Arial-Rounded" panose="020B0500000000000000" pitchFamily="34" charset="0"/>
                <a:ea typeface="Arial-Rounded" panose="020B0500000000000000" pitchFamily="34" charset="0"/>
                <a:cs typeface="Arial-Rounded" panose="020B0500000000000000" pitchFamily="34" charset="0"/>
              </a:rPr>
              <a:t>m</a:t>
            </a:r>
            <a:r>
              <a:rPr lang="vi-VN" sz="5400" dirty="0">
                <a:latin typeface="Arial-Rounded" panose="020B0500000000000000" pitchFamily="34" charset="0"/>
                <a:ea typeface="Arial-Rounded" panose="020B0500000000000000" pitchFamily="34" charset="0"/>
                <a:cs typeface="Arial-Rounded" panose="020B0500000000000000" pitchFamily="34" charset="0"/>
              </a:rPr>
              <a:t> chơi thả diều. Bố dạy Nam biết cách vừa chạy vừa kéo căng dây và giật giật để con diều có thể  bay cao. Hai anh em thích thú ngắm nhìn những cánh diều sặc sỡ, đáng yêu chao liệng trên bầu trời.</a:t>
            </a:r>
          </a:p>
        </p:txBody>
      </p:sp>
      <p:pic>
        <p:nvPicPr>
          <p:cNvPr id="18" name="Picture 2" descr="Kết nối tri thức với cuộc s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98ABA5AA-0DFE-461C-8D07-D1F945AEA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901" y="-161921"/>
            <a:ext cx="2893591" cy="1706942"/>
          </a:xfrm>
          <a:prstGeom prst="rect">
            <a:avLst/>
          </a:prstGeom>
        </p:spPr>
      </p:pic>
      <p:grpSp>
        <p:nvGrpSpPr>
          <p:cNvPr id="20" name="Group 19"/>
          <p:cNvGrpSpPr/>
          <p:nvPr/>
        </p:nvGrpSpPr>
        <p:grpSpPr>
          <a:xfrm>
            <a:off x="11517511" y="1292773"/>
            <a:ext cx="366789" cy="826618"/>
            <a:chOff x="3075709" y="1064527"/>
            <a:chExt cx="366789" cy="826618"/>
          </a:xfrm>
        </p:grpSpPr>
        <p:cxnSp>
          <p:nvCxnSpPr>
            <p:cNvPr id="21" name="Straight Connector 20"/>
            <p:cNvCxnSpPr/>
            <p:nvPr/>
          </p:nvCxnSpPr>
          <p:spPr>
            <a:xfrm flipH="1">
              <a:off x="3075709"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215751"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015111" y="3831929"/>
            <a:ext cx="366789" cy="826618"/>
            <a:chOff x="3075709" y="1064527"/>
            <a:chExt cx="366789" cy="826618"/>
          </a:xfrm>
        </p:grpSpPr>
        <p:cxnSp>
          <p:nvCxnSpPr>
            <p:cNvPr id="26" name="Straight Connector 25"/>
            <p:cNvCxnSpPr/>
            <p:nvPr/>
          </p:nvCxnSpPr>
          <p:spPr>
            <a:xfrm flipH="1">
              <a:off x="3075709"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215751"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0039337" y="5403779"/>
            <a:ext cx="366789" cy="826618"/>
            <a:chOff x="3075709" y="1064527"/>
            <a:chExt cx="366789" cy="826618"/>
          </a:xfrm>
        </p:grpSpPr>
        <p:cxnSp>
          <p:nvCxnSpPr>
            <p:cNvPr id="29" name="Straight Connector 28"/>
            <p:cNvCxnSpPr/>
            <p:nvPr/>
          </p:nvCxnSpPr>
          <p:spPr>
            <a:xfrm flipH="1">
              <a:off x="3075709"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215751"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a:off x="4895981" y="2937510"/>
            <a:ext cx="780789" cy="0"/>
          </a:xfrm>
          <a:prstGeom prst="line">
            <a:avLst/>
          </a:prstGeom>
          <a:noFill/>
          <a:ln w="38100" cap="flat" cmpd="sng" algn="ctr">
            <a:solidFill>
              <a:srgbClr val="C0504D"/>
            </a:solidFill>
            <a:prstDash val="solid"/>
          </a:ln>
          <a:effectLst>
            <a:outerShdw blurRad="40000" dist="23000" dir="5400000" rotWithShape="0">
              <a:srgbClr val="000000">
                <a:alpha val="35000"/>
              </a:srgbClr>
            </a:outerShdw>
          </a:effectLst>
        </p:spPr>
      </p:cxnSp>
      <p:cxnSp>
        <p:nvCxnSpPr>
          <p:cNvPr id="35" name="Straight Connector 34"/>
          <p:cNvCxnSpPr/>
          <p:nvPr/>
        </p:nvCxnSpPr>
        <p:spPr>
          <a:xfrm>
            <a:off x="10774960" y="3726180"/>
            <a:ext cx="780789" cy="0"/>
          </a:xfrm>
          <a:prstGeom prst="line">
            <a:avLst/>
          </a:prstGeom>
          <a:noFill/>
          <a:ln w="38100" cap="flat" cmpd="sng" algn="ctr">
            <a:solidFill>
              <a:srgbClr val="C0504D"/>
            </a:solidFill>
            <a:prstDash val="solid"/>
          </a:ln>
          <a:effectLst>
            <a:outerShdw blurRad="40000" dist="23000" dir="5400000" rotWithShape="0">
              <a:srgbClr val="000000">
                <a:alpha val="35000"/>
              </a:srgbClr>
            </a:outerShdw>
          </a:effectLst>
        </p:spPr>
      </p:cxnSp>
      <p:cxnSp>
        <p:nvCxnSpPr>
          <p:cNvPr id="36" name="Straight Connector 35"/>
          <p:cNvCxnSpPr/>
          <p:nvPr/>
        </p:nvCxnSpPr>
        <p:spPr>
          <a:xfrm>
            <a:off x="10584460" y="2119391"/>
            <a:ext cx="780789" cy="0"/>
          </a:xfrm>
          <a:prstGeom prst="line">
            <a:avLst/>
          </a:prstGeom>
          <a:noFill/>
          <a:ln w="38100" cap="flat" cmpd="sng" algn="ctr">
            <a:solidFill>
              <a:srgbClr val="C0504D"/>
            </a:solidFill>
            <a:prstDash val="solid"/>
          </a:ln>
          <a:effectLst>
            <a:outerShdw blurRad="40000" dist="23000" dir="5400000" rotWithShape="0">
              <a:srgbClr val="000000">
                <a:alpha val="35000"/>
              </a:srgbClr>
            </a:outerShdw>
          </a:effectLst>
        </p:spPr>
      </p:cxnSp>
      <p:cxnSp>
        <p:nvCxnSpPr>
          <p:cNvPr id="37" name="Straight Connector 36"/>
          <p:cNvCxnSpPr/>
          <p:nvPr/>
        </p:nvCxnSpPr>
        <p:spPr>
          <a:xfrm>
            <a:off x="2169547" y="6230397"/>
            <a:ext cx="780789" cy="0"/>
          </a:xfrm>
          <a:prstGeom prst="line">
            <a:avLst/>
          </a:prstGeom>
          <a:noFill/>
          <a:ln w="38100" cap="flat" cmpd="sng" algn="ctr">
            <a:solidFill>
              <a:srgbClr val="C0504D"/>
            </a:solidFill>
            <a:prstDash val="solid"/>
          </a:ln>
          <a:effectLst>
            <a:outerShdw blurRad="40000" dist="23000" dir="5400000" rotWithShape="0">
              <a:srgbClr val="000000">
                <a:alpha val="35000"/>
              </a:srgbClr>
            </a:outerShdw>
          </a:effectLst>
        </p:spPr>
      </p:cxnSp>
      <p:cxnSp>
        <p:nvCxnSpPr>
          <p:cNvPr id="38" name="Straight Connector 37"/>
          <p:cNvCxnSpPr/>
          <p:nvPr/>
        </p:nvCxnSpPr>
        <p:spPr>
          <a:xfrm>
            <a:off x="8363341" y="5403779"/>
            <a:ext cx="780789" cy="0"/>
          </a:xfrm>
          <a:prstGeom prst="line">
            <a:avLst/>
          </a:prstGeom>
          <a:noFill/>
          <a:ln w="38100" cap="flat" cmpd="sng" algn="ctr">
            <a:solidFill>
              <a:srgbClr val="C0504D"/>
            </a:solidFill>
            <a:prstDash val="solid"/>
          </a:ln>
          <a:effectLst>
            <a:outerShdw blurRad="40000" dist="23000" dir="5400000" rotWithShape="0">
              <a:srgbClr val="000000">
                <a:alpha val="35000"/>
              </a:srgbClr>
            </a:outerShdw>
          </a:effectLst>
        </p:spPr>
      </p:cxnSp>
    </p:spTree>
    <p:extLst>
      <p:ext uri="{BB962C8B-B14F-4D97-AF65-F5344CB8AC3E}">
        <p14:creationId xmlns:p14="http://schemas.microsoft.com/office/powerpoint/2010/main" val="140771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arn(inVertical)">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arn(inVertical)">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arn(inVertical)">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arn(inVertical)">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barn(inVertical)">
                                      <p:cBhvr>
                                        <p:cTn id="5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 y="6510969"/>
            <a:ext cx="12202805" cy="347031"/>
            <a:chOff x="1" y="6645897"/>
            <a:chExt cx="12202805" cy="212103"/>
          </a:xfrm>
        </p:grpSpPr>
        <p:sp>
          <p:nvSpPr>
            <p:cNvPr id="4" name="Rectangle 3"/>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510969"/>
          </a:xfrm>
          <a:prstGeom prst="rect">
            <a:avLst/>
          </a:prstGeom>
        </p:spPr>
      </p:pic>
      <p:grpSp>
        <p:nvGrpSpPr>
          <p:cNvPr id="23" name="Group 22"/>
          <p:cNvGrpSpPr/>
          <p:nvPr/>
        </p:nvGrpSpPr>
        <p:grpSpPr>
          <a:xfrm>
            <a:off x="1821903" y="1795699"/>
            <a:ext cx="8788757" cy="2919569"/>
            <a:chOff x="1868199" y="2632197"/>
            <a:chExt cx="8788757" cy="2919569"/>
          </a:xfrm>
          <a:pattFill prst="trellis">
            <a:fgClr>
              <a:srgbClr val="BCE6EB"/>
            </a:fgClr>
            <a:bgClr>
              <a:schemeClr val="bg1"/>
            </a:bgClr>
          </a:pattFill>
        </p:grpSpPr>
        <p:sp>
          <p:nvSpPr>
            <p:cNvPr id="20" name="Rectangle: Rounded Corners 1">
              <a:extLst>
                <a:ext uri="{FF2B5EF4-FFF2-40B4-BE49-F238E27FC236}">
                  <a16:creationId xmlns:a16="http://schemas.microsoft.com/office/drawing/2014/main" id="{68A52418-C60A-4F1C-B2CF-788FF7F41C63}"/>
                </a:ext>
              </a:extLst>
            </p:cNvPr>
            <p:cNvSpPr/>
            <p:nvPr/>
          </p:nvSpPr>
          <p:spPr>
            <a:xfrm>
              <a:off x="1868199" y="2632197"/>
              <a:ext cx="8788757" cy="2919569"/>
            </a:xfrm>
            <a:prstGeom prst="roundRect">
              <a:avLst/>
            </a:prstGeom>
            <a:grp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A2648D38-8BBE-48DF-97C2-9245ECC93D93}"/>
                </a:ext>
              </a:extLst>
            </p:cNvPr>
            <p:cNvSpPr txBox="1"/>
            <p:nvPr/>
          </p:nvSpPr>
          <p:spPr>
            <a:xfrm>
              <a:off x="3553836" y="2845487"/>
              <a:ext cx="5176705" cy="923330"/>
            </a:xfrm>
            <a:prstGeom prst="rect">
              <a:avLst/>
            </a:prstGeom>
            <a:noFill/>
          </p:spPr>
          <p:txBody>
            <a:bodyPr wrap="square" rtlCol="0">
              <a:spAutoFit/>
            </a:bodyPr>
            <a:lstStyle/>
            <a:p>
              <a:pPr algn="ctr"/>
              <a:r>
                <a:rPr lang="en-US" sz="5400" b="1" dirty="0">
                  <a:ln w="28575">
                    <a:solidFill>
                      <a:schemeClr val="bg1"/>
                    </a:solidFill>
                    <a:prstDash val="solid"/>
                  </a:ln>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TIẾNG VIỆT 1</a:t>
              </a:r>
            </a:p>
          </p:txBody>
        </p:sp>
        <p:sp>
          <p:nvSpPr>
            <p:cNvPr id="22" name="TextBox 21">
              <a:extLst>
                <a:ext uri="{FF2B5EF4-FFF2-40B4-BE49-F238E27FC236}">
                  <a16:creationId xmlns:a16="http://schemas.microsoft.com/office/drawing/2014/main" id="{379624A9-5175-4996-8B97-76546D990D60}"/>
                </a:ext>
              </a:extLst>
            </p:cNvPr>
            <p:cNvSpPr txBox="1"/>
            <p:nvPr/>
          </p:nvSpPr>
          <p:spPr>
            <a:xfrm>
              <a:off x="1873098" y="3897876"/>
              <a:ext cx="8711432" cy="1323439"/>
            </a:xfrm>
            <a:prstGeom prst="rect">
              <a:avLst/>
            </a:prstGeom>
            <a:noFill/>
          </p:spPr>
          <p:txBody>
            <a:bodyPr wrap="square" rtlCol="0">
              <a:spAutoFit/>
            </a:bodyPr>
            <a:lstStyle/>
            <a:p>
              <a:pPr algn="ctr"/>
              <a:r>
                <a:rPr lang="en-US" sz="8000" b="1" dirty="0">
                  <a:ln w="0"/>
                  <a:solidFill>
                    <a:srgbClr val="AA4A30"/>
                  </a:solidFill>
                  <a:effectLst>
                    <a:outerShdw blurRad="38100" dist="25400" dir="5400000" algn="ctr" rotWithShape="0">
                      <a:srgbClr val="6E747A">
                        <a:alpha val="43000"/>
                      </a:srgbClr>
                    </a:outerShdw>
                  </a:effectLst>
                </a:rPr>
                <a:t>Bài 64:</a:t>
              </a:r>
              <a:r>
                <a:rPr lang="en-US" sz="8000" b="1" dirty="0">
                  <a:ln w="0"/>
                  <a:solidFill>
                    <a:srgbClr val="0070C0"/>
                  </a:solidFill>
                  <a:effectLst>
                    <a:outerShdw blurRad="38100" dist="25400" dir="5400000" algn="ctr" rotWithShape="0">
                      <a:srgbClr val="6E747A">
                        <a:alpha val="43000"/>
                      </a:srgbClr>
                    </a:outerShdw>
                  </a:effectLst>
                </a:rPr>
                <a:t> </a:t>
              </a:r>
              <a:r>
                <a:rPr lang="en-US" sz="6000" dirty="0">
                  <a:ln w="0"/>
                  <a:effectLst>
                    <a:outerShdw blurRad="38100" dist="25400" dir="5400000" algn="ctr" rotWithShape="0">
                      <a:srgbClr val="6E747A">
                        <a:alpha val="43000"/>
                      </a:srgbClr>
                    </a:outerShdw>
                  </a:effectLst>
                  <a:latin typeface="HP-211" panose="020B0803050302020204" pitchFamily="34" charset="0"/>
                </a:rPr>
                <a:t>iêt  iêu  yêu</a:t>
              </a:r>
            </a:p>
          </p:txBody>
        </p:sp>
      </p:gr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837"/>
            <a:ext cx="3015574" cy="2818430"/>
          </a:xfrm>
          <a:prstGeom prst="rect">
            <a:avLst/>
          </a:prstGeom>
        </p:spPr>
      </p:pic>
    </p:spTree>
    <p:extLst>
      <p:ext uri="{BB962C8B-B14F-4D97-AF65-F5344CB8AC3E}">
        <p14:creationId xmlns:p14="http://schemas.microsoft.com/office/powerpoint/2010/main" val="228170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853" y="1645192"/>
            <a:ext cx="5989577" cy="3697270"/>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39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89" y="-154436"/>
            <a:ext cx="2643578" cy="1631839"/>
          </a:xfrm>
          <a:prstGeom prst="rect">
            <a:avLst/>
          </a:prstGeom>
        </p:spPr>
      </p:pic>
      <p:sp>
        <p:nvSpPr>
          <p:cNvPr id="17" name="TextBox 16"/>
          <p:cNvSpPr txBox="1"/>
          <p:nvPr/>
        </p:nvSpPr>
        <p:spPr>
          <a:xfrm>
            <a:off x="2619146" y="557586"/>
            <a:ext cx="7116009" cy="923330"/>
          </a:xfrm>
          <a:prstGeom prst="rect">
            <a:avLst/>
          </a:prstGeom>
          <a:noFill/>
        </p:spPr>
        <p:txBody>
          <a:bodyPr wrap="square" rtlCol="0">
            <a:spAutoFit/>
          </a:bodyPr>
          <a:lstStyle/>
          <a:p>
            <a:pPr algn="ctr"/>
            <a:r>
              <a:rPr lang="en-US" sz="54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Thế giới trên bầu trời</a:t>
            </a:r>
          </a:p>
        </p:txBody>
      </p:sp>
      <p:pic>
        <p:nvPicPr>
          <p:cNvPr id="18"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4"/>
          <a:stretch>
            <a:fillRect/>
          </a:stretch>
        </p:blipFill>
        <p:spPr>
          <a:xfrm>
            <a:off x="2103833" y="1477403"/>
            <a:ext cx="8146633" cy="4534456"/>
          </a:xfrm>
          <a:prstGeom prst="rect">
            <a:avLst/>
          </a:prstGeom>
        </p:spPr>
      </p:pic>
    </p:spTree>
    <p:extLst>
      <p:ext uri="{BB962C8B-B14F-4D97-AF65-F5344CB8AC3E}">
        <p14:creationId xmlns:p14="http://schemas.microsoft.com/office/powerpoint/2010/main" val="270856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89" y="-154436"/>
            <a:ext cx="2643578" cy="1631839"/>
          </a:xfrm>
          <a:prstGeom prst="rect">
            <a:avLst/>
          </a:prstGeom>
        </p:spPr>
      </p:pic>
      <p:sp>
        <p:nvSpPr>
          <p:cNvPr id="17" name="TextBox 16"/>
          <p:cNvSpPr txBox="1"/>
          <p:nvPr/>
        </p:nvSpPr>
        <p:spPr>
          <a:xfrm>
            <a:off x="2755779" y="484015"/>
            <a:ext cx="7116009" cy="923330"/>
          </a:xfrm>
          <a:prstGeom prst="rect">
            <a:avLst/>
          </a:prstGeom>
          <a:noFill/>
        </p:spPr>
        <p:txBody>
          <a:bodyPr wrap="square" rtlCol="0">
            <a:spAutoFit/>
          </a:bodyPr>
          <a:lstStyle/>
          <a:p>
            <a:pPr algn="ctr"/>
            <a:r>
              <a:rPr lang="en-US" sz="54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Thế giới trên bầu trời</a:t>
            </a:r>
          </a:p>
        </p:txBody>
      </p:sp>
      <p:pic>
        <p:nvPicPr>
          <p:cNvPr id="18"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2" descr="Đêm không trăng hay trời toàn sao? Câu trả lời sẽ gợi mở cách để bạn đẹp  hơn mỗi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218" y="1528393"/>
            <a:ext cx="4274421" cy="20887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Bức tranh của khát vọng - Công ty Xăng dầu Khu vực II - Petrolimex Saig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6572" y="4014267"/>
            <a:ext cx="4274421" cy="20944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ietravel Airlines chưa được cấp phép bay, phải làm rõ năng lực tài chính -  www.DienDanKinhTe.vn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4951" y="1528393"/>
            <a:ext cx="4267344" cy="2094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999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 y="6510969"/>
            <a:ext cx="12202805" cy="347031"/>
            <a:chOff x="1" y="6645897"/>
            <a:chExt cx="12202805" cy="212103"/>
          </a:xfrm>
        </p:grpSpPr>
        <p:sp>
          <p:nvSpPr>
            <p:cNvPr id="4" name="Rectangle 3"/>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789" cy="6510969"/>
          </a:xfrm>
          <a:prstGeom prst="rect">
            <a:avLst/>
          </a:prstGeom>
        </p:spPr>
      </p:pic>
      <p:grpSp>
        <p:nvGrpSpPr>
          <p:cNvPr id="23" name="Group 22"/>
          <p:cNvGrpSpPr/>
          <p:nvPr/>
        </p:nvGrpSpPr>
        <p:grpSpPr>
          <a:xfrm>
            <a:off x="1821904" y="1795700"/>
            <a:ext cx="8492016" cy="2515044"/>
            <a:chOff x="1868200" y="2632197"/>
            <a:chExt cx="8492016" cy="2919569"/>
          </a:xfrm>
          <a:pattFill prst="trellis">
            <a:fgClr>
              <a:srgbClr val="BCE6EB"/>
            </a:fgClr>
            <a:bgClr>
              <a:schemeClr val="bg1"/>
            </a:bgClr>
          </a:pattFill>
        </p:grpSpPr>
        <p:sp>
          <p:nvSpPr>
            <p:cNvPr id="20" name="Rectangle: Rounded Corners 1">
              <a:extLst>
                <a:ext uri="{FF2B5EF4-FFF2-40B4-BE49-F238E27FC236}">
                  <a16:creationId xmlns:a16="http://schemas.microsoft.com/office/drawing/2014/main" id="{68A52418-C60A-4F1C-B2CF-788FF7F41C63}"/>
                </a:ext>
              </a:extLst>
            </p:cNvPr>
            <p:cNvSpPr/>
            <p:nvPr/>
          </p:nvSpPr>
          <p:spPr>
            <a:xfrm>
              <a:off x="1868200" y="2632197"/>
              <a:ext cx="8492016" cy="2919569"/>
            </a:xfrm>
            <a:prstGeom prst="roundRect">
              <a:avLst/>
            </a:prstGeom>
            <a:grp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A2648D38-8BBE-48DF-97C2-9245ECC93D93}"/>
                </a:ext>
              </a:extLst>
            </p:cNvPr>
            <p:cNvSpPr txBox="1"/>
            <p:nvPr/>
          </p:nvSpPr>
          <p:spPr>
            <a:xfrm>
              <a:off x="2369373" y="3244194"/>
              <a:ext cx="7489670" cy="1393392"/>
            </a:xfrm>
            <a:prstGeom prst="rect">
              <a:avLst/>
            </a:prstGeom>
            <a:noFill/>
          </p:spPr>
          <p:txBody>
            <a:bodyPr wrap="square" rtlCol="0">
              <a:spAutoFit/>
            </a:bodyPr>
            <a:lstStyle/>
            <a:p>
              <a:pPr algn="ctr"/>
              <a:r>
                <a:rPr lang="en-US" sz="7200" b="1" dirty="0">
                  <a:ln w="28575">
                    <a:solidFill>
                      <a:schemeClr val="bg1"/>
                    </a:solidFill>
                    <a:prstDash val="solid"/>
                  </a:ln>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CỦNG CỐ BÀI HỌC</a:t>
              </a:r>
            </a:p>
          </p:txBody>
        </p:sp>
      </p:grpSp>
      <p:pic>
        <p:nvPicPr>
          <p:cNvPr id="1026"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1339" y="116454"/>
            <a:ext cx="1186774" cy="1186774"/>
          </a:xfrm>
          <a:prstGeom prst="roundRect">
            <a:avLst>
              <a:gd name="adj" fmla="val 16667"/>
            </a:avLst>
          </a:prstGeom>
          <a:ln>
            <a:solidFill>
              <a:schemeClr val="accent6">
                <a:lumMod val="60000"/>
                <a:lumOff val="40000"/>
              </a:schemeClr>
            </a:solidFill>
          </a:ln>
          <a:effectLst>
            <a:glow rad="635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3DC8453C-C512-4489-80A2-2910095B8EFB}"/>
              </a:ext>
            </a:extLst>
          </p:cNvPr>
          <p:cNvPicPr>
            <a:picLocks noChangeAspect="1"/>
          </p:cNvPicPr>
          <p:nvPr/>
        </p:nvPicPr>
        <p:blipFill>
          <a:blip r:embed="rId4"/>
          <a:stretch>
            <a:fillRect/>
          </a:stretch>
        </p:blipFill>
        <p:spPr>
          <a:xfrm>
            <a:off x="7983042" y="3622189"/>
            <a:ext cx="3936693" cy="2888780"/>
          </a:xfrm>
          <a:prstGeom prst="rect">
            <a:avLst/>
          </a:prstGeom>
        </p:spPr>
      </p:pic>
    </p:spTree>
    <p:extLst>
      <p:ext uri="{BB962C8B-B14F-4D97-AF65-F5344CB8AC3E}">
        <p14:creationId xmlns:p14="http://schemas.microsoft.com/office/powerpoint/2010/main" val="251187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right)">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3" descr="资源 734302">
            <a:extLst>
              <a:ext uri="{FF2B5EF4-FFF2-40B4-BE49-F238E27FC236}">
                <a16:creationId xmlns:a16="http://schemas.microsoft.com/office/drawing/2014/main" id="{1772D1EA-E838-4CF6-9761-C85459A33FF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4689" y="3478213"/>
            <a:ext cx="7842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图片 4" descr="资源 134302">
            <a:extLst>
              <a:ext uri="{FF2B5EF4-FFF2-40B4-BE49-F238E27FC236}">
                <a16:creationId xmlns:a16="http://schemas.microsoft.com/office/drawing/2014/main" id="{050584C8-D2D6-4223-98B3-E13E48418ED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65623">
            <a:off x="4196266" y="436890"/>
            <a:ext cx="3553781" cy="21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图片 5" descr="资源 234302">
            <a:extLst>
              <a:ext uri="{FF2B5EF4-FFF2-40B4-BE49-F238E27FC236}">
                <a16:creationId xmlns:a16="http://schemas.microsoft.com/office/drawing/2014/main" id="{DEF8E8B0-2F21-401D-A3A9-019B52D4B43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788" y="918782"/>
            <a:ext cx="1985963"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图片 6" descr="资源 334302">
            <a:extLst>
              <a:ext uri="{FF2B5EF4-FFF2-40B4-BE49-F238E27FC236}">
                <a16:creationId xmlns:a16="http://schemas.microsoft.com/office/drawing/2014/main" id="{CF60E73B-2D9C-49B7-8B9D-EAB250D3EE8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68657" y="257011"/>
            <a:ext cx="1560513"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图片 8" descr="资源 534302">
            <a:extLst>
              <a:ext uri="{FF2B5EF4-FFF2-40B4-BE49-F238E27FC236}">
                <a16:creationId xmlns:a16="http://schemas.microsoft.com/office/drawing/2014/main" id="{201850E6-2008-4E5D-A81B-0DE7D4B0BB0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55422" y="2789853"/>
            <a:ext cx="9621944" cy="367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图片 9" descr="资源 634302">
            <a:extLst>
              <a:ext uri="{FF2B5EF4-FFF2-40B4-BE49-F238E27FC236}">
                <a16:creationId xmlns:a16="http://schemas.microsoft.com/office/drawing/2014/main" id="{F76AD176-5FB8-4891-9F3C-583956B19C4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208713"/>
            <a:ext cx="121920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95CE5ECC-B098-467C-9DBB-D443EA75536D}"/>
              </a:ext>
            </a:extLst>
          </p:cNvPr>
          <p:cNvSpPr/>
          <p:nvPr/>
        </p:nvSpPr>
        <p:spPr>
          <a:xfrm>
            <a:off x="8622" y="1885569"/>
            <a:ext cx="12183378" cy="1862048"/>
          </a:xfrm>
          <a:prstGeom prst="rect">
            <a:avLst/>
          </a:prstGeom>
          <a:noFill/>
        </p:spPr>
        <p:txBody>
          <a:bodyPr wrap="square" lIns="91440" tIns="45720" rIns="91440" bIns="4572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500" b="1" i="0" u="none" strike="noStrike" kern="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rPr>
              <a:t>Trò chơi: HÁI TÁO</a:t>
            </a:r>
          </a:p>
        </p:txBody>
      </p:sp>
    </p:spTree>
    <p:extLst>
      <p:ext uri="{BB962C8B-B14F-4D97-AF65-F5344CB8AC3E}">
        <p14:creationId xmlns:p14="http://schemas.microsoft.com/office/powerpoint/2010/main" val="256340164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4.16667E-7 1.85185E-6 L 0.00026 -0.02338 " pathEditMode="relative" rAng="0" ptsTypes="AA">
                                      <p:cBhvr>
                                        <p:cTn id="6" dur="250" accel="50000" decel="50000" autoRev="1" fill="hold">
                                          <p:stCondLst>
                                            <p:cond delay="0"/>
                                          </p:stCondLst>
                                        </p:cTn>
                                        <p:tgtEl>
                                          <p:spTgt spid="8"/>
                                        </p:tgtEl>
                                        <p:attrNameLst>
                                          <p:attrName>ppt_x</p:attrName>
                                          <p:attrName>ppt_y</p:attrName>
                                        </p:attrNameLst>
                                      </p:cBhvr>
                                      <p:rCtr x="13" y="-1181"/>
                                    </p:animMotion>
                                    <p:animRot by="1500000">
                                      <p:cBhvr>
                                        <p:cTn id="7" dur="125" fill="hold">
                                          <p:stCondLst>
                                            <p:cond delay="0"/>
                                          </p:stCondLst>
                                        </p:cTn>
                                        <p:tgtEl>
                                          <p:spTgt spid="8"/>
                                        </p:tgtEl>
                                        <p:attrNameLst>
                                          <p:attrName>r</p:attrName>
                                        </p:attrNameLst>
                                      </p:cBhvr>
                                    </p:animRot>
                                    <p:animRot by="-1500000">
                                      <p:cBhvr>
                                        <p:cTn id="8" dur="125" fill="hold">
                                          <p:stCondLst>
                                            <p:cond delay="125"/>
                                          </p:stCondLst>
                                        </p:cTn>
                                        <p:tgtEl>
                                          <p:spTgt spid="8"/>
                                        </p:tgtEl>
                                        <p:attrNameLst>
                                          <p:attrName>r</p:attrName>
                                        </p:attrNameLst>
                                      </p:cBhvr>
                                    </p:animRot>
                                    <p:animRot by="-1500000">
                                      <p:cBhvr>
                                        <p:cTn id="9" dur="125" fill="hold">
                                          <p:stCondLst>
                                            <p:cond delay="250"/>
                                          </p:stCondLst>
                                        </p:cTn>
                                        <p:tgtEl>
                                          <p:spTgt spid="8"/>
                                        </p:tgtEl>
                                        <p:attrNameLst>
                                          <p:attrName>r</p:attrName>
                                        </p:attrNameLst>
                                      </p:cBhvr>
                                    </p:animRot>
                                    <p:animRot by="1500000">
                                      <p:cBhvr>
                                        <p:cTn id="10"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ranh lớ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đèn pin">
            <a:extLst>
              <a:ext uri="{FF2B5EF4-FFF2-40B4-BE49-F238E27FC236}">
                <a16:creationId xmlns:a16="http://schemas.microsoft.com/office/drawing/2014/main" id="{4FBFFB78-2AE0-42A5-9AD9-754543735CEE}"/>
              </a:ext>
            </a:extLst>
          </p:cNvPr>
          <p:cNvSpPr txBox="1"/>
          <p:nvPr/>
        </p:nvSpPr>
        <p:spPr>
          <a:xfrm>
            <a:off x="8057787" y="4544061"/>
            <a:ext cx="3104885" cy="861766"/>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a:t>
            </a:r>
            <a:r>
              <a:rPr kumimoji="0" lang="es-ES" sz="50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ặng</a:t>
            </a:r>
            <a:r>
              <a:rPr kumimoji="0" lang="es-ES" sz="50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s-ES" sz="50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yên</a:t>
            </a:r>
            <a:endParaRPr kumimoji="0" lang="es-ES" sz="5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mũ len">
            <a:extLst>
              <a:ext uri="{FF2B5EF4-FFF2-40B4-BE49-F238E27FC236}">
                <a16:creationId xmlns:a16="http://schemas.microsoft.com/office/drawing/2014/main" id="{4FBFFB78-2AE0-42A5-9AD9-754543735CEE}"/>
              </a:ext>
            </a:extLst>
          </p:cNvPr>
          <p:cNvSpPr txBox="1"/>
          <p:nvPr/>
        </p:nvSpPr>
        <p:spPr>
          <a:xfrm>
            <a:off x="7980242" y="4544061"/>
            <a:ext cx="3104075" cy="923322"/>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a:t>
            </a:r>
            <a:r>
              <a:rPr kumimoji="0" lang="es-ES" sz="54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him</a:t>
            </a:r>
            <a:r>
              <a:rPr kumimoji="0" lang="es-ES" sz="5400" b="1"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s-ES" sz="5400" b="1"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yến</a:t>
            </a:r>
            <a:endParaRPr kumimoji="0" lang="es-E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mưa phùn">
            <a:extLst>
              <a:ext uri="{FF2B5EF4-FFF2-40B4-BE49-F238E27FC236}">
                <a16:creationId xmlns:a16="http://schemas.microsoft.com/office/drawing/2014/main" id="{4FBFFB78-2AE0-42A5-9AD9-754543735CEE}"/>
              </a:ext>
            </a:extLst>
          </p:cNvPr>
          <p:cNvSpPr txBox="1"/>
          <p:nvPr/>
        </p:nvSpPr>
        <p:spPr>
          <a:xfrm>
            <a:off x="7975858" y="4544061"/>
            <a:ext cx="3112841" cy="923322"/>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a:t>
            </a:r>
            <a:r>
              <a:rPr kumimoji="0" lang="es-ES" sz="54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ủ </a:t>
            </a:r>
            <a:r>
              <a:rPr kumimoji="0" lang="es-ES" sz="54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riềng</a:t>
            </a:r>
            <a:endParaRPr kumimoji="0" lang="es-E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dế mèn">
            <a:extLst>
              <a:ext uri="{FF2B5EF4-FFF2-40B4-BE49-F238E27FC236}">
                <a16:creationId xmlns:a16="http://schemas.microsoft.com/office/drawing/2014/main" id="{4FBFFB78-2AE0-42A5-9AD9-754543735CEE}"/>
              </a:ext>
            </a:extLst>
          </p:cNvPr>
          <p:cNvSpPr txBox="1"/>
          <p:nvPr/>
        </p:nvSpPr>
        <p:spPr>
          <a:xfrm>
            <a:off x="7703329" y="4555437"/>
            <a:ext cx="3657898" cy="923322"/>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a:t>
            </a:r>
            <a:r>
              <a:rPr kumimoji="0" lang="es-ES" sz="54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iêng</a:t>
            </a:r>
            <a:r>
              <a:rPr kumimoji="0" lang="es-ES" sz="5400" b="1"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s-ES" sz="5400" b="1"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năng</a:t>
            </a:r>
            <a:endParaRPr kumimoji="0" lang="es-E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bản tin">
            <a:extLst>
              <a:ext uri="{FF2B5EF4-FFF2-40B4-BE49-F238E27FC236}">
                <a16:creationId xmlns:a16="http://schemas.microsoft.com/office/drawing/2014/main" id="{4FBFFB78-2AE0-42A5-9AD9-754543735CEE}"/>
              </a:ext>
            </a:extLst>
          </p:cNvPr>
          <p:cNvSpPr txBox="1"/>
          <p:nvPr/>
        </p:nvSpPr>
        <p:spPr>
          <a:xfrm>
            <a:off x="7901885" y="4532685"/>
            <a:ext cx="3112841" cy="923322"/>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a:t>
            </a:r>
            <a:r>
              <a:rPr kumimoji="0" lang="es-ES" sz="54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im</a:t>
            </a:r>
            <a:r>
              <a:rPr kumimoji="0" lang="es-ES" sz="5400" b="1"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s-ES" sz="5400" b="1"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tiêm</a:t>
            </a:r>
            <a:endParaRPr kumimoji="0" lang="es-E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cun con">
            <a:extLst>
              <a:ext uri="{FF2B5EF4-FFF2-40B4-BE49-F238E27FC236}">
                <a16:creationId xmlns:a16="http://schemas.microsoft.com/office/drawing/2014/main" id="{4FBFFB78-2AE0-42A5-9AD9-754543735CEE}"/>
              </a:ext>
            </a:extLst>
          </p:cNvPr>
          <p:cNvSpPr txBox="1"/>
          <p:nvPr/>
        </p:nvSpPr>
        <p:spPr>
          <a:xfrm>
            <a:off x="8060178" y="4526962"/>
            <a:ext cx="3104885" cy="923322"/>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q</a:t>
            </a:r>
            <a:r>
              <a:rPr kumimoji="0" lang="es-ES" sz="54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ue</a:t>
            </a:r>
            <a:r>
              <a:rPr kumimoji="0" lang="es-ES" sz="5400" b="1"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s-ES" sz="5400" b="1"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diêm</a:t>
            </a:r>
            <a:endParaRPr kumimoji="0" lang="es-E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giỏ đự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9225" y="4588694"/>
            <a:ext cx="4022747" cy="2591602"/>
          </a:xfrm>
          <a:prstGeom prst="rect">
            <a:avLst/>
          </a:prstGeom>
        </p:spPr>
      </p:pic>
      <p:grpSp>
        <p:nvGrpSpPr>
          <p:cNvPr id="6" name="Group 1"/>
          <p:cNvGrpSpPr/>
          <p:nvPr/>
        </p:nvGrpSpPr>
        <p:grpSpPr>
          <a:xfrm>
            <a:off x="2370802" y="619445"/>
            <a:ext cx="1556676" cy="1048433"/>
            <a:chOff x="2341807" y="722423"/>
            <a:chExt cx="1167507" cy="1048431"/>
          </a:xfrm>
        </p:grpSpPr>
        <p:pic>
          <p:nvPicPr>
            <p:cNvPr id="7" name="Picture 6">
              <a:extLst>
                <a:ext uri="{FF2B5EF4-FFF2-40B4-BE49-F238E27FC236}">
                  <a16:creationId xmlns:a16="http://schemas.microsoft.com/office/drawing/2014/main" id="{E5929B31-C064-4E36-8583-45BE156D55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15989" y="722423"/>
              <a:ext cx="994475" cy="994475"/>
            </a:xfrm>
            <a:prstGeom prst="rect">
              <a:avLst/>
            </a:prstGeom>
            <a:effectLst>
              <a:outerShdw blurRad="50800" dist="38100" dir="2700000" algn="tl" rotWithShape="0">
                <a:prstClr val="black">
                  <a:alpha val="40000"/>
                </a:prstClr>
              </a:outerShdw>
            </a:effectLst>
          </p:spPr>
        </p:pic>
        <p:sp>
          <p:nvSpPr>
            <p:cNvPr id="8" name="1">
              <a:extLst>
                <a:ext uri="{FF2B5EF4-FFF2-40B4-BE49-F238E27FC236}">
                  <a16:creationId xmlns:a16="http://schemas.microsoft.com/office/drawing/2014/main" id="{BE3211B7-5C00-41C9-ADD5-6A89B04AD8A0}"/>
                </a:ext>
              </a:extLst>
            </p:cNvPr>
            <p:cNvSpPr txBox="1"/>
            <p:nvPr/>
          </p:nvSpPr>
          <p:spPr>
            <a:xfrm>
              <a:off x="2341807" y="1001415"/>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1</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0" name="Group 2"/>
          <p:cNvGrpSpPr/>
          <p:nvPr/>
        </p:nvGrpSpPr>
        <p:grpSpPr>
          <a:xfrm>
            <a:off x="4250540" y="2642322"/>
            <a:ext cx="1556676" cy="1048433"/>
            <a:chOff x="5632842" y="2105111"/>
            <a:chExt cx="1167507" cy="1048431"/>
          </a:xfrm>
        </p:grpSpPr>
        <p:pic>
          <p:nvPicPr>
            <p:cNvPr id="11" name="2">
              <a:extLst>
                <a:ext uri="{FF2B5EF4-FFF2-40B4-BE49-F238E27FC236}">
                  <a16:creationId xmlns:a16="http://schemas.microsoft.com/office/drawing/2014/main" id="{E5929B31-C064-4E36-8583-45BE156D55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07024" y="2105111"/>
              <a:ext cx="994475" cy="994475"/>
            </a:xfrm>
            <a:prstGeom prst="rect">
              <a:avLst/>
            </a:prstGeom>
            <a:effectLst>
              <a:outerShdw blurRad="50800" dist="38100" dir="2700000" algn="tl" rotWithShape="0">
                <a:prstClr val="black">
                  <a:alpha val="40000"/>
                </a:prstClr>
              </a:outerShdw>
            </a:effectLst>
          </p:spPr>
        </p:pic>
        <p:sp>
          <p:nvSpPr>
            <p:cNvPr id="12" name="2">
              <a:extLst>
                <a:ext uri="{FF2B5EF4-FFF2-40B4-BE49-F238E27FC236}">
                  <a16:creationId xmlns:a16="http://schemas.microsoft.com/office/drawing/2014/main" id="{BE3211B7-5C00-41C9-ADD5-6A89B04AD8A0}"/>
                </a:ext>
              </a:extLst>
            </p:cNvPr>
            <p:cNvSpPr txBox="1"/>
            <p:nvPr/>
          </p:nvSpPr>
          <p:spPr>
            <a:xfrm>
              <a:off x="5632842" y="2384103"/>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2</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3" name="Group 13"/>
          <p:cNvGrpSpPr/>
          <p:nvPr/>
        </p:nvGrpSpPr>
        <p:grpSpPr>
          <a:xfrm>
            <a:off x="1070082" y="1990174"/>
            <a:ext cx="1556676" cy="1048433"/>
            <a:chOff x="1559230" y="2459387"/>
            <a:chExt cx="1167507" cy="1048431"/>
          </a:xfrm>
        </p:grpSpPr>
        <p:pic>
          <p:nvPicPr>
            <p:cNvPr id="14" name="Picture 13">
              <a:extLst>
                <a:ext uri="{FF2B5EF4-FFF2-40B4-BE49-F238E27FC236}">
                  <a16:creationId xmlns:a16="http://schemas.microsoft.com/office/drawing/2014/main" id="{E5929B31-C064-4E36-8583-45BE156D55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3412" y="2459387"/>
              <a:ext cx="994475" cy="994475"/>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BE3211B7-5C00-41C9-ADD5-6A89B04AD8A0}"/>
                </a:ext>
              </a:extLst>
            </p:cNvPr>
            <p:cNvSpPr txBox="1"/>
            <p:nvPr/>
          </p:nvSpPr>
          <p:spPr>
            <a:xfrm>
              <a:off x="1559230" y="2738379"/>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3</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4"/>
          <p:cNvGrpSpPr/>
          <p:nvPr/>
        </p:nvGrpSpPr>
        <p:grpSpPr>
          <a:xfrm>
            <a:off x="4266986" y="435444"/>
            <a:ext cx="1556676" cy="1048433"/>
            <a:chOff x="1559230" y="2459387"/>
            <a:chExt cx="1167507" cy="1048431"/>
          </a:xfrm>
        </p:grpSpPr>
        <p:pic>
          <p:nvPicPr>
            <p:cNvPr id="17" name="Picture 16">
              <a:extLst>
                <a:ext uri="{FF2B5EF4-FFF2-40B4-BE49-F238E27FC236}">
                  <a16:creationId xmlns:a16="http://schemas.microsoft.com/office/drawing/2014/main" id="{E5929B31-C064-4E36-8583-45BE156D55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3412" y="2459387"/>
              <a:ext cx="994475" cy="994475"/>
            </a:xfrm>
            <a:prstGeom prst="rect">
              <a:avLst/>
            </a:prstGeom>
            <a:effectLst>
              <a:outerShdw blurRad="50800" dist="38100" dir="2700000" algn="tl" rotWithShape="0">
                <a:prstClr val="black">
                  <a:alpha val="40000"/>
                </a:prstClr>
              </a:outerShdw>
            </a:effectLst>
          </p:spPr>
        </p:pic>
        <p:sp>
          <p:nvSpPr>
            <p:cNvPr id="18" name="4">
              <a:extLst>
                <a:ext uri="{FF2B5EF4-FFF2-40B4-BE49-F238E27FC236}">
                  <a16:creationId xmlns:a16="http://schemas.microsoft.com/office/drawing/2014/main" id="{BE3211B7-5C00-41C9-ADD5-6A89B04AD8A0}"/>
                </a:ext>
              </a:extLst>
            </p:cNvPr>
            <p:cNvSpPr txBox="1"/>
            <p:nvPr/>
          </p:nvSpPr>
          <p:spPr>
            <a:xfrm>
              <a:off x="1559230" y="2738379"/>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4</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9" name="Group 5"/>
          <p:cNvGrpSpPr/>
          <p:nvPr/>
        </p:nvGrpSpPr>
        <p:grpSpPr>
          <a:xfrm>
            <a:off x="3087600" y="1850678"/>
            <a:ext cx="1556676" cy="1048433"/>
            <a:chOff x="1559230" y="2459387"/>
            <a:chExt cx="1167507" cy="1048431"/>
          </a:xfrm>
        </p:grpSpPr>
        <p:pic>
          <p:nvPicPr>
            <p:cNvPr id="20" name="Picture 19">
              <a:extLst>
                <a:ext uri="{FF2B5EF4-FFF2-40B4-BE49-F238E27FC236}">
                  <a16:creationId xmlns:a16="http://schemas.microsoft.com/office/drawing/2014/main" id="{E5929B31-C064-4E36-8583-45BE156D55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3412" y="2459387"/>
              <a:ext cx="994475" cy="994475"/>
            </a:xfrm>
            <a:prstGeom prst="rect">
              <a:avLst/>
            </a:prstGeom>
            <a:effectLst>
              <a:outerShdw blurRad="50800" dist="38100" dir="2700000" algn="tl" rotWithShape="0">
                <a:prstClr val="black">
                  <a:alpha val="40000"/>
                </a:prstClr>
              </a:outerShdw>
            </a:effectLst>
          </p:spPr>
        </p:pic>
        <p:sp>
          <p:nvSpPr>
            <p:cNvPr id="21" name="5">
              <a:extLst>
                <a:ext uri="{FF2B5EF4-FFF2-40B4-BE49-F238E27FC236}">
                  <a16:creationId xmlns:a16="http://schemas.microsoft.com/office/drawing/2014/main" id="{BE3211B7-5C00-41C9-ADD5-6A89B04AD8A0}"/>
                </a:ext>
              </a:extLst>
            </p:cNvPr>
            <p:cNvSpPr txBox="1"/>
            <p:nvPr/>
          </p:nvSpPr>
          <p:spPr>
            <a:xfrm>
              <a:off x="1559230" y="2738379"/>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5</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2" name="Group 22"/>
          <p:cNvGrpSpPr/>
          <p:nvPr/>
        </p:nvGrpSpPr>
        <p:grpSpPr>
          <a:xfrm>
            <a:off x="5214411" y="1608631"/>
            <a:ext cx="1556676" cy="1048433"/>
            <a:chOff x="1559230" y="2459387"/>
            <a:chExt cx="1167507" cy="1048431"/>
          </a:xfrm>
        </p:grpSpPr>
        <p:pic>
          <p:nvPicPr>
            <p:cNvPr id="23" name="Picture 22">
              <a:extLst>
                <a:ext uri="{FF2B5EF4-FFF2-40B4-BE49-F238E27FC236}">
                  <a16:creationId xmlns:a16="http://schemas.microsoft.com/office/drawing/2014/main" id="{E5929B31-C064-4E36-8583-45BE156D55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3412" y="2459387"/>
              <a:ext cx="994475" cy="994475"/>
            </a:xfrm>
            <a:prstGeom prst="rect">
              <a:avLst/>
            </a:prstGeom>
            <a:effectLst>
              <a:outerShdw blurRad="50800" dist="38100" dir="2700000" algn="tl" rotWithShape="0">
                <a:prstClr val="black">
                  <a:alpha val="40000"/>
                </a:prstClr>
              </a:outerShdw>
            </a:effectLst>
          </p:spPr>
        </p:pic>
        <p:sp>
          <p:nvSpPr>
            <p:cNvPr id="24" name="TextBox 23">
              <a:extLst>
                <a:ext uri="{FF2B5EF4-FFF2-40B4-BE49-F238E27FC236}">
                  <a16:creationId xmlns:a16="http://schemas.microsoft.com/office/drawing/2014/main" id="{BE3211B7-5C00-41C9-ADD5-6A89B04AD8A0}"/>
                </a:ext>
              </a:extLst>
            </p:cNvPr>
            <p:cNvSpPr txBox="1"/>
            <p:nvPr/>
          </p:nvSpPr>
          <p:spPr>
            <a:xfrm>
              <a:off x="1559230" y="2738379"/>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6</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6" name="Oval mặt trời"/>
          <p:cNvSpPr/>
          <p:nvPr/>
        </p:nvSpPr>
        <p:spPr>
          <a:xfrm>
            <a:off x="9214338" y="1226807"/>
            <a:ext cx="1242655" cy="1204310"/>
          </a:xfrm>
          <a:prstGeom prst="ellipse">
            <a:avLst/>
          </a:prstGeom>
          <a:solidFill>
            <a:srgbClr val="FFC000"/>
          </a:solidFill>
          <a:ln>
            <a:solidFill>
              <a:srgbClr val="F4A956"/>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2"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1936750" y="498496"/>
            <a:ext cx="649817" cy="487363"/>
          </a:xfrm>
          <a:prstGeom prst="rect">
            <a:avLst/>
          </a:prstGeom>
        </p:spPr>
      </p:pic>
      <p:pic>
        <p:nvPicPr>
          <p:cNvPr id="33"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1936751" y="1192959"/>
            <a:ext cx="649817" cy="487363"/>
          </a:xfrm>
          <a:prstGeom prst="rect">
            <a:avLst/>
          </a:prstGeom>
        </p:spPr>
      </p:pic>
      <p:pic>
        <p:nvPicPr>
          <p:cNvPr id="34"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1936752" y="1717175"/>
            <a:ext cx="649817" cy="487363"/>
          </a:xfrm>
          <a:prstGeom prst="rect">
            <a:avLst/>
          </a:prstGeom>
        </p:spPr>
      </p:pic>
      <p:pic>
        <p:nvPicPr>
          <p:cNvPr id="35"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2058254" y="2187436"/>
            <a:ext cx="649817" cy="487363"/>
          </a:xfrm>
          <a:prstGeom prst="rect">
            <a:avLst/>
          </a:prstGeom>
        </p:spPr>
      </p:pic>
      <p:pic>
        <p:nvPicPr>
          <p:cNvPr id="36"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2083326" y="2621253"/>
            <a:ext cx="745237" cy="487363"/>
          </a:xfrm>
          <a:prstGeom prst="rect">
            <a:avLst/>
          </a:prstGeom>
        </p:spPr>
      </p:pic>
      <p:pic>
        <p:nvPicPr>
          <p:cNvPr id="37"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2098683" y="3167056"/>
            <a:ext cx="649817" cy="487363"/>
          </a:xfrm>
          <a:prstGeom prst="rect">
            <a:avLst/>
          </a:prstGeom>
        </p:spPr>
      </p:pic>
      <p:sp>
        <p:nvSpPr>
          <p:cNvPr id="38" name="trò chơi hái táo">
            <a:extLst>
              <a:ext uri="{FF2B5EF4-FFF2-40B4-BE49-F238E27FC236}">
                <a16:creationId xmlns:a16="http://schemas.microsoft.com/office/drawing/2014/main" id="{6A09F3A1-02AB-44DC-8258-7AE50EC14C7F}"/>
              </a:ext>
            </a:extLst>
          </p:cNvPr>
          <p:cNvSpPr/>
          <p:nvPr/>
        </p:nvSpPr>
        <p:spPr>
          <a:xfrm>
            <a:off x="6267266" y="-19255"/>
            <a:ext cx="6023643" cy="861774"/>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Trò</a:t>
            </a:r>
            <a:r>
              <a:rPr kumimoji="0" lang="en-US" sz="5000" b="1" i="0" u="none" strike="noStrike" kern="0" cap="none" spc="0" normalizeH="0" noProof="0" dirty="0">
                <a:ln w="6600">
                  <a:solidFill>
                    <a:srgbClr val="C0504D"/>
                  </a:solidFill>
                  <a:prstDash val="solid"/>
                </a:ln>
                <a:solidFill>
                  <a:srgbClr val="FFFFFF"/>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0" cap="none" spc="0" normalizeH="0" noProof="0" dirty="0" err="1">
                <a:ln w="6600">
                  <a:solidFill>
                    <a:srgbClr val="C0504D"/>
                  </a:solidFill>
                  <a:prstDash val="solid"/>
                </a:ln>
                <a:solidFill>
                  <a:srgbClr val="FFFFFF"/>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5000" b="1" i="0" u="none" strike="noStrike" kern="0" cap="none" spc="0" normalizeH="0" noProof="0" dirty="0">
                <a:ln w="6600">
                  <a:solidFill>
                    <a:srgbClr val="C0504D"/>
                  </a:solidFill>
                  <a:prstDash val="solid"/>
                </a:ln>
                <a:solidFill>
                  <a:srgbClr val="FFFFFF"/>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0" cap="none" spc="0" normalizeH="0" noProof="0" dirty="0" err="1">
                <a:ln w="6600">
                  <a:solidFill>
                    <a:srgbClr val="C0504D"/>
                  </a:solidFill>
                  <a:prstDash val="solid"/>
                </a:ln>
                <a:solidFill>
                  <a:srgbClr val="FFFFFF"/>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Hái</a:t>
            </a:r>
            <a:r>
              <a:rPr kumimoji="0" lang="en-US" sz="5000" b="1" i="0" u="none" strike="noStrike" kern="0" cap="none" spc="0" normalizeH="0" noProof="0" dirty="0">
                <a:ln w="6600">
                  <a:solidFill>
                    <a:srgbClr val="C0504D"/>
                  </a:solidFill>
                  <a:prstDash val="solid"/>
                </a:ln>
                <a:solidFill>
                  <a:srgbClr val="FFFFFF"/>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0" cap="none" spc="0" normalizeH="0" noProof="0" dirty="0" err="1">
                <a:ln w="6600">
                  <a:solidFill>
                    <a:srgbClr val="C0504D"/>
                  </a:solidFill>
                  <a:prstDash val="solid"/>
                </a:ln>
                <a:solidFill>
                  <a:srgbClr val="FFFFFF"/>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táo</a:t>
            </a:r>
            <a:endParaRPr kumimoji="0" lang="en-US" sz="5000" b="1" i="0" u="none" strike="noStrike" kern="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Arrow: Right 1">
            <a:hlinkClick r:id="rId10" action="ppaction://hlinksldjump"/>
            <a:extLst>
              <a:ext uri="{FF2B5EF4-FFF2-40B4-BE49-F238E27FC236}">
                <a16:creationId xmlns:a16="http://schemas.microsoft.com/office/drawing/2014/main" id="{3670F0BD-3248-4703-BF8C-031A9E705C20}"/>
              </a:ext>
            </a:extLst>
          </p:cNvPr>
          <p:cNvSpPr/>
          <p:nvPr/>
        </p:nvSpPr>
        <p:spPr>
          <a:xfrm>
            <a:off x="11034318" y="6292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2" name="Tieng-tinh-tinh-www_nhacchuongvui_com.mp3">
            <a:hlinkClick r:id="" action="ppaction://media"/>
            <a:extLst>
              <a:ext uri="{FF2B5EF4-FFF2-40B4-BE49-F238E27FC236}">
                <a16:creationId xmlns:a16="http://schemas.microsoft.com/office/drawing/2014/main" id="{EBA9B55E-7069-4256-9E8C-73F7AC3C8A2A}"/>
              </a:ext>
            </a:extLst>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2098683" y="4056698"/>
            <a:ext cx="649817" cy="487363"/>
          </a:xfrm>
          <a:prstGeom prst="rect">
            <a:avLst/>
          </a:prstGeom>
        </p:spPr>
      </p:pic>
    </p:spTree>
    <p:extLst>
      <p:ext uri="{BB962C8B-B14F-4D97-AF65-F5344CB8AC3E}">
        <p14:creationId xmlns:p14="http://schemas.microsoft.com/office/powerpoint/2010/main" val="3031869021"/>
      </p:ext>
    </p:extLst>
  </p:cSld>
  <p:clrMapOvr>
    <a:masterClrMapping/>
  </p:clrMapOvr>
  <mc:AlternateContent xmlns:mc="http://schemas.openxmlformats.org/markup-compatibility/2006" xmlns:p14="http://schemas.microsoft.com/office/powerpoint/2010/main">
    <mc:Choice Requires="p14">
      <p:transition>
        <p14:warp dir="i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1.11111E-6 L 0.00026 -0.02338 " pathEditMode="relative" rAng="0" ptsTypes="AA">
                                      <p:cBhvr>
                                        <p:cTn id="6" dur="250" accel="50000" decel="50000" autoRev="1" fill="hold">
                                          <p:stCondLst>
                                            <p:cond delay="0"/>
                                          </p:stCondLst>
                                        </p:cTn>
                                        <p:tgtEl>
                                          <p:spTgt spid="38"/>
                                        </p:tgtEl>
                                        <p:attrNameLst>
                                          <p:attrName>ppt_x</p:attrName>
                                          <p:attrName>ppt_y</p:attrName>
                                        </p:attrNameLst>
                                      </p:cBhvr>
                                      <p:rCtr x="13" y="-1181"/>
                                    </p:animMotion>
                                    <p:animRot by="1500000">
                                      <p:cBhvr>
                                        <p:cTn id="7" dur="125" fill="hold">
                                          <p:stCondLst>
                                            <p:cond delay="0"/>
                                          </p:stCondLst>
                                        </p:cTn>
                                        <p:tgtEl>
                                          <p:spTgt spid="38"/>
                                        </p:tgtEl>
                                        <p:attrNameLst>
                                          <p:attrName>r</p:attrName>
                                        </p:attrNameLst>
                                      </p:cBhvr>
                                    </p:animRot>
                                    <p:animRot by="-1500000">
                                      <p:cBhvr>
                                        <p:cTn id="8" dur="125" fill="hold">
                                          <p:stCondLst>
                                            <p:cond delay="125"/>
                                          </p:stCondLst>
                                        </p:cTn>
                                        <p:tgtEl>
                                          <p:spTgt spid="38"/>
                                        </p:tgtEl>
                                        <p:attrNameLst>
                                          <p:attrName>r</p:attrName>
                                        </p:attrNameLst>
                                      </p:cBhvr>
                                    </p:animRot>
                                    <p:animRot by="-1500000">
                                      <p:cBhvr>
                                        <p:cTn id="9" dur="125" fill="hold">
                                          <p:stCondLst>
                                            <p:cond delay="250"/>
                                          </p:stCondLst>
                                        </p:cTn>
                                        <p:tgtEl>
                                          <p:spTgt spid="38"/>
                                        </p:tgtEl>
                                        <p:attrNameLst>
                                          <p:attrName>r</p:attrName>
                                        </p:attrNameLst>
                                      </p:cBhvr>
                                    </p:animRot>
                                    <p:animRot by="1500000">
                                      <p:cBhvr>
                                        <p:cTn id="10" dur="125" fill="hold">
                                          <p:stCondLst>
                                            <p:cond delay="375"/>
                                          </p:stCondLst>
                                        </p:cTn>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subTnLst>
                                    <p:audio>
                                      <p:cMediaNode>
                                        <p:cTn display="0" masterRel="sameClick">
                                          <p:stCondLst>
                                            <p:cond evt="begin" delay="0">
                                              <p:tn val="14"/>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subTnLst>
                                    <p:audio>
                                      <p:cMediaNode>
                                        <p:cTn display="0" masterRel="sameClick">
                                          <p:stCondLst>
                                            <p:cond evt="begin" delay="0">
                                              <p:tn val="2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subTnLst>
                                    <p:audio>
                                      <p:cMediaNode>
                                        <p:cTn display="0" masterRel="sameClick">
                                          <p:stCondLst>
                                            <p:cond evt="begin" delay="0">
                                              <p:tn val="26"/>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13"/>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subTnLst>
                                    <p:audio>
                                      <p:cMediaNode>
                                        <p:cTn display="0" masterRel="sameClick">
                                          <p:stCondLst>
                                            <p:cond evt="begin" delay="0">
                                              <p:tn val="3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16"/>
                  </p:tgtEl>
                </p:cond>
              </p:nextCondLst>
            </p:seq>
            <p:seq concurrent="1" nextAc="seek">
              <p:cTn id="35" restart="whenNotActive" fill="hold" evtFilter="cancelBubble" nodeType="interactiveSeq">
                <p:stCondLst>
                  <p:cond evt="onClick" delay="0">
                    <p:tgtEl>
                      <p:spTgt spid="19"/>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subTnLst>
                                    <p:audio>
                                      <p:cMediaNode>
                                        <p:cTn display="0" masterRel="sameClick">
                                          <p:stCondLst>
                                            <p:cond evt="begin" delay="0">
                                              <p:tn val="38"/>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19"/>
                  </p:tgtEl>
                </p:cond>
              </p:nextCondLst>
            </p:seq>
            <p:seq concurrent="1" nextAc="seek">
              <p:cTn id="41" restart="whenNotActive" fill="hold" evtFilter="cancelBubble" nodeType="interactiveSeq">
                <p:stCondLst>
                  <p:cond evt="onClick" delay="0">
                    <p:tgtEl>
                      <p:spTgt spid="22"/>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subTnLst>
                                    <p:audio>
                                      <p:cMediaNode>
                                        <p:cTn display="0" masterRel="sameClick">
                                          <p:stCondLst>
                                            <p:cond evt="begin" delay="0">
                                              <p:tn val="44"/>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22"/>
                  </p:tgtEl>
                </p:cond>
              </p:nextCondLst>
            </p:seq>
            <p:seq concurrent="1" nextAc="seek">
              <p:cTn id="47" restart="whenNotActive" fill="hold" evtFilter="cancelBubble" nodeType="interactiveSeq">
                <p:stCondLst>
                  <p:cond evt="onClick" delay="0">
                    <p:tgtEl>
                      <p:spTgt spid="9"/>
                    </p:tgtEl>
                  </p:cond>
                </p:stCondLst>
                <p:endSync evt="end" delay="0">
                  <p:rtn val="all"/>
                </p:endSync>
                <p:childTnLst>
                  <p:par>
                    <p:cTn id="48" fill="hold">
                      <p:stCondLst>
                        <p:cond delay="0"/>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0.00065 -0.03218 L -0.08138 0.66412 " pathEditMode="relative" rAng="0" ptsTypes="AA">
                                      <p:cBhvr>
                                        <p:cTn id="51" dur="2000" fill="hold"/>
                                        <p:tgtEl>
                                          <p:spTgt spid="6"/>
                                        </p:tgtEl>
                                        <p:attrNameLst>
                                          <p:attrName>ppt_x</p:attrName>
                                          <p:attrName>ppt_y</p:attrName>
                                        </p:attrNameLst>
                                      </p:cBhvr>
                                      <p:rCtr x="-4102" y="34815"/>
                                    </p:animMotion>
                                  </p:childTnLst>
                                </p:cTn>
                              </p:par>
                              <p:par>
                                <p:cTn id="52" presetID="1" presetClass="mediacall" presetSubtype="0" fill="hold" nodeType="withEffect">
                                  <p:stCondLst>
                                    <p:cond delay="0"/>
                                  </p:stCondLst>
                                  <p:childTnLst>
                                    <p:cmd type="call" cmd="playFrom(0.0)">
                                      <p:cBhvr>
                                        <p:cTn id="53" dur="3448" fill="hold"/>
                                        <p:tgtEl>
                                          <p:spTgt spid="37"/>
                                        </p:tgtEl>
                                      </p:cBhvr>
                                    </p:cmd>
                                  </p:childTnLst>
                                </p:cTn>
                              </p:par>
                            </p:childTnLst>
                          </p:cTn>
                        </p:par>
                      </p:childTnLst>
                    </p:cTn>
                  </p:par>
                </p:childTnLst>
              </p:cTn>
              <p:nextCondLst>
                <p:cond evt="onClick" delay="0">
                  <p:tgtEl>
                    <p:spTgt spid="9"/>
                  </p:tgtEl>
                </p:cond>
              </p:nextCondLst>
            </p:seq>
            <p:seq concurrent="1" nextAc="seek">
              <p:cTn id="54" restart="whenNotActive" fill="hold" evtFilter="cancelBubble" nodeType="interactiveSeq">
                <p:stCondLst>
                  <p:cond evt="onClick" delay="0">
                    <p:tgtEl>
                      <p:spTgt spid="25"/>
                    </p:tgtEl>
                  </p:cond>
                </p:stCondLst>
                <p:endSync evt="end" delay="0">
                  <p:rtn val="all"/>
                </p:endSync>
                <p:childTnLst>
                  <p:par>
                    <p:cTn id="55" fill="hold">
                      <p:stCondLst>
                        <p:cond delay="0"/>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5.55112E-17 -4.07407E-6 L -0.24323 0.34121 " pathEditMode="relative" rAng="0" ptsTypes="AA">
                                      <p:cBhvr>
                                        <p:cTn id="58" dur="2000" fill="hold"/>
                                        <p:tgtEl>
                                          <p:spTgt spid="10"/>
                                        </p:tgtEl>
                                        <p:attrNameLst>
                                          <p:attrName>ppt_x</p:attrName>
                                          <p:attrName>ppt_y</p:attrName>
                                        </p:attrNameLst>
                                      </p:cBhvr>
                                      <p:rCtr x="-12161" y="17060"/>
                                    </p:animMotion>
                                  </p:childTnLst>
                                </p:cTn>
                              </p:par>
                              <p:par>
                                <p:cTn id="59" presetID="1" presetClass="mediacall" presetSubtype="0" fill="hold" nodeType="withEffect">
                                  <p:stCondLst>
                                    <p:cond delay="0"/>
                                  </p:stCondLst>
                                  <p:childTnLst>
                                    <p:cmd type="call" cmd="playFrom(0.0)">
                                      <p:cBhvr>
                                        <p:cTn id="60" dur="3448" fill="hold"/>
                                        <p:tgtEl>
                                          <p:spTgt spid="32"/>
                                        </p:tgtEl>
                                      </p:cBhvr>
                                    </p:cmd>
                                  </p:childTnLst>
                                </p:cTn>
                              </p:par>
                            </p:childTnLst>
                          </p:cTn>
                        </p:par>
                      </p:childTnLst>
                    </p:cTn>
                  </p:par>
                </p:childTnLst>
              </p:cTn>
              <p:nextCondLst>
                <p:cond evt="onClick" delay="0">
                  <p:tgtEl>
                    <p:spTgt spid="25"/>
                  </p:tgtEl>
                </p:cond>
              </p:nextCondLst>
            </p:seq>
            <p:seq concurrent="1" nextAc="seek">
              <p:cTn id="61" restart="whenNotActive" fill="hold" evtFilter="cancelBubble" nodeType="interactiveSeq">
                <p:stCondLst>
                  <p:cond evt="onClick" delay="0">
                    <p:tgtEl>
                      <p:spTgt spid="27"/>
                    </p:tgtEl>
                  </p:cond>
                </p:stCondLst>
                <p:endSync evt="end" delay="0">
                  <p:rtn val="all"/>
                </p:endSync>
                <p:childTnLst>
                  <p:par>
                    <p:cTn id="62" fill="hold">
                      <p:stCondLst>
                        <p:cond delay="0"/>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2.5E-6 3.33333E-6 L 0.01771 0.45208 " pathEditMode="relative" rAng="0" ptsTypes="AA">
                                      <p:cBhvr>
                                        <p:cTn id="65" dur="2000" fill="hold"/>
                                        <p:tgtEl>
                                          <p:spTgt spid="13"/>
                                        </p:tgtEl>
                                        <p:attrNameLst>
                                          <p:attrName>ppt_x</p:attrName>
                                          <p:attrName>ppt_y</p:attrName>
                                        </p:attrNameLst>
                                      </p:cBhvr>
                                      <p:rCtr x="885" y="22593"/>
                                    </p:animMotion>
                                  </p:childTnLst>
                                </p:cTn>
                              </p:par>
                              <p:par>
                                <p:cTn id="66" presetID="1" presetClass="mediacall" presetSubtype="0" fill="hold" nodeType="withEffect">
                                  <p:stCondLst>
                                    <p:cond delay="0"/>
                                  </p:stCondLst>
                                  <p:childTnLst>
                                    <p:cmd type="call" cmd="playFrom(0.0)">
                                      <p:cBhvr>
                                        <p:cTn id="67" dur="3448" fill="hold"/>
                                        <p:tgtEl>
                                          <p:spTgt spid="33"/>
                                        </p:tgtEl>
                                      </p:cBhvr>
                                    </p:cmd>
                                  </p:childTnLst>
                                </p:cTn>
                              </p:par>
                            </p:childTnLst>
                          </p:cTn>
                        </p:par>
                      </p:childTnLst>
                    </p:cTn>
                  </p:par>
                </p:childTnLst>
              </p:cTn>
              <p:nextCondLst>
                <p:cond evt="onClick" delay="0">
                  <p:tgtEl>
                    <p:spTgt spid="27"/>
                  </p:tgtEl>
                </p:cond>
              </p:nextCondLst>
            </p:seq>
            <p:seq concurrent="1" nextAc="seek">
              <p:cTn id="68" restart="whenNotActive" fill="hold" evtFilter="cancelBubble" nodeType="interactiveSeq">
                <p:stCondLst>
                  <p:cond evt="onClick" delay="0">
                    <p:tgtEl>
                      <p:spTgt spid="28"/>
                    </p:tgtEl>
                  </p:cond>
                </p:stCondLst>
                <p:endSync evt="end" delay="0">
                  <p:rtn val="all"/>
                </p:endSync>
                <p:childTnLst>
                  <p:par>
                    <p:cTn id="69" fill="hold">
                      <p:stCondLst>
                        <p:cond delay="0"/>
                      </p:stCondLst>
                      <p:childTnLst>
                        <p:par>
                          <p:cTn id="70" fill="hold">
                            <p:stCondLst>
                              <p:cond delay="0"/>
                            </p:stCondLst>
                            <p:childTnLst>
                              <p:par>
                                <p:cTn id="71" presetID="42" presetClass="path" presetSubtype="0" accel="50000" decel="50000" fill="hold" nodeType="clickEffect">
                                  <p:stCondLst>
                                    <p:cond delay="0"/>
                                  </p:stCondLst>
                                  <p:childTnLst>
                                    <p:animMotion origin="layout" path="M 0.01667 -0.01921 L -0.24739 0.66297 " pathEditMode="relative" rAng="0" ptsTypes="AA">
                                      <p:cBhvr>
                                        <p:cTn id="72" dur="2000" fill="hold"/>
                                        <p:tgtEl>
                                          <p:spTgt spid="16"/>
                                        </p:tgtEl>
                                        <p:attrNameLst>
                                          <p:attrName>ppt_x</p:attrName>
                                          <p:attrName>ppt_y</p:attrName>
                                        </p:attrNameLst>
                                      </p:cBhvr>
                                      <p:rCtr x="-13203" y="34097"/>
                                    </p:animMotion>
                                  </p:childTnLst>
                                </p:cTn>
                              </p:par>
                              <p:par>
                                <p:cTn id="73" presetID="1" presetClass="mediacall" presetSubtype="0" fill="hold" nodeType="withEffect">
                                  <p:stCondLst>
                                    <p:cond delay="0"/>
                                  </p:stCondLst>
                                  <p:childTnLst>
                                    <p:cmd type="call" cmd="playFrom(0.0)">
                                      <p:cBhvr>
                                        <p:cTn id="74" dur="3448" fill="hold"/>
                                        <p:tgtEl>
                                          <p:spTgt spid="34"/>
                                        </p:tgtEl>
                                      </p:cBhvr>
                                    </p:cmd>
                                  </p:childTnLst>
                                </p:cTn>
                              </p:par>
                            </p:childTnLst>
                          </p:cTn>
                        </p:par>
                      </p:childTnLst>
                    </p:cTn>
                  </p:par>
                </p:childTnLst>
              </p:cTn>
              <p:nextCondLst>
                <p:cond evt="onClick" delay="0">
                  <p:tgtEl>
                    <p:spTgt spid="28"/>
                  </p:tgtEl>
                </p:cond>
              </p:nextCondLst>
            </p:seq>
            <p:seq concurrent="1" nextAc="seek">
              <p:cTn id="75" restart="whenNotActive" fill="hold" evtFilter="cancelBubble" nodeType="interactiveSeq">
                <p:stCondLst>
                  <p:cond evt="onClick" delay="0">
                    <p:tgtEl>
                      <p:spTgt spid="29"/>
                    </p:tgtEl>
                  </p:cond>
                </p:stCondLst>
                <p:endSync evt="end" delay="0">
                  <p:rtn val="all"/>
                </p:endSync>
                <p:childTnLst>
                  <p:par>
                    <p:cTn id="76" fill="hold">
                      <p:stCondLst>
                        <p:cond delay="0"/>
                      </p:stCondLst>
                      <p:childTnLst>
                        <p:par>
                          <p:cTn id="77" fill="hold">
                            <p:stCondLst>
                              <p:cond delay="0"/>
                            </p:stCondLst>
                            <p:childTnLst>
                              <p:par>
                                <p:cTn id="78" presetID="42" presetClass="path" presetSubtype="0" accel="50000" decel="50000" fill="hold" nodeType="clickEffect">
                                  <p:stCondLst>
                                    <p:cond delay="0"/>
                                  </p:stCondLst>
                                  <p:childTnLst>
                                    <p:animMotion origin="layout" path="M 2.70833E-6 3.7037E-6 L -0.12878 0.45648 " pathEditMode="relative" rAng="0" ptsTypes="AA">
                                      <p:cBhvr>
                                        <p:cTn id="79" dur="2000" fill="hold"/>
                                        <p:tgtEl>
                                          <p:spTgt spid="19"/>
                                        </p:tgtEl>
                                        <p:attrNameLst>
                                          <p:attrName>ppt_x</p:attrName>
                                          <p:attrName>ppt_y</p:attrName>
                                        </p:attrNameLst>
                                      </p:cBhvr>
                                      <p:rCtr x="-6445" y="22824"/>
                                    </p:animMotion>
                                  </p:childTnLst>
                                </p:cTn>
                              </p:par>
                              <p:par>
                                <p:cTn id="80" presetID="1" presetClass="mediacall" presetSubtype="0" fill="hold" nodeType="withEffect">
                                  <p:stCondLst>
                                    <p:cond delay="0"/>
                                  </p:stCondLst>
                                  <p:childTnLst>
                                    <p:cmd type="call" cmd="playFrom(0.0)">
                                      <p:cBhvr>
                                        <p:cTn id="81" dur="3448" fill="hold"/>
                                        <p:tgtEl>
                                          <p:spTgt spid="35"/>
                                        </p:tgtEl>
                                      </p:cBhvr>
                                    </p:cmd>
                                  </p:childTnLst>
                                </p:cTn>
                              </p:par>
                            </p:childTnLst>
                          </p:cTn>
                        </p:par>
                      </p:childTnLst>
                    </p:cTn>
                  </p:par>
                </p:childTnLst>
              </p:cTn>
              <p:nextCondLst>
                <p:cond evt="onClick" delay="0">
                  <p:tgtEl>
                    <p:spTgt spid="29"/>
                  </p:tgtEl>
                </p:cond>
              </p:nextCondLst>
            </p:seq>
            <p:seq concurrent="1" nextAc="seek">
              <p:cTn id="82" restart="whenNotActive" fill="hold" evtFilter="cancelBubble" nodeType="interactiveSeq">
                <p:stCondLst>
                  <p:cond evt="onClick" delay="0">
                    <p:tgtEl>
                      <p:spTgt spid="30"/>
                    </p:tgtEl>
                  </p:cond>
                </p:stCondLst>
                <p:endSync evt="end" delay="0">
                  <p:rtn val="all"/>
                </p:endSync>
                <p:childTnLst>
                  <p:par>
                    <p:cTn id="83" fill="hold">
                      <p:stCondLst>
                        <p:cond delay="0"/>
                      </p:stCondLst>
                      <p:childTnLst>
                        <p:par>
                          <p:cTn id="84" fill="hold">
                            <p:stCondLst>
                              <p:cond delay="0"/>
                            </p:stCondLst>
                            <p:childTnLst>
                              <p:par>
                                <p:cTn id="85" presetID="42" presetClass="path" presetSubtype="0" accel="50000" decel="50000" fill="hold" nodeType="clickEffect">
                                  <p:stCondLst>
                                    <p:cond delay="0"/>
                                  </p:stCondLst>
                                  <p:childTnLst>
                                    <p:animMotion origin="layout" path="M 3.54167E-6 -0.00139 L -0.29974 0.4919 " pathEditMode="relative" rAng="0" ptsTypes="AA">
                                      <p:cBhvr>
                                        <p:cTn id="86" dur="2000" fill="hold"/>
                                        <p:tgtEl>
                                          <p:spTgt spid="22"/>
                                        </p:tgtEl>
                                        <p:attrNameLst>
                                          <p:attrName>ppt_x</p:attrName>
                                          <p:attrName>ppt_y</p:attrName>
                                        </p:attrNameLst>
                                      </p:cBhvr>
                                      <p:rCtr x="-14987" y="24653"/>
                                    </p:animMotion>
                                  </p:childTnLst>
                                </p:cTn>
                              </p:par>
                              <p:par>
                                <p:cTn id="87" presetID="1" presetClass="mediacall" presetSubtype="0" fill="hold" nodeType="withEffect">
                                  <p:stCondLst>
                                    <p:cond delay="0"/>
                                  </p:stCondLst>
                                  <p:childTnLst>
                                    <p:cmd type="call" cmd="playFrom(0.0)">
                                      <p:cBhvr>
                                        <p:cTn id="88" dur="3448" fill="hold"/>
                                        <p:tgtEl>
                                          <p:spTgt spid="36"/>
                                        </p:tgtEl>
                                      </p:cBhvr>
                                    </p:cmd>
                                  </p:childTnLst>
                                </p:cTn>
                              </p:par>
                            </p:childTnLst>
                          </p:cTn>
                        </p:par>
                      </p:childTnLst>
                    </p:cTn>
                  </p:par>
                </p:childTnLst>
              </p:cTn>
              <p:nextCondLst>
                <p:cond evt="onClick" delay="0">
                  <p:tgtEl>
                    <p:spTgt spid="30"/>
                  </p:tgtEl>
                </p:cond>
              </p:nextCondLst>
            </p:seq>
            <p:audio>
              <p:cMediaNode vol="80000">
                <p:cTn id="89" fill="hold" display="0">
                  <p:stCondLst>
                    <p:cond delay="indefinite"/>
                  </p:stCondLst>
                  <p:endCondLst>
                    <p:cond evt="onStopAudio" delay="0">
                      <p:tgtEl>
                        <p:sldTgt/>
                      </p:tgtEl>
                    </p:cond>
                  </p:endCondLst>
                </p:cTn>
                <p:tgtEl>
                  <p:spTgt spid="32"/>
                </p:tgtEl>
              </p:cMediaNode>
            </p:audio>
            <p:audio>
              <p:cMediaNode vol="80000">
                <p:cTn id="90" fill="hold" display="0">
                  <p:stCondLst>
                    <p:cond delay="indefinite"/>
                  </p:stCondLst>
                  <p:endCondLst>
                    <p:cond evt="onStopAudio" delay="0">
                      <p:tgtEl>
                        <p:sldTgt/>
                      </p:tgtEl>
                    </p:cond>
                  </p:endCondLst>
                </p:cTn>
                <p:tgtEl>
                  <p:spTgt spid="33"/>
                </p:tgtEl>
              </p:cMediaNode>
            </p:audio>
            <p:audio>
              <p:cMediaNode vol="80000">
                <p:cTn id="91" fill="hold" display="0">
                  <p:stCondLst>
                    <p:cond delay="indefinite"/>
                  </p:stCondLst>
                  <p:endCondLst>
                    <p:cond evt="onStopAudio" delay="0">
                      <p:tgtEl>
                        <p:sldTgt/>
                      </p:tgtEl>
                    </p:cond>
                  </p:endCondLst>
                </p:cTn>
                <p:tgtEl>
                  <p:spTgt spid="34"/>
                </p:tgtEl>
              </p:cMediaNode>
            </p:audio>
            <p:audio>
              <p:cMediaNode vol="80000">
                <p:cTn id="92" fill="hold" display="0">
                  <p:stCondLst>
                    <p:cond delay="indefinite"/>
                  </p:stCondLst>
                  <p:endCondLst>
                    <p:cond evt="onStopAudio" delay="0">
                      <p:tgtEl>
                        <p:sldTgt/>
                      </p:tgtEl>
                    </p:cond>
                  </p:endCondLst>
                </p:cTn>
                <p:tgtEl>
                  <p:spTgt spid="35"/>
                </p:tgtEl>
              </p:cMediaNode>
            </p:audio>
            <p:audio>
              <p:cMediaNode vol="80000">
                <p:cTn id="93" fill="hold" display="0">
                  <p:stCondLst>
                    <p:cond delay="indefinite"/>
                  </p:stCondLst>
                  <p:endCondLst>
                    <p:cond evt="onStopAudio" delay="0">
                      <p:tgtEl>
                        <p:sldTgt/>
                      </p:tgtEl>
                    </p:cond>
                  </p:endCondLst>
                </p:cTn>
                <p:tgtEl>
                  <p:spTgt spid="36"/>
                </p:tgtEl>
              </p:cMediaNode>
            </p:audio>
            <p:audio>
              <p:cMediaNode vol="80000">
                <p:cTn id="94" fill="hold" display="0">
                  <p:stCondLst>
                    <p:cond delay="indefinite"/>
                  </p:stCondLst>
                  <p:endCondLst>
                    <p:cond evt="onStopAudio" delay="0">
                      <p:tgtEl>
                        <p:sldTgt/>
                      </p:tgtEl>
                    </p:cond>
                  </p:endCondLst>
                </p:cTn>
                <p:tgtEl>
                  <p:spTgt spid="37"/>
                </p:tgtEl>
              </p:cMediaNode>
            </p:audio>
            <p:audio>
              <p:cMediaNode vol="80000">
                <p:cTn id="95" fill="hold" display="0">
                  <p:stCondLst>
                    <p:cond delay="indefinite"/>
                  </p:stCondLst>
                  <p:endCondLst>
                    <p:cond evt="onStopAudio" delay="0">
                      <p:tgtEl>
                        <p:sldTgt/>
                      </p:tgtEl>
                    </p:cond>
                  </p:endCondLst>
                </p:cTn>
                <p:tgtEl>
                  <p:spTgt spid="42"/>
                </p:tgtEl>
              </p:cMediaNode>
            </p:audio>
            <p:seq concurrent="1" nextAc="seek">
              <p:cTn id="96" restart="whenNotActive" fill="hold" evtFilter="cancelBubble" nodeType="interactiveSeq">
                <p:stCondLst>
                  <p:cond evt="onClick" delay="0">
                    <p:tgtEl>
                      <p:spTgt spid="26"/>
                    </p:tgtEl>
                  </p:cond>
                </p:stCondLst>
                <p:endSync evt="end" delay="0">
                  <p:rtn val="all"/>
                </p:endSync>
                <p:childTnLst>
                  <p:par>
                    <p:cTn id="97" fill="hold">
                      <p:stCondLst>
                        <p:cond delay="0"/>
                      </p:stCondLst>
                      <p:childTnLst>
                        <p:par>
                          <p:cTn id="98" fill="hold">
                            <p:stCondLst>
                              <p:cond delay="0"/>
                            </p:stCondLst>
                            <p:childTnLst>
                              <p:par>
                                <p:cTn id="99" presetID="1" presetClass="exit" presetSubtype="0" fill="hold" grpId="1" nodeType="withEffect">
                                  <p:stCondLst>
                                    <p:cond delay="0"/>
                                  </p:stCondLst>
                                  <p:childTnLst>
                                    <p:set>
                                      <p:cBhvr>
                                        <p:cTn id="100" dur="1" fill="hold">
                                          <p:stCondLst>
                                            <p:cond delay="0"/>
                                          </p:stCondLst>
                                        </p:cTn>
                                        <p:tgtEl>
                                          <p:spTgt spid="25"/>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9"/>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27"/>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28"/>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29"/>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9" grpId="0" animBg="1"/>
      <p:bldP spid="9" grpId="1" animBg="1"/>
      <p:bldP spid="25" grpId="0" animBg="1"/>
      <p:bldP spid="25" grpId="1" animBg="1"/>
      <p:bldP spid="27" grpId="0" animBg="1"/>
      <p:bldP spid="27" grpId="1" animBg="1"/>
      <p:bldP spid="28" grpId="0" animBg="1"/>
      <p:bldP spid="28" grpId="1" animBg="1"/>
      <p:bldP spid="29" grpId="0" animBg="1"/>
      <p:bldP spid="29" grpId="1" animBg="1"/>
      <p:bldP spid="30" grpId="0" animBg="1"/>
      <p:bldP spid="30" grpId="1" animBg="1"/>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779" y="2351699"/>
            <a:ext cx="6249725" cy="2284256"/>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65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828" y="0"/>
            <a:ext cx="12200978" cy="5457143"/>
          </a:xfrm>
          <a:prstGeom prst="rect">
            <a:avLst/>
          </a:prstGeom>
        </p:spPr>
      </p:pic>
      <p:sp>
        <p:nvSpPr>
          <p:cNvPr id="3" name="TextBox 2">
            <a:extLst>
              <a:ext uri="{FF2B5EF4-FFF2-40B4-BE49-F238E27FC236}">
                <a16:creationId xmlns:a16="http://schemas.microsoft.com/office/drawing/2014/main" id="{379624A9-5175-4996-8B97-76546D990D60}"/>
              </a:ext>
            </a:extLst>
          </p:cNvPr>
          <p:cNvSpPr txBox="1"/>
          <p:nvPr/>
        </p:nvSpPr>
        <p:spPr>
          <a:xfrm>
            <a:off x="559872" y="5581393"/>
            <a:ext cx="11454450" cy="707886"/>
          </a:xfrm>
          <a:prstGeom prst="rect">
            <a:avLst/>
          </a:prstGeom>
          <a:noFill/>
        </p:spPr>
        <p:txBody>
          <a:bodyPr wrap="square" rtlCol="0">
            <a:spAutoFit/>
          </a:bodyPr>
          <a:lstStyle/>
          <a:p>
            <a:r>
              <a:rPr lang="en-US" sz="4000" dirty="0">
                <a:ln w="0"/>
                <a:latin typeface="Arial-Rounded" panose="020B0500000000000000" pitchFamily="34" charset="0"/>
                <a:ea typeface="Arial-Rounded" panose="020B0500000000000000" pitchFamily="34" charset="0"/>
                <a:cs typeface="Arial-Rounded" panose="020B0500000000000000" pitchFamily="34" charset="0"/>
              </a:rPr>
              <a:t>Em yêu sách. Nhờ có sách, em biết nhiều điều hay.</a:t>
            </a:r>
          </a:p>
        </p:txBody>
      </p:sp>
      <p:sp>
        <p:nvSpPr>
          <p:cNvPr id="4" name="TextBox 3">
            <a:extLst>
              <a:ext uri="{FF2B5EF4-FFF2-40B4-BE49-F238E27FC236}">
                <a16:creationId xmlns:a16="http://schemas.microsoft.com/office/drawing/2014/main" id="{379624A9-5175-4996-8B97-76546D990D60}"/>
              </a:ext>
            </a:extLst>
          </p:cNvPr>
          <p:cNvSpPr txBox="1"/>
          <p:nvPr/>
        </p:nvSpPr>
        <p:spPr>
          <a:xfrm>
            <a:off x="1332604" y="5581393"/>
            <a:ext cx="1484554" cy="707886"/>
          </a:xfrm>
          <a:prstGeom prst="rect">
            <a:avLst/>
          </a:prstGeom>
          <a:noFill/>
        </p:spPr>
        <p:txBody>
          <a:bodyPr wrap="square" rtlCol="0">
            <a:spAutoFit/>
          </a:bodyPr>
          <a:lstStyle/>
          <a:p>
            <a:r>
              <a:rPr lang="en-US" sz="4000" dirty="0">
                <a:ln w="0"/>
                <a:solidFill>
                  <a:srgbClr val="FF0000"/>
                </a:solidFill>
                <a:latin typeface="Arial-Rounded" panose="020B0500000000000000" pitchFamily="34" charset="0"/>
                <a:ea typeface="Arial-Rounded" panose="020B0500000000000000" pitchFamily="34" charset="0"/>
                <a:cs typeface="Arial-Rounded" panose="020B0500000000000000" pitchFamily="34" charset="0"/>
              </a:rPr>
              <a:t>yêu</a:t>
            </a:r>
          </a:p>
        </p:txBody>
      </p:sp>
      <p:sp>
        <p:nvSpPr>
          <p:cNvPr id="5" name="TextBox 4">
            <a:extLst>
              <a:ext uri="{FF2B5EF4-FFF2-40B4-BE49-F238E27FC236}">
                <a16:creationId xmlns:a16="http://schemas.microsoft.com/office/drawing/2014/main" id="{379624A9-5175-4996-8B97-76546D990D60}"/>
              </a:ext>
            </a:extLst>
          </p:cNvPr>
          <p:cNvSpPr txBox="1"/>
          <p:nvPr/>
        </p:nvSpPr>
        <p:spPr>
          <a:xfrm>
            <a:off x="7416703" y="5580316"/>
            <a:ext cx="1660354" cy="707886"/>
          </a:xfrm>
          <a:prstGeom prst="rect">
            <a:avLst/>
          </a:prstGeom>
          <a:noFill/>
        </p:spPr>
        <p:txBody>
          <a:bodyPr wrap="square" rtlCol="0">
            <a:spAutoFit/>
          </a:bodyPr>
          <a:lstStyle/>
          <a:p>
            <a:r>
              <a:rPr lang="en-US" sz="4000" dirty="0">
                <a:ln w="0"/>
                <a:solidFill>
                  <a:srgbClr val="FF0000"/>
                </a:solidFill>
                <a:latin typeface="Arial-Rounded" panose="020B0500000000000000" pitchFamily="34" charset="0"/>
                <a:ea typeface="Arial-Rounded" panose="020B0500000000000000" pitchFamily="34" charset="0"/>
                <a:cs typeface="Arial-Rounded" panose="020B0500000000000000" pitchFamily="34" charset="0"/>
              </a:rPr>
              <a:t>iêt</a:t>
            </a:r>
          </a:p>
        </p:txBody>
      </p:sp>
      <p:sp>
        <p:nvSpPr>
          <p:cNvPr id="6" name="TextBox 5">
            <a:extLst>
              <a:ext uri="{FF2B5EF4-FFF2-40B4-BE49-F238E27FC236}">
                <a16:creationId xmlns:a16="http://schemas.microsoft.com/office/drawing/2014/main" id="{379624A9-5175-4996-8B97-76546D990D60}"/>
              </a:ext>
            </a:extLst>
          </p:cNvPr>
          <p:cNvSpPr txBox="1"/>
          <p:nvPr/>
        </p:nvSpPr>
        <p:spPr>
          <a:xfrm>
            <a:off x="8570032" y="5580316"/>
            <a:ext cx="1660354" cy="707886"/>
          </a:xfrm>
          <a:prstGeom prst="rect">
            <a:avLst/>
          </a:prstGeom>
          <a:noFill/>
        </p:spPr>
        <p:txBody>
          <a:bodyPr wrap="square" rtlCol="0">
            <a:spAutoFit/>
          </a:bodyPr>
          <a:lstStyle/>
          <a:p>
            <a:r>
              <a:rPr lang="en-US" sz="4000" dirty="0">
                <a:ln w="0"/>
                <a:solidFill>
                  <a:srgbClr val="FF0000"/>
                </a:solidFill>
                <a:latin typeface="Arial-Rounded" panose="020B0500000000000000" pitchFamily="34" charset="0"/>
                <a:ea typeface="Arial-Rounded" panose="020B0500000000000000" pitchFamily="34" charset="0"/>
                <a:cs typeface="Arial-Rounded" panose="020B0500000000000000" pitchFamily="34" charset="0"/>
              </a:rPr>
              <a:t>iêu</a:t>
            </a:r>
          </a:p>
        </p:txBody>
      </p:sp>
      <p:grpSp>
        <p:nvGrpSpPr>
          <p:cNvPr id="8" name="Group 7"/>
          <p:cNvGrpSpPr/>
          <p:nvPr/>
        </p:nvGrpSpPr>
        <p:grpSpPr>
          <a:xfrm>
            <a:off x="1" y="6510969"/>
            <a:ext cx="12202805" cy="347031"/>
            <a:chOff x="1" y="6645897"/>
            <a:chExt cx="12202805" cy="212103"/>
          </a:xfrm>
        </p:grpSpPr>
        <p:sp>
          <p:nvSpPr>
            <p:cNvPr id="9" name="Rectangle 8"/>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79624A9-5175-4996-8B97-76546D990D60}"/>
              </a:ext>
            </a:extLst>
          </p:cNvPr>
          <p:cNvSpPr txBox="1"/>
          <p:nvPr/>
        </p:nvSpPr>
        <p:spPr>
          <a:xfrm>
            <a:off x="9609892" y="5580316"/>
            <a:ext cx="1660354" cy="707886"/>
          </a:xfrm>
          <a:prstGeom prst="rect">
            <a:avLst/>
          </a:prstGeom>
          <a:noFill/>
        </p:spPr>
        <p:txBody>
          <a:bodyPr wrap="square" rtlCol="0">
            <a:spAutoFit/>
          </a:bodyPr>
          <a:lstStyle/>
          <a:p>
            <a:r>
              <a:rPr lang="en-US" sz="4000" dirty="0">
                <a:ln w="0"/>
                <a:solidFill>
                  <a:srgbClr val="FF0000"/>
                </a:solidFill>
                <a:latin typeface="Arial-Rounded" panose="020B0500000000000000" pitchFamily="34" charset="0"/>
                <a:ea typeface="Arial-Rounded" panose="020B0500000000000000" pitchFamily="34" charset="0"/>
                <a:cs typeface="Arial-Rounded" panose="020B0500000000000000" pitchFamily="34" charset="0"/>
              </a:rPr>
              <a:t>iêu</a:t>
            </a:r>
          </a:p>
        </p:txBody>
      </p:sp>
    </p:spTree>
    <p:extLst>
      <p:ext uri="{BB962C8B-B14F-4D97-AF65-F5344CB8AC3E}">
        <p14:creationId xmlns:p14="http://schemas.microsoft.com/office/powerpoint/2010/main" val="125920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510969"/>
            <a:ext cx="12202805" cy="347031"/>
            <a:chOff x="1" y="6645897"/>
            <a:chExt cx="12202805" cy="212103"/>
          </a:xfrm>
        </p:grpSpPr>
        <p:sp>
          <p:nvSpPr>
            <p:cNvPr id="3" name="Rectangle 2"/>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7118" y="1645192"/>
            <a:ext cx="6167047" cy="3697270"/>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0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2">
            <a:extLst>
              <a:ext uri="{28A0092B-C50C-407E-A947-70E740481C1C}">
                <a14:useLocalDpi xmlns:a14="http://schemas.microsoft.com/office/drawing/2010/main" val="0"/>
              </a:ext>
            </a:extLst>
          </a:blip>
          <a:srcRect t="11770"/>
          <a:stretch/>
        </p:blipFill>
        <p:spPr>
          <a:xfrm>
            <a:off x="1" y="-22860"/>
            <a:ext cx="12202805" cy="6511795"/>
          </a:xfrm>
          <a:prstGeom prst="rect">
            <a:avLst/>
          </a:prstGeom>
        </p:spPr>
      </p:pic>
      <p:pic>
        <p:nvPicPr>
          <p:cNvPr id="2" name="Picture 1">
            <a:extLst>
              <a:ext uri="{FF2B5EF4-FFF2-40B4-BE49-F238E27FC236}">
                <a16:creationId xmlns:a16="http://schemas.microsoft.com/office/drawing/2014/main" id="{98ABA5AA-0DFE-461C-8D07-D1F945AEA74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sp>
        <p:nvSpPr>
          <p:cNvPr id="3" name="TextBox 2">
            <a:extLst>
              <a:ext uri="{FF2B5EF4-FFF2-40B4-BE49-F238E27FC236}">
                <a16:creationId xmlns:a16="http://schemas.microsoft.com/office/drawing/2014/main" id="{33EC4A5E-E089-46E1-951D-E73B20FAF15D}"/>
              </a:ext>
            </a:extLst>
          </p:cNvPr>
          <p:cNvSpPr txBox="1"/>
          <p:nvPr/>
        </p:nvSpPr>
        <p:spPr>
          <a:xfrm>
            <a:off x="2320130" y="814691"/>
            <a:ext cx="3065247" cy="1446550"/>
          </a:xfrm>
          <a:prstGeom prst="rect">
            <a:avLst/>
          </a:prstGeom>
          <a:noFill/>
        </p:spPr>
        <p:txBody>
          <a:bodyPr wrap="square" rtlCol="0">
            <a:spAutoFit/>
          </a:bodyPr>
          <a:lstStyle/>
          <a:p>
            <a:r>
              <a:rPr lang="en-US" sz="8800" dirty="0">
                <a:solidFill>
                  <a:srgbClr val="FF0000"/>
                </a:solidFill>
                <a:latin typeface="HP-211" panose="020B0803050302020204" pitchFamily="34" charset="0"/>
                <a:ea typeface="Arial-Rounded" panose="020B0500000000000000" pitchFamily="34" charset="0"/>
                <a:cs typeface="Adobe Devanagari" panose="02040503050201020203" pitchFamily="18" charset="0"/>
              </a:rPr>
              <a:t>iêt</a:t>
            </a:r>
          </a:p>
        </p:txBody>
      </p:sp>
      <p:sp>
        <p:nvSpPr>
          <p:cNvPr id="4" name="TextBox 3">
            <a:extLst>
              <a:ext uri="{FF2B5EF4-FFF2-40B4-BE49-F238E27FC236}">
                <a16:creationId xmlns:a16="http://schemas.microsoft.com/office/drawing/2014/main" id="{33EC4A5E-E089-46E1-951D-E73B20FAF15D}"/>
              </a:ext>
            </a:extLst>
          </p:cNvPr>
          <p:cNvSpPr txBox="1"/>
          <p:nvPr/>
        </p:nvSpPr>
        <p:spPr>
          <a:xfrm>
            <a:off x="5008451" y="855032"/>
            <a:ext cx="2518534" cy="1446550"/>
          </a:xfrm>
          <a:prstGeom prst="rect">
            <a:avLst/>
          </a:prstGeom>
          <a:noFill/>
        </p:spPr>
        <p:txBody>
          <a:bodyPr wrap="square" rtlCol="0">
            <a:spAutoFit/>
          </a:bodyPr>
          <a:lstStyle/>
          <a:p>
            <a:r>
              <a:rPr lang="en-US" sz="8800" dirty="0">
                <a:solidFill>
                  <a:srgbClr val="FF0000"/>
                </a:solidFill>
                <a:latin typeface="HP-211" panose="020B0803050302020204" pitchFamily="34" charset="0"/>
                <a:ea typeface="Arial-Rounded" panose="020B0500000000000000" pitchFamily="34" charset="0"/>
                <a:cs typeface="Adobe Devanagari" panose="02040503050201020203" pitchFamily="18" charset="0"/>
              </a:rPr>
              <a:t>iêu</a:t>
            </a:r>
          </a:p>
        </p:txBody>
      </p:sp>
      <p:sp>
        <p:nvSpPr>
          <p:cNvPr id="5" name="TextBox 4">
            <a:extLst>
              <a:ext uri="{FF2B5EF4-FFF2-40B4-BE49-F238E27FC236}">
                <a16:creationId xmlns:a16="http://schemas.microsoft.com/office/drawing/2014/main" id="{33EC4A5E-E089-46E1-951D-E73B20FAF15D}"/>
              </a:ext>
            </a:extLst>
          </p:cNvPr>
          <p:cNvSpPr txBox="1"/>
          <p:nvPr/>
        </p:nvSpPr>
        <p:spPr>
          <a:xfrm>
            <a:off x="7920511" y="841585"/>
            <a:ext cx="2518534" cy="1446550"/>
          </a:xfrm>
          <a:prstGeom prst="rect">
            <a:avLst/>
          </a:prstGeom>
          <a:noFill/>
        </p:spPr>
        <p:txBody>
          <a:bodyPr wrap="square" rtlCol="0">
            <a:spAutoFit/>
          </a:bodyPr>
          <a:lstStyle/>
          <a:p>
            <a:r>
              <a:rPr lang="en-US" sz="8800" dirty="0">
                <a:solidFill>
                  <a:srgbClr val="FF0000"/>
                </a:solidFill>
                <a:latin typeface="HP-211" panose="020B0803050302020204" pitchFamily="34" charset="0"/>
                <a:ea typeface="Arial-Rounded" panose="020B0500000000000000" pitchFamily="34" charset="0"/>
                <a:cs typeface="Adobe Devanagari" panose="02040503050201020203" pitchFamily="18" charset="0"/>
              </a:rPr>
              <a:t>yêu</a:t>
            </a:r>
          </a:p>
        </p:txBody>
      </p:sp>
      <p:graphicFrame>
        <p:nvGraphicFramePr>
          <p:cNvPr id="12" name="Table 11">
            <a:extLst>
              <a:ext uri="{FF2B5EF4-FFF2-40B4-BE49-F238E27FC236}">
                <a16:creationId xmlns:a16="http://schemas.microsoft.com/office/drawing/2014/main" id="{0DB045B1-C63D-42BD-BE1C-5E431E97BE8C}"/>
              </a:ext>
            </a:extLst>
          </p:cNvPr>
          <p:cNvGraphicFramePr>
            <a:graphicFrameLocks noGrp="1"/>
          </p:cNvGraphicFramePr>
          <p:nvPr/>
        </p:nvGraphicFramePr>
        <p:xfrm>
          <a:off x="3145997" y="2448027"/>
          <a:ext cx="6146180" cy="3230880"/>
        </p:xfrm>
        <a:graphic>
          <a:graphicData uri="http://schemas.openxmlformats.org/drawingml/2006/table">
            <a:tbl>
              <a:tblPr firstRow="1" bandRow="1">
                <a:tableStyleId>{22838BEF-8BB2-4498-84A7-C5851F593DF1}</a:tableStyleId>
              </a:tblPr>
              <a:tblGrid>
                <a:gridCol w="3073090">
                  <a:extLst>
                    <a:ext uri="{9D8B030D-6E8A-4147-A177-3AD203B41FA5}">
                      <a16:colId xmlns:a16="http://schemas.microsoft.com/office/drawing/2014/main" val="3483858367"/>
                    </a:ext>
                  </a:extLst>
                </a:gridCol>
                <a:gridCol w="3073090">
                  <a:extLst>
                    <a:ext uri="{9D8B030D-6E8A-4147-A177-3AD203B41FA5}">
                      <a16:colId xmlns:a16="http://schemas.microsoft.com/office/drawing/2014/main" val="444957546"/>
                    </a:ext>
                  </a:extLst>
                </a:gridCol>
              </a:tblGrid>
              <a:tr h="370840">
                <a:tc>
                  <a:txBody>
                    <a:bodyPr/>
                    <a:lstStyle/>
                    <a:p>
                      <a:pPr algn="ctr"/>
                      <a:endParaRPr lang="en-US" sz="10000" b="1" dirty="0">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a:txBody>
                    <a:bodyPr/>
                    <a:lstStyle/>
                    <a:p>
                      <a:pPr algn="ctr"/>
                      <a:endParaRPr lang="en-US" sz="10000" b="1" dirty="0">
                        <a:solidFill>
                          <a:srgbClr val="FF0000"/>
                        </a:solidFill>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extLst>
                  <a:ext uri="{0D108BD9-81ED-4DB2-BD59-A6C34878D82A}">
                    <a16:rowId xmlns:a16="http://schemas.microsoft.com/office/drawing/2014/main" val="2244548978"/>
                  </a:ext>
                </a:extLst>
              </a:tr>
              <a:tr h="370840">
                <a:tc gridSpan="2">
                  <a:txBody>
                    <a:bodyPr/>
                    <a:lstStyle/>
                    <a:p>
                      <a:pPr algn="ctr"/>
                      <a:endParaRPr lang="en-US" sz="10000" b="1" dirty="0">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hMerge="1">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939535904"/>
                  </a:ext>
                </a:extLst>
              </a:tr>
            </a:tbl>
          </a:graphicData>
        </a:graphic>
      </p:graphicFrame>
      <p:sp>
        <p:nvSpPr>
          <p:cNvPr id="13" name="TextBox 12">
            <a:extLst>
              <a:ext uri="{FF2B5EF4-FFF2-40B4-BE49-F238E27FC236}">
                <a16:creationId xmlns:a16="http://schemas.microsoft.com/office/drawing/2014/main" id="{13057D4E-A608-47E6-8C68-9661AF96327F}"/>
              </a:ext>
            </a:extLst>
          </p:cNvPr>
          <p:cNvSpPr txBox="1"/>
          <p:nvPr/>
        </p:nvSpPr>
        <p:spPr>
          <a:xfrm>
            <a:off x="3382416" y="2515800"/>
            <a:ext cx="2867474" cy="1446550"/>
          </a:xfrm>
          <a:prstGeom prst="rect">
            <a:avLst/>
          </a:prstGeom>
          <a:noFill/>
        </p:spPr>
        <p:txBody>
          <a:bodyPr wrap="square" rtlCol="0">
            <a:spAutoFit/>
          </a:bodyPr>
          <a:lstStyle/>
          <a:p>
            <a:pPr algn="ctr"/>
            <a:r>
              <a:rPr lang="en-US" sz="8800" dirty="0">
                <a:latin typeface="HP-211" panose="020B0803050302020204" pitchFamily="34" charset="0"/>
                <a:ea typeface="Arial-Rounded" panose="020B0500000000000000" pitchFamily="34" charset="0"/>
                <a:cs typeface="Arial-Rounded" panose="020B0500000000000000" pitchFamily="34" charset="0"/>
              </a:rPr>
              <a:t>b</a:t>
            </a:r>
          </a:p>
        </p:txBody>
      </p:sp>
      <p:sp>
        <p:nvSpPr>
          <p:cNvPr id="14" name="TextBox 13">
            <a:extLst>
              <a:ext uri="{FF2B5EF4-FFF2-40B4-BE49-F238E27FC236}">
                <a16:creationId xmlns:a16="http://schemas.microsoft.com/office/drawing/2014/main" id="{662DF7A2-8CA6-4B6D-AB73-4D88EFCF69DE}"/>
              </a:ext>
            </a:extLst>
          </p:cNvPr>
          <p:cNvSpPr txBox="1"/>
          <p:nvPr/>
        </p:nvSpPr>
        <p:spPr>
          <a:xfrm>
            <a:off x="6340724" y="2521616"/>
            <a:ext cx="2867474" cy="1446550"/>
          </a:xfrm>
          <a:prstGeom prst="rect">
            <a:avLst/>
          </a:prstGeom>
          <a:noFill/>
        </p:spPr>
        <p:txBody>
          <a:bodyPr wrap="square" rtlCol="0">
            <a:spAutoFit/>
          </a:bodyPr>
          <a:lstStyle/>
          <a:p>
            <a:pPr algn="ctr"/>
            <a:r>
              <a:rPr lang="en-US" sz="8800" dirty="0">
                <a:solidFill>
                  <a:srgbClr val="FF0000"/>
                </a:solidFill>
                <a:latin typeface="HP-211" panose="020B0803050302020204" pitchFamily="34" charset="0"/>
                <a:ea typeface="Arial-Rounded" panose="020B0500000000000000" pitchFamily="34" charset="0"/>
                <a:cs typeface="Arial-Rounded" panose="020B0500000000000000" pitchFamily="34" charset="0"/>
              </a:rPr>
              <a:t>iêt</a:t>
            </a:r>
          </a:p>
        </p:txBody>
      </p:sp>
      <p:sp>
        <p:nvSpPr>
          <p:cNvPr id="15" name="TextBox 14">
            <a:extLst>
              <a:ext uri="{FF2B5EF4-FFF2-40B4-BE49-F238E27FC236}">
                <a16:creationId xmlns:a16="http://schemas.microsoft.com/office/drawing/2014/main" id="{BE1FDDE3-59E4-4533-A00A-24251D978E18}"/>
              </a:ext>
            </a:extLst>
          </p:cNvPr>
          <p:cNvSpPr txBox="1"/>
          <p:nvPr/>
        </p:nvSpPr>
        <p:spPr>
          <a:xfrm>
            <a:off x="3188413" y="3962350"/>
            <a:ext cx="6098240" cy="1631216"/>
          </a:xfrm>
          <a:prstGeom prst="rect">
            <a:avLst/>
          </a:prstGeom>
          <a:noFill/>
        </p:spPr>
        <p:txBody>
          <a:bodyPr wrap="square">
            <a:spAutoFit/>
          </a:bodyPr>
          <a:lstStyle/>
          <a:p>
            <a:pPr algn="ctr"/>
            <a:r>
              <a:rPr lang="en-US" sz="10000" dirty="0">
                <a:latin typeface="HP-211" panose="020B0803050302020204" pitchFamily="34" charset="0"/>
                <a:ea typeface="Arial-Rounded" panose="020B0500000000000000" pitchFamily="34" charset="0"/>
                <a:cs typeface="Arial-Rounded" panose="020B0500000000000000" pitchFamily="34" charset="0"/>
              </a:rPr>
              <a:t>biết</a:t>
            </a:r>
          </a:p>
        </p:txBody>
      </p:sp>
      <p:sp>
        <p:nvSpPr>
          <p:cNvPr id="16" name="TextBox 15">
            <a:extLst>
              <a:ext uri="{FF2B5EF4-FFF2-40B4-BE49-F238E27FC236}">
                <a16:creationId xmlns:a16="http://schemas.microsoft.com/office/drawing/2014/main" id="{AA19AD74-633B-4CDB-845B-CACC9439DAC7}"/>
              </a:ext>
            </a:extLst>
          </p:cNvPr>
          <p:cNvSpPr txBox="1"/>
          <p:nvPr/>
        </p:nvSpPr>
        <p:spPr>
          <a:xfrm>
            <a:off x="5809518" y="3956861"/>
            <a:ext cx="3464219"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iêt</a:t>
            </a:r>
          </a:p>
        </p:txBody>
      </p:sp>
      <p:grpSp>
        <p:nvGrpSpPr>
          <p:cNvPr id="17" name="Group 16"/>
          <p:cNvGrpSpPr/>
          <p:nvPr/>
        </p:nvGrpSpPr>
        <p:grpSpPr>
          <a:xfrm>
            <a:off x="1" y="6510969"/>
            <a:ext cx="12202805" cy="347031"/>
            <a:chOff x="1" y="6645897"/>
            <a:chExt cx="12202805" cy="212103"/>
          </a:xfrm>
        </p:grpSpPr>
        <p:sp>
          <p:nvSpPr>
            <p:cNvPr id="18" name="Rectangle 17"/>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690453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8ABA5AA-0DFE-461C-8D07-D1F945AEA7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sp>
        <p:nvSpPr>
          <p:cNvPr id="12" name="Rectangle: Rounded Corners 9">
            <a:extLst>
              <a:ext uri="{FF2B5EF4-FFF2-40B4-BE49-F238E27FC236}">
                <a16:creationId xmlns:a16="http://schemas.microsoft.com/office/drawing/2014/main" id="{C1F08FC5-20BC-4A4E-9427-66744C0A4340}"/>
              </a:ext>
            </a:extLst>
          </p:cNvPr>
          <p:cNvSpPr/>
          <p:nvPr/>
        </p:nvSpPr>
        <p:spPr>
          <a:xfrm>
            <a:off x="358166" y="1311637"/>
            <a:ext cx="3520954" cy="1056482"/>
          </a:xfrm>
          <a:prstGeom prst="roundRect">
            <a:avLst>
              <a:gd name="adj" fmla="val 23771"/>
            </a:avLst>
          </a:prstGeom>
          <a:solidFill>
            <a:srgbClr val="E8E8E8"/>
          </a:solidFill>
          <a:ln w="381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chiết</a:t>
            </a:r>
          </a:p>
        </p:txBody>
      </p:sp>
      <p:sp>
        <p:nvSpPr>
          <p:cNvPr id="13" name="Rectangle: Rounded Corners 11">
            <a:extLst>
              <a:ext uri="{FF2B5EF4-FFF2-40B4-BE49-F238E27FC236}">
                <a16:creationId xmlns:a16="http://schemas.microsoft.com/office/drawing/2014/main" id="{7BDEFDFD-A764-49B5-9F80-BEA74B339478}"/>
              </a:ext>
            </a:extLst>
          </p:cNvPr>
          <p:cNvSpPr/>
          <p:nvPr/>
        </p:nvSpPr>
        <p:spPr>
          <a:xfrm>
            <a:off x="4352191" y="1311637"/>
            <a:ext cx="3520954" cy="1056482"/>
          </a:xfrm>
          <a:prstGeom prst="roundRect">
            <a:avLst>
              <a:gd name="adj" fmla="val 23771"/>
            </a:avLst>
          </a:prstGeom>
          <a:solidFill>
            <a:srgbClr val="E8E8E8"/>
          </a:solidFill>
          <a:ln w="381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viết</a:t>
            </a:r>
          </a:p>
        </p:txBody>
      </p:sp>
      <p:sp>
        <p:nvSpPr>
          <p:cNvPr id="14" name="Rectangle: Rounded Corners 13">
            <a:extLst>
              <a:ext uri="{FF2B5EF4-FFF2-40B4-BE49-F238E27FC236}">
                <a16:creationId xmlns:a16="http://schemas.microsoft.com/office/drawing/2014/main" id="{6744081F-CA73-49E5-8A6D-043709DB220E}"/>
              </a:ext>
            </a:extLst>
          </p:cNvPr>
          <p:cNvSpPr/>
          <p:nvPr/>
        </p:nvSpPr>
        <p:spPr>
          <a:xfrm>
            <a:off x="8302850" y="1311638"/>
            <a:ext cx="3520954" cy="1056482"/>
          </a:xfrm>
          <a:prstGeom prst="roundRect">
            <a:avLst>
              <a:gd name="adj" fmla="val 23771"/>
            </a:avLst>
          </a:prstGeom>
          <a:solidFill>
            <a:srgbClr val="E8E8E8"/>
          </a:solidFill>
          <a:ln w="381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việt</a:t>
            </a:r>
          </a:p>
        </p:txBody>
      </p:sp>
      <p:sp>
        <p:nvSpPr>
          <p:cNvPr id="15" name="Rectangle: Rounded Corners 15">
            <a:extLst>
              <a:ext uri="{FF2B5EF4-FFF2-40B4-BE49-F238E27FC236}">
                <a16:creationId xmlns:a16="http://schemas.microsoft.com/office/drawing/2014/main" id="{AD59CDB9-9A3E-4C98-9AC6-D05FE1B60779}"/>
              </a:ext>
            </a:extLst>
          </p:cNvPr>
          <p:cNvSpPr/>
          <p:nvPr/>
        </p:nvSpPr>
        <p:spPr>
          <a:xfrm>
            <a:off x="358166" y="2780197"/>
            <a:ext cx="3520954" cy="1056482"/>
          </a:xfrm>
          <a:prstGeom prst="roundRect">
            <a:avLst>
              <a:gd name="adj" fmla="val 23771"/>
            </a:avLst>
          </a:prstGeom>
          <a:solidFill>
            <a:srgbClr val="E8E8E8"/>
          </a:solidFill>
          <a:ln w="381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chiều</a:t>
            </a:r>
          </a:p>
        </p:txBody>
      </p:sp>
      <p:sp>
        <p:nvSpPr>
          <p:cNvPr id="16" name="Rectangle: Rounded Corners 17">
            <a:extLst>
              <a:ext uri="{FF2B5EF4-FFF2-40B4-BE49-F238E27FC236}">
                <a16:creationId xmlns:a16="http://schemas.microsoft.com/office/drawing/2014/main" id="{F9BF8648-F500-428B-B27F-788EC7F39160}"/>
              </a:ext>
            </a:extLst>
          </p:cNvPr>
          <p:cNvSpPr/>
          <p:nvPr/>
        </p:nvSpPr>
        <p:spPr>
          <a:xfrm>
            <a:off x="4352191" y="2774499"/>
            <a:ext cx="3520954" cy="1056482"/>
          </a:xfrm>
          <a:prstGeom prst="roundRect">
            <a:avLst>
              <a:gd name="adj" fmla="val 23771"/>
            </a:avLst>
          </a:prstGeom>
          <a:solidFill>
            <a:srgbClr val="E8E8E8"/>
          </a:solidFill>
          <a:ln w="381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diễu</a:t>
            </a:r>
          </a:p>
        </p:txBody>
      </p:sp>
      <p:sp>
        <p:nvSpPr>
          <p:cNvPr id="17" name="Rectangle: Rounded Corners 19">
            <a:extLst>
              <a:ext uri="{FF2B5EF4-FFF2-40B4-BE49-F238E27FC236}">
                <a16:creationId xmlns:a16="http://schemas.microsoft.com/office/drawing/2014/main" id="{A9B8AF62-445B-47F3-927A-12D3AFAA8AD8}"/>
              </a:ext>
            </a:extLst>
          </p:cNvPr>
          <p:cNvSpPr/>
          <p:nvPr/>
        </p:nvSpPr>
        <p:spPr>
          <a:xfrm>
            <a:off x="8346216" y="2818433"/>
            <a:ext cx="3520954" cy="1056482"/>
          </a:xfrm>
          <a:prstGeom prst="roundRect">
            <a:avLst>
              <a:gd name="adj" fmla="val 23771"/>
            </a:avLst>
          </a:prstGeom>
          <a:solidFill>
            <a:srgbClr val="E8E8E8"/>
          </a:solidFill>
          <a:ln w="381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kiểu</a:t>
            </a:r>
          </a:p>
        </p:txBody>
      </p:sp>
      <p:sp>
        <p:nvSpPr>
          <p:cNvPr id="30" name="TextBox 29">
            <a:extLst>
              <a:ext uri="{FF2B5EF4-FFF2-40B4-BE49-F238E27FC236}">
                <a16:creationId xmlns:a16="http://schemas.microsoft.com/office/drawing/2014/main" id="{AA19AD74-633B-4CDB-845B-CACC9439DAC7}"/>
              </a:ext>
            </a:extLst>
          </p:cNvPr>
          <p:cNvSpPr txBox="1"/>
          <p:nvPr/>
        </p:nvSpPr>
        <p:spPr>
          <a:xfrm>
            <a:off x="2052697" y="1260283"/>
            <a:ext cx="2162760" cy="1169551"/>
          </a:xfrm>
          <a:prstGeom prst="rect">
            <a:avLst/>
          </a:prstGeom>
          <a:noFill/>
        </p:spPr>
        <p:txBody>
          <a:bodyPr wrap="square" rtlCol="0">
            <a:spAutoFit/>
          </a:bodyPr>
          <a:lstStyle/>
          <a:p>
            <a:r>
              <a:rPr lang="en-US" sz="7000" dirty="0">
                <a:solidFill>
                  <a:srgbClr val="FCA652"/>
                </a:solidFill>
                <a:latin typeface="HP-211" panose="020B0803050302020204" pitchFamily="34" charset="0"/>
                <a:ea typeface="Arial-Rounded" panose="020B0500000000000000" pitchFamily="34" charset="0"/>
                <a:cs typeface="Arial-Rounded" panose="020B0500000000000000" pitchFamily="34" charset="0"/>
              </a:rPr>
              <a:t>iêt</a:t>
            </a:r>
          </a:p>
        </p:txBody>
      </p:sp>
      <p:sp>
        <p:nvSpPr>
          <p:cNvPr id="31" name="TextBox 30">
            <a:extLst>
              <a:ext uri="{FF2B5EF4-FFF2-40B4-BE49-F238E27FC236}">
                <a16:creationId xmlns:a16="http://schemas.microsoft.com/office/drawing/2014/main" id="{AA19AD74-633B-4CDB-845B-CACC9439DAC7}"/>
              </a:ext>
            </a:extLst>
          </p:cNvPr>
          <p:cNvSpPr txBox="1"/>
          <p:nvPr/>
        </p:nvSpPr>
        <p:spPr>
          <a:xfrm>
            <a:off x="5723850" y="1262043"/>
            <a:ext cx="2162760" cy="1169551"/>
          </a:xfrm>
          <a:prstGeom prst="rect">
            <a:avLst/>
          </a:prstGeom>
          <a:noFill/>
        </p:spPr>
        <p:txBody>
          <a:bodyPr wrap="square" rtlCol="0">
            <a:spAutoFit/>
          </a:bodyPr>
          <a:lstStyle/>
          <a:p>
            <a:r>
              <a:rPr lang="en-US" sz="7000" dirty="0">
                <a:solidFill>
                  <a:srgbClr val="FCA652"/>
                </a:solidFill>
                <a:latin typeface="HP-211" panose="020B0803050302020204" pitchFamily="34" charset="0"/>
                <a:ea typeface="Arial-Rounded" panose="020B0500000000000000" pitchFamily="34" charset="0"/>
                <a:cs typeface="Arial-Rounded" panose="020B0500000000000000" pitchFamily="34" charset="0"/>
              </a:rPr>
              <a:t>iêt</a:t>
            </a:r>
          </a:p>
        </p:txBody>
      </p:sp>
      <p:sp>
        <p:nvSpPr>
          <p:cNvPr id="32" name="TextBox 31">
            <a:extLst>
              <a:ext uri="{FF2B5EF4-FFF2-40B4-BE49-F238E27FC236}">
                <a16:creationId xmlns:a16="http://schemas.microsoft.com/office/drawing/2014/main" id="{AA19AD74-633B-4CDB-845B-CACC9439DAC7}"/>
              </a:ext>
            </a:extLst>
          </p:cNvPr>
          <p:cNvSpPr txBox="1"/>
          <p:nvPr/>
        </p:nvSpPr>
        <p:spPr>
          <a:xfrm>
            <a:off x="9678833" y="1261847"/>
            <a:ext cx="2168537" cy="1169551"/>
          </a:xfrm>
          <a:prstGeom prst="rect">
            <a:avLst/>
          </a:prstGeom>
          <a:noFill/>
        </p:spPr>
        <p:txBody>
          <a:bodyPr wrap="square" rtlCol="0">
            <a:spAutoFit/>
          </a:bodyPr>
          <a:lstStyle/>
          <a:p>
            <a:r>
              <a:rPr lang="en-US" sz="7000" dirty="0">
                <a:solidFill>
                  <a:srgbClr val="FCA652"/>
                </a:solidFill>
                <a:latin typeface="HP-211" panose="020B0803050302020204" pitchFamily="34" charset="0"/>
                <a:ea typeface="Arial-Rounded" panose="020B0500000000000000" pitchFamily="34" charset="0"/>
                <a:cs typeface="Arial-Rounded" panose="020B0500000000000000" pitchFamily="34" charset="0"/>
              </a:rPr>
              <a:t>iêt</a:t>
            </a:r>
          </a:p>
        </p:txBody>
      </p:sp>
      <p:sp>
        <p:nvSpPr>
          <p:cNvPr id="33" name="TextBox 32">
            <a:extLst>
              <a:ext uri="{FF2B5EF4-FFF2-40B4-BE49-F238E27FC236}">
                <a16:creationId xmlns:a16="http://schemas.microsoft.com/office/drawing/2014/main" id="{AA19AD74-633B-4CDB-845B-CACC9439DAC7}"/>
              </a:ext>
            </a:extLst>
          </p:cNvPr>
          <p:cNvSpPr txBox="1"/>
          <p:nvPr/>
        </p:nvSpPr>
        <p:spPr>
          <a:xfrm>
            <a:off x="1913248" y="2726801"/>
            <a:ext cx="2162760" cy="1169551"/>
          </a:xfrm>
          <a:prstGeom prst="rect">
            <a:avLst/>
          </a:prstGeom>
          <a:noFill/>
        </p:spPr>
        <p:txBody>
          <a:bodyPr wrap="square" rtlCol="0">
            <a:spAutoFit/>
          </a:bodyPr>
          <a:lstStyle/>
          <a:p>
            <a:r>
              <a:rPr lang="en-US" sz="7000" dirty="0">
                <a:solidFill>
                  <a:srgbClr val="FCA652"/>
                </a:solidFill>
                <a:latin typeface="HP-211" panose="020B0803050302020204" pitchFamily="34" charset="0"/>
                <a:ea typeface="Arial-Rounded" panose="020B0500000000000000" pitchFamily="34" charset="0"/>
                <a:cs typeface="Arial-Rounded" panose="020B0500000000000000" pitchFamily="34" charset="0"/>
              </a:rPr>
              <a:t>iêu</a:t>
            </a:r>
          </a:p>
        </p:txBody>
      </p:sp>
      <p:sp>
        <p:nvSpPr>
          <p:cNvPr id="34" name="TextBox 33">
            <a:extLst>
              <a:ext uri="{FF2B5EF4-FFF2-40B4-BE49-F238E27FC236}">
                <a16:creationId xmlns:a16="http://schemas.microsoft.com/office/drawing/2014/main" id="{AA19AD74-633B-4CDB-845B-CACC9439DAC7}"/>
              </a:ext>
            </a:extLst>
          </p:cNvPr>
          <p:cNvSpPr txBox="1"/>
          <p:nvPr/>
        </p:nvSpPr>
        <p:spPr>
          <a:xfrm>
            <a:off x="5650613" y="2724361"/>
            <a:ext cx="2162760" cy="1169551"/>
          </a:xfrm>
          <a:prstGeom prst="rect">
            <a:avLst/>
          </a:prstGeom>
          <a:noFill/>
        </p:spPr>
        <p:txBody>
          <a:bodyPr wrap="square" rtlCol="0">
            <a:spAutoFit/>
          </a:bodyPr>
          <a:lstStyle/>
          <a:p>
            <a:r>
              <a:rPr lang="en-US" sz="7000" dirty="0">
                <a:solidFill>
                  <a:srgbClr val="FCA652"/>
                </a:solidFill>
                <a:latin typeface="HP-211" panose="020B0803050302020204" pitchFamily="34" charset="0"/>
                <a:ea typeface="Arial-Rounded" panose="020B0500000000000000" pitchFamily="34" charset="0"/>
                <a:cs typeface="Arial-Rounded" panose="020B0500000000000000" pitchFamily="34" charset="0"/>
              </a:rPr>
              <a:t>iêu</a:t>
            </a:r>
          </a:p>
        </p:txBody>
      </p:sp>
      <p:sp>
        <p:nvSpPr>
          <p:cNvPr id="35" name="TextBox 34">
            <a:extLst>
              <a:ext uri="{FF2B5EF4-FFF2-40B4-BE49-F238E27FC236}">
                <a16:creationId xmlns:a16="http://schemas.microsoft.com/office/drawing/2014/main" id="{AA19AD74-633B-4CDB-845B-CACC9439DAC7}"/>
              </a:ext>
            </a:extLst>
          </p:cNvPr>
          <p:cNvSpPr txBox="1"/>
          <p:nvPr/>
        </p:nvSpPr>
        <p:spPr>
          <a:xfrm>
            <a:off x="9560766" y="2767497"/>
            <a:ext cx="2162760" cy="1169551"/>
          </a:xfrm>
          <a:prstGeom prst="rect">
            <a:avLst/>
          </a:prstGeom>
          <a:noFill/>
        </p:spPr>
        <p:txBody>
          <a:bodyPr wrap="square" rtlCol="0">
            <a:spAutoFit/>
          </a:bodyPr>
          <a:lstStyle/>
          <a:p>
            <a:r>
              <a:rPr lang="en-US" sz="7000" dirty="0">
                <a:solidFill>
                  <a:srgbClr val="FCA652"/>
                </a:solidFill>
                <a:latin typeface="HP-211" panose="020B0803050302020204" pitchFamily="34" charset="0"/>
                <a:ea typeface="Arial-Rounded" panose="020B0500000000000000" pitchFamily="34" charset="0"/>
                <a:cs typeface="Arial-Rounded" panose="020B0500000000000000" pitchFamily="34" charset="0"/>
              </a:rPr>
              <a:t>iêu</a:t>
            </a:r>
          </a:p>
        </p:txBody>
      </p:sp>
      <p:grpSp>
        <p:nvGrpSpPr>
          <p:cNvPr id="2" name="Group 1"/>
          <p:cNvGrpSpPr/>
          <p:nvPr/>
        </p:nvGrpSpPr>
        <p:grpSpPr>
          <a:xfrm>
            <a:off x="4352191" y="4200149"/>
            <a:ext cx="3520954" cy="1169551"/>
            <a:chOff x="4352191" y="4200149"/>
            <a:chExt cx="3520954" cy="1169551"/>
          </a:xfrm>
        </p:grpSpPr>
        <p:sp>
          <p:nvSpPr>
            <p:cNvPr id="18" name="Rectangle: Rounded Corners 17">
              <a:extLst>
                <a:ext uri="{FF2B5EF4-FFF2-40B4-BE49-F238E27FC236}">
                  <a16:creationId xmlns:a16="http://schemas.microsoft.com/office/drawing/2014/main" id="{F9BF8648-F500-428B-B27F-788EC7F39160}"/>
                </a:ext>
              </a:extLst>
            </p:cNvPr>
            <p:cNvSpPr/>
            <p:nvPr/>
          </p:nvSpPr>
          <p:spPr>
            <a:xfrm>
              <a:off x="4352191" y="4249332"/>
              <a:ext cx="3520954" cy="1056482"/>
            </a:xfrm>
            <a:prstGeom prst="roundRect">
              <a:avLst>
                <a:gd name="adj" fmla="val 23771"/>
              </a:avLst>
            </a:prstGeom>
            <a:solidFill>
              <a:srgbClr val="E8E8E8"/>
            </a:solidFill>
            <a:ln w="381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yếu</a:t>
              </a:r>
            </a:p>
          </p:txBody>
        </p:sp>
        <p:sp>
          <p:nvSpPr>
            <p:cNvPr id="36" name="TextBox 35">
              <a:extLst>
                <a:ext uri="{FF2B5EF4-FFF2-40B4-BE49-F238E27FC236}">
                  <a16:creationId xmlns:a16="http://schemas.microsoft.com/office/drawing/2014/main" id="{AA19AD74-633B-4CDB-845B-CACC9439DAC7}"/>
                </a:ext>
              </a:extLst>
            </p:cNvPr>
            <p:cNvSpPr txBox="1"/>
            <p:nvPr/>
          </p:nvSpPr>
          <p:spPr>
            <a:xfrm>
              <a:off x="5142077" y="4200149"/>
              <a:ext cx="2162760" cy="1169551"/>
            </a:xfrm>
            <a:prstGeom prst="rect">
              <a:avLst/>
            </a:prstGeom>
            <a:noFill/>
          </p:spPr>
          <p:txBody>
            <a:bodyPr wrap="square" rtlCol="0">
              <a:spAutoFit/>
            </a:bodyPr>
            <a:lstStyle/>
            <a:p>
              <a:r>
                <a:rPr lang="en-US" sz="7000" dirty="0">
                  <a:solidFill>
                    <a:srgbClr val="FCA652"/>
                  </a:solidFill>
                  <a:latin typeface="HP-211" panose="020B0803050302020204" pitchFamily="34" charset="0"/>
                  <a:ea typeface="Arial-Rounded" panose="020B0500000000000000" pitchFamily="34" charset="0"/>
                  <a:cs typeface="Arial-Rounded" panose="020B0500000000000000" pitchFamily="34" charset="0"/>
                </a:rPr>
                <a:t>yêu</a:t>
              </a:r>
            </a:p>
          </p:txBody>
        </p:sp>
      </p:grpSp>
      <p:grpSp>
        <p:nvGrpSpPr>
          <p:cNvPr id="3" name="Group 2"/>
          <p:cNvGrpSpPr/>
          <p:nvPr/>
        </p:nvGrpSpPr>
        <p:grpSpPr>
          <a:xfrm>
            <a:off x="358166" y="4179491"/>
            <a:ext cx="3520954" cy="1169551"/>
            <a:chOff x="358166" y="4179491"/>
            <a:chExt cx="3520954" cy="1169551"/>
          </a:xfrm>
        </p:grpSpPr>
        <p:sp>
          <p:nvSpPr>
            <p:cNvPr id="20" name="Rectangle: Rounded Corners 17">
              <a:extLst>
                <a:ext uri="{FF2B5EF4-FFF2-40B4-BE49-F238E27FC236}">
                  <a16:creationId xmlns:a16="http://schemas.microsoft.com/office/drawing/2014/main" id="{F9BF8648-F500-428B-B27F-788EC7F39160}"/>
                </a:ext>
              </a:extLst>
            </p:cNvPr>
            <p:cNvSpPr/>
            <p:nvPr/>
          </p:nvSpPr>
          <p:spPr>
            <a:xfrm>
              <a:off x="358166" y="4230305"/>
              <a:ext cx="3520954" cy="1056482"/>
            </a:xfrm>
            <a:prstGeom prst="roundRect">
              <a:avLst>
                <a:gd name="adj" fmla="val 23771"/>
              </a:avLst>
            </a:prstGeom>
            <a:solidFill>
              <a:srgbClr val="E8E8E8"/>
            </a:solidFill>
            <a:ln w="381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yêu</a:t>
              </a:r>
            </a:p>
          </p:txBody>
        </p:sp>
        <p:sp>
          <p:nvSpPr>
            <p:cNvPr id="25" name="TextBox 24">
              <a:extLst>
                <a:ext uri="{FF2B5EF4-FFF2-40B4-BE49-F238E27FC236}">
                  <a16:creationId xmlns:a16="http://schemas.microsoft.com/office/drawing/2014/main" id="{AA19AD74-633B-4CDB-845B-CACC9439DAC7}"/>
                </a:ext>
              </a:extLst>
            </p:cNvPr>
            <p:cNvSpPr txBox="1"/>
            <p:nvPr/>
          </p:nvSpPr>
          <p:spPr>
            <a:xfrm>
              <a:off x="1145464" y="4179491"/>
              <a:ext cx="2162760" cy="1169551"/>
            </a:xfrm>
            <a:prstGeom prst="rect">
              <a:avLst/>
            </a:prstGeom>
            <a:noFill/>
          </p:spPr>
          <p:txBody>
            <a:bodyPr wrap="square" rtlCol="0">
              <a:spAutoFit/>
            </a:bodyPr>
            <a:lstStyle/>
            <a:p>
              <a:r>
                <a:rPr lang="en-US" sz="7000" dirty="0">
                  <a:solidFill>
                    <a:srgbClr val="FCA652"/>
                  </a:solidFill>
                  <a:latin typeface="HP-211" panose="020B0803050302020204" pitchFamily="34" charset="0"/>
                  <a:ea typeface="Arial-Rounded" panose="020B0500000000000000" pitchFamily="34" charset="0"/>
                  <a:cs typeface="Arial-Rounded" panose="020B0500000000000000" pitchFamily="34" charset="0"/>
                </a:rPr>
                <a:t>yêu</a:t>
              </a:r>
            </a:p>
          </p:txBody>
        </p:sp>
      </p:grpSp>
      <p:grpSp>
        <p:nvGrpSpPr>
          <p:cNvPr id="27" name="Group 26"/>
          <p:cNvGrpSpPr/>
          <p:nvPr/>
        </p:nvGrpSpPr>
        <p:grpSpPr>
          <a:xfrm>
            <a:off x="1" y="6510969"/>
            <a:ext cx="12202805" cy="347031"/>
            <a:chOff x="1" y="6645897"/>
            <a:chExt cx="12202805" cy="212103"/>
          </a:xfrm>
        </p:grpSpPr>
        <p:sp>
          <p:nvSpPr>
            <p:cNvPr id="28" name="Rectangle 27"/>
            <p:cNvSpPr/>
            <p:nvPr/>
          </p:nvSpPr>
          <p:spPr>
            <a:xfrm>
              <a:off x="1" y="6645897"/>
              <a:ext cx="1119742"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1115594"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2209103" y="6645897"/>
              <a:ext cx="1093353"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3292884" y="6645897"/>
              <a:ext cx="11085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4397410" y="6645897"/>
              <a:ext cx="1093353"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90919" y="6645897"/>
              <a:ext cx="1093353"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584428" y="6645897"/>
              <a:ext cx="1139334"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7687665" y="6645897"/>
              <a:ext cx="1131219" cy="212103"/>
            </a:xfrm>
            <a:prstGeom prst="rect">
              <a:avLst/>
            </a:prstGeom>
            <a:solidFill>
              <a:srgbClr val="AA4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8821812" y="6645897"/>
              <a:ext cx="1131219" cy="212103"/>
            </a:xfrm>
            <a:prstGeom prst="rect">
              <a:avLst/>
            </a:prstGeom>
            <a:solidFill>
              <a:srgbClr val="EDC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9951389" y="6645897"/>
              <a:ext cx="1120564" cy="212103"/>
            </a:xfrm>
            <a:prstGeom prst="rect">
              <a:avLst/>
            </a:prstGeom>
            <a:solidFill>
              <a:srgbClr val="E89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11071587" y="6645897"/>
              <a:ext cx="1131219" cy="212103"/>
            </a:xfrm>
            <a:prstGeom prst="rect">
              <a:avLst/>
            </a:pr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p:cNvGrpSpPr/>
          <p:nvPr/>
        </p:nvGrpSpPr>
        <p:grpSpPr>
          <a:xfrm>
            <a:off x="8346216" y="4185498"/>
            <a:ext cx="3520954" cy="1169551"/>
            <a:chOff x="4352191" y="4200151"/>
            <a:chExt cx="3520954" cy="1169551"/>
          </a:xfrm>
        </p:grpSpPr>
        <p:sp>
          <p:nvSpPr>
            <p:cNvPr id="48" name="Rectangle: Rounded Corners 17">
              <a:extLst>
                <a:ext uri="{FF2B5EF4-FFF2-40B4-BE49-F238E27FC236}">
                  <a16:creationId xmlns:a16="http://schemas.microsoft.com/office/drawing/2014/main" id="{F9BF8648-F500-428B-B27F-788EC7F39160}"/>
                </a:ext>
              </a:extLst>
            </p:cNvPr>
            <p:cNvSpPr/>
            <p:nvPr/>
          </p:nvSpPr>
          <p:spPr>
            <a:xfrm>
              <a:off x="4352191" y="4249332"/>
              <a:ext cx="3520954" cy="1056482"/>
            </a:xfrm>
            <a:prstGeom prst="roundRect">
              <a:avLst>
                <a:gd name="adj" fmla="val 23771"/>
              </a:avLst>
            </a:prstGeom>
            <a:solidFill>
              <a:srgbClr val="E8E8E8"/>
            </a:solidFill>
            <a:ln w="381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yểu</a:t>
              </a:r>
            </a:p>
          </p:txBody>
        </p:sp>
        <p:sp>
          <p:nvSpPr>
            <p:cNvPr id="49" name="TextBox 48">
              <a:extLst>
                <a:ext uri="{FF2B5EF4-FFF2-40B4-BE49-F238E27FC236}">
                  <a16:creationId xmlns:a16="http://schemas.microsoft.com/office/drawing/2014/main" id="{AA19AD74-633B-4CDB-845B-CACC9439DAC7}"/>
                </a:ext>
              </a:extLst>
            </p:cNvPr>
            <p:cNvSpPr txBox="1"/>
            <p:nvPr/>
          </p:nvSpPr>
          <p:spPr>
            <a:xfrm>
              <a:off x="5142077" y="4200151"/>
              <a:ext cx="2162760" cy="1169551"/>
            </a:xfrm>
            <a:prstGeom prst="rect">
              <a:avLst/>
            </a:prstGeom>
            <a:noFill/>
          </p:spPr>
          <p:txBody>
            <a:bodyPr wrap="square" rtlCol="0">
              <a:spAutoFit/>
            </a:bodyPr>
            <a:lstStyle/>
            <a:p>
              <a:r>
                <a:rPr lang="en-US" sz="7000" dirty="0">
                  <a:solidFill>
                    <a:srgbClr val="FCA652"/>
                  </a:solidFill>
                  <a:latin typeface="HP-211" panose="020B0803050302020204" pitchFamily="34" charset="0"/>
                  <a:ea typeface="Arial-Rounded" panose="020B0500000000000000" pitchFamily="34" charset="0"/>
                  <a:cs typeface="Arial-Rounded" panose="020B0500000000000000" pitchFamily="34" charset="0"/>
                </a:rPr>
                <a:t>yêu</a:t>
              </a:r>
            </a:p>
          </p:txBody>
        </p:sp>
      </p:grpSp>
    </p:spTree>
    <p:extLst>
      <p:ext uri="{BB962C8B-B14F-4D97-AF65-F5344CB8AC3E}">
        <p14:creationId xmlns:p14="http://schemas.microsoft.com/office/powerpoint/2010/main" val="3737352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arn(inVertical)">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arn(inVertical)">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barn(inVertical)">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barn(inVertical)">
                                      <p:cBhvr>
                                        <p:cTn id="60" dur="5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barn(inVertical)">
                                      <p:cBhvr>
                                        <p:cTn id="65" dur="500"/>
                                        <p:tgtEl>
                                          <p:spTgt spid="2"/>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barn(inVertical)">
                                      <p:cBhvr>
                                        <p:cTn id="7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30" grpId="0"/>
      <p:bldP spid="31" grpId="0"/>
      <p:bldP spid="32" grpId="0"/>
      <p:bldP spid="33" grpId="0"/>
      <p:bldP spid="34"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165</Words>
  <Application>Microsoft Office PowerPoint</Application>
  <PresentationFormat>Widescreen</PresentationFormat>
  <Paragraphs>61</Paragraphs>
  <Slides>23</Slides>
  <Notes>2</Notes>
  <HiddenSlides>0</HiddenSlides>
  <MMClips>7</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宋体</vt:lpstr>
      <vt:lpstr>Adobe Devanagari</vt:lpstr>
      <vt:lpstr>Arial</vt:lpstr>
      <vt:lpstr>Arial-Rounded</vt:lpstr>
      <vt:lpstr>Calibri</vt:lpstr>
      <vt:lpstr>Calibri Light</vt:lpstr>
      <vt:lpstr>等线</vt:lpstr>
      <vt:lpstr>HP-211</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duyen pham</dc:creator>
  <cp:lastModifiedBy>ASUS</cp:lastModifiedBy>
  <cp:revision>6</cp:revision>
  <dcterms:created xsi:type="dcterms:W3CDTF">2021-07-08T06:46:54Z</dcterms:created>
  <dcterms:modified xsi:type="dcterms:W3CDTF">2023-11-27T08:02:31Z</dcterms:modified>
</cp:coreProperties>
</file>