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376" r:id="rId3"/>
    <p:sldId id="377" r:id="rId4"/>
    <p:sldId id="330" r:id="rId5"/>
    <p:sldId id="378" r:id="rId6"/>
    <p:sldId id="379" r:id="rId7"/>
    <p:sldId id="380" r:id="rId8"/>
    <p:sldId id="381" r:id="rId9"/>
    <p:sldId id="382" r:id="rId10"/>
    <p:sldId id="383" r:id="rId11"/>
    <p:sldId id="385" r:id="rId12"/>
    <p:sldId id="388" r:id="rId13"/>
    <p:sldId id="389" r:id="rId14"/>
    <p:sldId id="390" r:id="rId15"/>
    <p:sldId id="387" r:id="rId16"/>
    <p:sldId id="391" r:id="rId17"/>
    <p:sldId id="393" r:id="rId18"/>
    <p:sldId id="392" r:id="rId19"/>
    <p:sldId id="394" r:id="rId20"/>
    <p:sldId id="353" r:id="rId21"/>
    <p:sldId id="396" r:id="rId22"/>
    <p:sldId id="337" r:id="rId23"/>
  </p:sldIdLst>
  <p:sldSz cx="12192000" cy="6858000"/>
  <p:notesSz cx="6858000" cy="9144000"/>
  <p:embeddedFontLst>
    <p:embeddedFont>
      <p:font typeface="#9Slide07 Soup of Justice" panose="020B060402020202020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Quicksand" panose="00000500000000000000" pitchFamily="2" charset="0"/>
      <p:regular r:id="rId32"/>
      <p:bold r:id="rId33"/>
    </p:embeddedFont>
    <p:embeddedFont>
      <p:font typeface="VL GhostKid AOE Pro" panose="02000603040000020003" charset="0"/>
      <p:regular r:id="rId34"/>
    </p:embeddedFont>
    <p:embeddedFont>
      <p:font typeface="字魂43号-国朝手书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FE"/>
    <a:srgbClr val="D2E5FE"/>
    <a:srgbClr val="87B9FC"/>
    <a:srgbClr val="B07CFC"/>
    <a:srgbClr val="8434FA"/>
    <a:srgbClr val="D1B3FD"/>
    <a:srgbClr val="A8A9AD"/>
    <a:srgbClr val="EC1C24"/>
    <a:srgbClr val="FDF400"/>
    <a:srgbClr val="00A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1054" autoAdjust="0"/>
  </p:normalViewPr>
  <p:slideViewPr>
    <p:cSldViewPr>
      <p:cViewPr>
        <p:scale>
          <a:sx n="32" d="100"/>
          <a:sy n="32" d="100"/>
        </p:scale>
        <p:origin x="217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4956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+Kể những từng tình huống trong từng hình?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+Điều gì có thể xảy ra trong mỗi tình huống đó?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2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+Kể những từng tình huống trong từng hình?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+Điều gì có thể xảy ra trong mỗi tình huống đó?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8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+Kể những từng tình huống trong từng hình?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+Điều gì có thể xảy ra trong mỗi tình huống đó?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1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+Kể những từng tình huống trong từng hình?</a:t>
            </a:r>
            <a:endParaRPr lang="en-US" sz="12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+Điều gì có thể xảy ra trong mỗi tình huống đó? </a:t>
            </a:r>
            <a:endParaRPr lang="en-US" sz="12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6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4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3682BE38-8B15-A728-2EC7-59AA64769121}"/>
              </a:ext>
            </a:extLst>
          </p:cNvPr>
          <p:cNvSpPr/>
          <p:nvPr userDrawn="1"/>
        </p:nvSpPr>
        <p:spPr>
          <a:xfrm>
            <a:off x="-6350" y="1"/>
            <a:ext cx="12198350" cy="1717964"/>
          </a:xfrm>
          <a:custGeom>
            <a:avLst/>
            <a:gdLst>
              <a:gd name="connsiteX0" fmla="*/ 27709 w 12228945"/>
              <a:gd name="connsiteY0" fmla="*/ 1357745 h 1828800"/>
              <a:gd name="connsiteX1" fmla="*/ 1570181 w 12228945"/>
              <a:gd name="connsiteY1" fmla="*/ 1357745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28800"/>
              <a:gd name="connsiteX1" fmla="*/ 1376218 w 12228945"/>
              <a:gd name="connsiteY1" fmla="*/ 1376217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31184"/>
              <a:gd name="connsiteX1" fmla="*/ 1376218 w 12228945"/>
              <a:gd name="connsiteY1" fmla="*/ 1376217 h 1831184"/>
              <a:gd name="connsiteX2" fmla="*/ 1921163 w 12228945"/>
              <a:gd name="connsiteY2" fmla="*/ 1828800 h 1831184"/>
              <a:gd name="connsiteX3" fmla="*/ 12228945 w 12228945"/>
              <a:gd name="connsiteY3" fmla="*/ 1828800 h 1831184"/>
              <a:gd name="connsiteX4" fmla="*/ 12228945 w 12228945"/>
              <a:gd name="connsiteY4" fmla="*/ 0 h 1831184"/>
              <a:gd name="connsiteX5" fmla="*/ 0 w 12228945"/>
              <a:gd name="connsiteY5" fmla="*/ 18472 h 1831184"/>
              <a:gd name="connsiteX6" fmla="*/ 27709 w 12228945"/>
              <a:gd name="connsiteY6" fmla="*/ 1357745 h 1831184"/>
              <a:gd name="connsiteX0" fmla="*/ 27709 w 12228945"/>
              <a:gd name="connsiteY0" fmla="*/ 1357745 h 1831245"/>
              <a:gd name="connsiteX1" fmla="*/ 1376218 w 12228945"/>
              <a:gd name="connsiteY1" fmla="*/ 1376217 h 1831245"/>
              <a:gd name="connsiteX2" fmla="*/ 1921163 w 12228945"/>
              <a:gd name="connsiteY2" fmla="*/ 1828800 h 1831245"/>
              <a:gd name="connsiteX3" fmla="*/ 12228945 w 12228945"/>
              <a:gd name="connsiteY3" fmla="*/ 1828800 h 1831245"/>
              <a:gd name="connsiteX4" fmla="*/ 12228945 w 12228945"/>
              <a:gd name="connsiteY4" fmla="*/ 0 h 1831245"/>
              <a:gd name="connsiteX5" fmla="*/ 0 w 12228945"/>
              <a:gd name="connsiteY5" fmla="*/ 18472 h 1831245"/>
              <a:gd name="connsiteX6" fmla="*/ 27709 w 12228945"/>
              <a:gd name="connsiteY6" fmla="*/ 1357745 h 1831245"/>
              <a:gd name="connsiteX0" fmla="*/ 27709 w 12228945"/>
              <a:gd name="connsiteY0" fmla="*/ 1357745 h 1831183"/>
              <a:gd name="connsiteX1" fmla="*/ 1219200 w 12228945"/>
              <a:gd name="connsiteY1" fmla="*/ 1366981 h 1831183"/>
              <a:gd name="connsiteX2" fmla="*/ 1921163 w 12228945"/>
              <a:gd name="connsiteY2" fmla="*/ 1828800 h 1831183"/>
              <a:gd name="connsiteX3" fmla="*/ 12228945 w 12228945"/>
              <a:gd name="connsiteY3" fmla="*/ 1828800 h 1831183"/>
              <a:gd name="connsiteX4" fmla="*/ 12228945 w 12228945"/>
              <a:gd name="connsiteY4" fmla="*/ 0 h 1831183"/>
              <a:gd name="connsiteX5" fmla="*/ 0 w 12228945"/>
              <a:gd name="connsiteY5" fmla="*/ 18472 h 1831183"/>
              <a:gd name="connsiteX6" fmla="*/ 27709 w 12228945"/>
              <a:gd name="connsiteY6" fmla="*/ 1357745 h 1831183"/>
              <a:gd name="connsiteX0" fmla="*/ 27709 w 12228945"/>
              <a:gd name="connsiteY0" fmla="*/ 1357745 h 1831308"/>
              <a:gd name="connsiteX1" fmla="*/ 1219200 w 12228945"/>
              <a:gd name="connsiteY1" fmla="*/ 1366981 h 1831308"/>
              <a:gd name="connsiteX2" fmla="*/ 1921163 w 12228945"/>
              <a:gd name="connsiteY2" fmla="*/ 1828800 h 1831308"/>
              <a:gd name="connsiteX3" fmla="*/ 12228945 w 12228945"/>
              <a:gd name="connsiteY3" fmla="*/ 1828800 h 1831308"/>
              <a:gd name="connsiteX4" fmla="*/ 12228945 w 12228945"/>
              <a:gd name="connsiteY4" fmla="*/ 0 h 1831308"/>
              <a:gd name="connsiteX5" fmla="*/ 0 w 12228945"/>
              <a:gd name="connsiteY5" fmla="*/ 18472 h 1831308"/>
              <a:gd name="connsiteX6" fmla="*/ 27709 w 12228945"/>
              <a:gd name="connsiteY6" fmla="*/ 1357745 h 1831308"/>
              <a:gd name="connsiteX0" fmla="*/ 27709 w 12228945"/>
              <a:gd name="connsiteY0" fmla="*/ 1357745 h 1831377"/>
              <a:gd name="connsiteX1" fmla="*/ 1394690 w 12228945"/>
              <a:gd name="connsiteY1" fmla="*/ 1376218 h 1831377"/>
              <a:gd name="connsiteX2" fmla="*/ 1921163 w 12228945"/>
              <a:gd name="connsiteY2" fmla="*/ 1828800 h 1831377"/>
              <a:gd name="connsiteX3" fmla="*/ 12228945 w 12228945"/>
              <a:gd name="connsiteY3" fmla="*/ 1828800 h 1831377"/>
              <a:gd name="connsiteX4" fmla="*/ 12228945 w 12228945"/>
              <a:gd name="connsiteY4" fmla="*/ 0 h 1831377"/>
              <a:gd name="connsiteX5" fmla="*/ 0 w 12228945"/>
              <a:gd name="connsiteY5" fmla="*/ 18472 h 1831377"/>
              <a:gd name="connsiteX6" fmla="*/ 27709 w 12228945"/>
              <a:gd name="connsiteY6" fmla="*/ 1357745 h 1831377"/>
              <a:gd name="connsiteX0" fmla="*/ 27709 w 12228945"/>
              <a:gd name="connsiteY0" fmla="*/ 1357745 h 1828800"/>
              <a:gd name="connsiteX1" fmla="*/ 1394690 w 12228945"/>
              <a:gd name="connsiteY1" fmla="*/ 1376218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034981 w 12228945"/>
              <a:gd name="connsiteY4" fmla="*/ 304801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210472 w 12228945"/>
              <a:gd name="connsiteY4" fmla="*/ 92365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0 w 12201236"/>
              <a:gd name="connsiteY0" fmla="*/ 1246908 h 1717963"/>
              <a:gd name="connsiteX1" fmla="*/ 1366981 w 12201236"/>
              <a:gd name="connsiteY1" fmla="*/ 1265381 h 1717963"/>
              <a:gd name="connsiteX2" fmla="*/ 1893454 w 12201236"/>
              <a:gd name="connsiteY2" fmla="*/ 1717963 h 1717963"/>
              <a:gd name="connsiteX3" fmla="*/ 12201236 w 12201236"/>
              <a:gd name="connsiteY3" fmla="*/ 1717963 h 1717963"/>
              <a:gd name="connsiteX4" fmla="*/ 12182763 w 12201236"/>
              <a:gd name="connsiteY4" fmla="*/ 0 h 1717963"/>
              <a:gd name="connsiteX5" fmla="*/ 55418 w 12201236"/>
              <a:gd name="connsiteY5" fmla="*/ 267853 h 1717963"/>
              <a:gd name="connsiteX6" fmla="*/ 0 w 12201236"/>
              <a:gd name="connsiteY6" fmla="*/ 1246908 h 1717963"/>
              <a:gd name="connsiteX0" fmla="*/ 0 w 12201236"/>
              <a:gd name="connsiteY0" fmla="*/ 1246909 h 1717964"/>
              <a:gd name="connsiteX1" fmla="*/ 1366981 w 12201236"/>
              <a:gd name="connsiteY1" fmla="*/ 1265382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12700 w 12201236"/>
              <a:gd name="connsiteY0" fmla="*/ 14501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49715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37650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0 w 12207586"/>
              <a:gd name="connsiteY0" fmla="*/ 1450109 h 1717964"/>
              <a:gd name="connsiteX1" fmla="*/ 1382856 w 12207586"/>
              <a:gd name="connsiteY1" fmla="*/ 1459057 h 1717964"/>
              <a:gd name="connsiteX2" fmla="*/ 1899804 w 12207586"/>
              <a:gd name="connsiteY2" fmla="*/ 1717964 h 1717964"/>
              <a:gd name="connsiteX3" fmla="*/ 12207586 w 12207586"/>
              <a:gd name="connsiteY3" fmla="*/ 1717964 h 1717964"/>
              <a:gd name="connsiteX4" fmla="*/ 12189113 w 12207586"/>
              <a:gd name="connsiteY4" fmla="*/ 1 h 1717964"/>
              <a:gd name="connsiteX5" fmla="*/ 6350 w 12207586"/>
              <a:gd name="connsiteY5" fmla="*/ 0 h 1717964"/>
              <a:gd name="connsiteX6" fmla="*/ 0 w 12207586"/>
              <a:gd name="connsiteY6" fmla="*/ 14501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586" h="1717964">
                <a:moveTo>
                  <a:pt x="0" y="1450109"/>
                </a:moveTo>
                <a:lnTo>
                  <a:pt x="1382856" y="1459057"/>
                </a:lnTo>
                <a:cubicBezTo>
                  <a:pt x="1672743" y="1440777"/>
                  <a:pt x="1561138" y="1705648"/>
                  <a:pt x="1899804" y="1717964"/>
                </a:cubicBezTo>
                <a:lnTo>
                  <a:pt x="12207586" y="1717964"/>
                </a:lnTo>
                <a:lnTo>
                  <a:pt x="12189113" y="1"/>
                </a:lnTo>
                <a:lnTo>
                  <a:pt x="6350" y="0"/>
                </a:lnTo>
                <a:cubicBezTo>
                  <a:pt x="4233" y="483370"/>
                  <a:pt x="2117" y="966739"/>
                  <a:pt x="0" y="1450109"/>
                </a:cubicBezTo>
                <a:close/>
              </a:path>
            </a:pathLst>
          </a:custGeom>
          <a:solidFill>
            <a:srgbClr val="BE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F4DE2C5A-4807-B3BA-D1AF-25FF1F0834CC}"/>
              </a:ext>
            </a:extLst>
          </p:cNvPr>
          <p:cNvSpPr/>
          <p:nvPr userDrawn="1"/>
        </p:nvSpPr>
        <p:spPr>
          <a:xfrm>
            <a:off x="2065864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solidFill>
            <a:srgbClr val="EAE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E9B3A2D5-5955-AE66-B8CE-947BB018D5AB}"/>
              </a:ext>
            </a:extLst>
          </p:cNvPr>
          <p:cNvSpPr/>
          <p:nvPr userDrawn="1"/>
        </p:nvSpPr>
        <p:spPr>
          <a:xfrm>
            <a:off x="0" y="0"/>
            <a:ext cx="2514600" cy="1115441"/>
          </a:xfrm>
          <a:custGeom>
            <a:avLst/>
            <a:gdLst>
              <a:gd name="connsiteX0" fmla="*/ 0 w 2076949"/>
              <a:gd name="connsiteY0" fmla="*/ 0 h 1115441"/>
              <a:gd name="connsiteX1" fmla="*/ 2076949 w 2076949"/>
              <a:gd name="connsiteY1" fmla="*/ 0 h 1115441"/>
              <a:gd name="connsiteX2" fmla="*/ 1729276 w 2076949"/>
              <a:gd name="connsiteY2" fmla="*/ 996098 h 1115441"/>
              <a:gd name="connsiteX3" fmla="*/ 1488988 w 2076949"/>
              <a:gd name="connsiteY3" fmla="*/ 1115157 h 1115441"/>
              <a:gd name="connsiteX4" fmla="*/ 39307 w 2076949"/>
              <a:gd name="connsiteY4" fmla="*/ 1115157 h 1115441"/>
              <a:gd name="connsiteX5" fmla="*/ 0 w 2076949"/>
              <a:gd name="connsiteY5" fmla="*/ 1111195 h 11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949" h="1115441">
                <a:moveTo>
                  <a:pt x="0" y="0"/>
                </a:moveTo>
                <a:lnTo>
                  <a:pt x="2076949" y="0"/>
                </a:lnTo>
                <a:lnTo>
                  <a:pt x="1729276" y="996098"/>
                </a:lnTo>
                <a:cubicBezTo>
                  <a:pt x="1657838" y="1127101"/>
                  <a:pt x="1622372" y="1115157"/>
                  <a:pt x="1488988" y="1115157"/>
                </a:cubicBezTo>
                <a:lnTo>
                  <a:pt x="39307" y="1115157"/>
                </a:lnTo>
                <a:lnTo>
                  <a:pt x="0" y="1111195"/>
                </a:lnTo>
                <a:close/>
              </a:path>
            </a:pathLst>
          </a:custGeom>
          <a:solidFill>
            <a:srgbClr val="6771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8CE5B03E-3474-8D1E-EA00-F3FCD359985E}"/>
              </a:ext>
            </a:extLst>
          </p:cNvPr>
          <p:cNvGrpSpPr/>
          <p:nvPr userDrawn="1"/>
        </p:nvGrpSpPr>
        <p:grpSpPr>
          <a:xfrm>
            <a:off x="3158269" y="1533236"/>
            <a:ext cx="5875462" cy="3239986"/>
            <a:chOff x="1979" y="1198"/>
            <a:chExt cx="15240" cy="8404"/>
          </a:xfrm>
        </p:grpSpPr>
        <p:sp>
          <p:nvSpPr>
            <p:cNvPr id="3" name="8">
              <a:extLst>
                <a:ext uri="{FF2B5EF4-FFF2-40B4-BE49-F238E27FC236}">
                  <a16:creationId xmlns:a16="http://schemas.microsoft.com/office/drawing/2014/main" id="{63F919A4-DB2A-C995-938F-628D1846E92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 w="57150">
              <a:solidFill>
                <a:srgbClr val="F6D7E6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22">
              <a:extLst>
                <a:ext uri="{FF2B5EF4-FFF2-40B4-BE49-F238E27FC236}">
                  <a16:creationId xmlns:a16="http://schemas.microsoft.com/office/drawing/2014/main" id="{CD8AE913-D376-03AA-3D4A-3A4FF4F820DE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 w="38100">
              <a:solidFill>
                <a:srgbClr val="EEE0FA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91B3821-500E-5D4B-E0FA-48F79B5082C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72B2154-3F4F-54B3-CFE2-D7138B348634}"/>
              </a:ext>
            </a:extLst>
          </p:cNvPr>
          <p:cNvSpPr/>
          <p:nvPr userDrawn="1"/>
        </p:nvSpPr>
        <p:spPr>
          <a:xfrm>
            <a:off x="8635866" y="5466773"/>
            <a:ext cx="3582988" cy="2087090"/>
          </a:xfrm>
          <a:custGeom>
            <a:avLst/>
            <a:gdLst/>
            <a:ahLst/>
            <a:cxnLst/>
            <a:rect l="l" t="t" r="r" b="b"/>
            <a:pathLst>
              <a:path w="6779130" h="3948843">
                <a:moveTo>
                  <a:pt x="0" y="0"/>
                </a:moveTo>
                <a:lnTo>
                  <a:pt x="6779129" y="0"/>
                </a:lnTo>
                <a:lnTo>
                  <a:pt x="6779129" y="3948843"/>
                </a:lnTo>
                <a:lnTo>
                  <a:pt x="0" y="39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CD1AD85B-D680-6C02-2788-DCC86012D8E3}"/>
              </a:ext>
            </a:extLst>
          </p:cNvPr>
          <p:cNvSpPr/>
          <p:nvPr userDrawn="1"/>
        </p:nvSpPr>
        <p:spPr>
          <a:xfrm rot="10800000">
            <a:off x="-50934" y="5784273"/>
            <a:ext cx="3582988" cy="2087090"/>
          </a:xfrm>
          <a:custGeom>
            <a:avLst/>
            <a:gdLst/>
            <a:ahLst/>
            <a:cxnLst/>
            <a:rect l="l" t="t" r="r" b="b"/>
            <a:pathLst>
              <a:path w="6779130" h="3948843">
                <a:moveTo>
                  <a:pt x="0" y="0"/>
                </a:moveTo>
                <a:lnTo>
                  <a:pt x="6779129" y="0"/>
                </a:lnTo>
                <a:lnTo>
                  <a:pt x="6779129" y="3948843"/>
                </a:lnTo>
                <a:lnTo>
                  <a:pt x="0" y="39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50E5BDD-AA0E-BA1A-484F-80E0413A45E1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29E58858-C1DE-D816-BE54-68ED9F2E7E1C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2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1D8BB65E-A2AB-C710-6605-313B0C70C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79400" y="211985"/>
            <a:ext cx="1143000" cy="667226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7553D19-9B1D-3BFA-9D5A-CCD1B829C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433914" y="481930"/>
            <a:ext cx="827872" cy="483270"/>
          </a:xfrm>
          <a:prstGeom prst="rect">
            <a:avLst/>
          </a:prstGeom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E2750466-6170-15D0-1502-0003DEED8F67}"/>
              </a:ext>
            </a:extLst>
          </p:cNvPr>
          <p:cNvGrpSpPr/>
          <p:nvPr userDrawn="1"/>
        </p:nvGrpSpPr>
        <p:grpSpPr>
          <a:xfrm>
            <a:off x="2780145" y="1533236"/>
            <a:ext cx="6631710" cy="3239986"/>
            <a:chOff x="1979" y="1198"/>
            <a:chExt cx="15240" cy="8404"/>
          </a:xfrm>
        </p:grpSpPr>
        <p:sp>
          <p:nvSpPr>
            <p:cNvPr id="5" name="8">
              <a:extLst>
                <a:ext uri="{FF2B5EF4-FFF2-40B4-BE49-F238E27FC236}">
                  <a16:creationId xmlns:a16="http://schemas.microsoft.com/office/drawing/2014/main" id="{D9B3A929-DB8A-7774-ACB5-671323830138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 w="57150">
              <a:solidFill>
                <a:srgbClr val="F6D7E6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22">
              <a:extLst>
                <a:ext uri="{FF2B5EF4-FFF2-40B4-BE49-F238E27FC236}">
                  <a16:creationId xmlns:a16="http://schemas.microsoft.com/office/drawing/2014/main" id="{91BC21A3-4632-4E8E-9CBB-F6C9D4CBA69E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 w="38100">
              <a:solidFill>
                <a:srgbClr val="EEE0FA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2">
            <a:extLst>
              <a:ext uri="{FF2B5EF4-FFF2-40B4-BE49-F238E27FC236}">
                <a16:creationId xmlns:a16="http://schemas.microsoft.com/office/drawing/2014/main" id="{E587D9F9-EADC-61FE-6550-C31CBDD9EA1C}"/>
              </a:ext>
            </a:extLst>
          </p:cNvPr>
          <p:cNvSpPr txBox="1"/>
          <p:nvPr userDrawn="1"/>
        </p:nvSpPr>
        <p:spPr>
          <a:xfrm>
            <a:off x="1373541" y="2122371"/>
            <a:ext cx="975360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00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TÌNH HUỐNG 3</a:t>
            </a:r>
            <a:endParaRPr lang="zh-CN" altLang="en-US" sz="9000" dirty="0">
              <a:solidFill>
                <a:schemeClr val="bg1"/>
              </a:solidFill>
              <a:latin typeface="VL GhostKid AOE Pro" panose="02000603040000020003" pitchFamily="50" charset="0"/>
              <a:ea typeface="字魂43号-国朝手书" panose="00000500000000000000" pitchFamily="2" charset="-122"/>
              <a:sym typeface="字魂43号-国朝手书" panose="00000500000000000000" pitchFamily="2" charset="-122"/>
            </a:endParaRPr>
          </a:p>
        </p:txBody>
      </p:sp>
      <p:sp>
        <p:nvSpPr>
          <p:cNvPr id="4" name="22">
            <a:extLst>
              <a:ext uri="{FF2B5EF4-FFF2-40B4-BE49-F238E27FC236}">
                <a16:creationId xmlns:a16="http://schemas.microsoft.com/office/drawing/2014/main" id="{F4AD05EC-C2B4-505E-2B7B-04A7A89AF008}"/>
              </a:ext>
            </a:extLst>
          </p:cNvPr>
          <p:cNvSpPr txBox="1"/>
          <p:nvPr userDrawn="1"/>
        </p:nvSpPr>
        <p:spPr>
          <a:xfrm>
            <a:off x="1398941" y="2176648"/>
            <a:ext cx="962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spc="-180">
                <a:solidFill>
                  <a:schemeClr val="accent2">
                    <a:lumMod val="75000"/>
                  </a:schemeClr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TÌNH</a:t>
            </a:r>
            <a:r>
              <a:rPr lang="en-US" altLang="zh-CN" sz="7200" spc="-18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 </a:t>
            </a:r>
            <a:r>
              <a:rPr lang="en-US" altLang="zh-CN" sz="7200" spc="-180">
                <a:solidFill>
                  <a:srgbClr val="F17BAE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HUỐNG</a:t>
            </a:r>
            <a:r>
              <a:rPr lang="en-US" altLang="zh-CN" sz="7200" spc="-18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 </a:t>
            </a:r>
            <a:r>
              <a:rPr lang="en-US" altLang="zh-CN" sz="7200" spc="-180">
                <a:solidFill>
                  <a:srgbClr val="FAA12A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3</a:t>
            </a:r>
            <a:endParaRPr lang="zh-CN" altLang="en-US" sz="7200" spc="-180" dirty="0">
              <a:solidFill>
                <a:srgbClr val="FAA12A"/>
              </a:solidFill>
              <a:latin typeface="VL GhostKid AOE Pro" panose="02000603040000020003" pitchFamily="50" charset="0"/>
              <a:ea typeface="字魂43号-国朝手书" panose="00000500000000000000" pitchFamily="2" charset="-122"/>
              <a:sym typeface="字魂43号-国朝手书" panose="00000500000000000000" pitchFamily="2" charset="-122"/>
            </a:endParaRPr>
          </a:p>
        </p:txBody>
      </p:sp>
      <p:sp>
        <p:nvSpPr>
          <p:cNvPr id="2" name="4">
            <a:extLst>
              <a:ext uri="{FF2B5EF4-FFF2-40B4-BE49-F238E27FC236}">
                <a16:creationId xmlns:a16="http://schemas.microsoft.com/office/drawing/2014/main" id="{B3E592D4-1CDE-AE10-6356-71642F79CBF0}"/>
              </a:ext>
            </a:extLst>
          </p:cNvPr>
          <p:cNvSpPr txBox="1"/>
          <p:nvPr userDrawn="1"/>
        </p:nvSpPr>
        <p:spPr>
          <a:xfrm>
            <a:off x="1064859" y="3396499"/>
            <a:ext cx="5716941" cy="1255953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B7F7EC"/>
              </a:contourClr>
            </a:sp3d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>
              <a:lnSpc>
                <a:spcPct val="118000"/>
              </a:lnSpc>
            </a:pP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0FACEB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1C83C2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845EAA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ĐÓN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1C83C2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EE629D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TẾT</a:t>
            </a:r>
            <a:endParaRPr lang="zh-CN" altLang="en-US" sz="7200" spc="180" dirty="0">
              <a:ln w="19050" cap="rnd" cmpd="sng">
                <a:solidFill>
                  <a:schemeClr val="bg1"/>
                </a:solidFill>
              </a:ln>
              <a:solidFill>
                <a:srgbClr val="EE629D"/>
              </a:solidFill>
              <a:effectLst/>
              <a:latin typeface="#9Slide07 Soup of Justice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A39568AA-4627-3BB8-11B4-83E279AF7A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185ACB1-9521-05D7-C6E2-AEBE404975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E8B74BD6-77E7-65F2-6022-3F7A2075F0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55" r:id="rId4"/>
    <p:sldLayoutId id="2147483659" r:id="rId5"/>
    <p:sldLayoutId id="2147483666" r:id="rId6"/>
    <p:sldLayoutId id="2147483667" r:id="rId7"/>
    <p:sldLayoutId id="2147483662" r:id="rId8"/>
    <p:sldLayoutId id="2147483665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tags" Target="../tags/tag6.xml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9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E577DAAA-D7ED-8A6D-4032-0044FD46318E}"/>
              </a:ext>
            </a:extLst>
          </p:cNvPr>
          <p:cNvSpPr txBox="1"/>
          <p:nvPr/>
        </p:nvSpPr>
        <p:spPr>
          <a:xfrm>
            <a:off x="235145" y="109831"/>
            <a:ext cx="1659429" cy="10673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81C672BA-A448-5C55-17FA-6F9B17831FAE}"/>
              </a:ext>
            </a:extLst>
          </p:cNvPr>
          <p:cNvSpPr txBox="1"/>
          <p:nvPr/>
        </p:nvSpPr>
        <p:spPr>
          <a:xfrm>
            <a:off x="2819400" y="480848"/>
            <a:ext cx="8767144" cy="808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2540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CỘNG ĐỒNG ĐỊA PHƯƠNG</a:t>
            </a: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662A5DAB-AE1C-D53D-ECF4-A5A51CC5C88E}"/>
              </a:ext>
            </a:extLst>
          </p:cNvPr>
          <p:cNvSpPr txBox="1"/>
          <p:nvPr/>
        </p:nvSpPr>
        <p:spPr>
          <a:xfrm>
            <a:off x="5181600" y="5792377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EE629D"/>
                </a:solidFill>
                <a:latin typeface="+mj-lt"/>
                <a:cs typeface="Lato" pitchFamily="34" charset="0"/>
              </a:rPr>
              <a:t>Tiết 1</a:t>
            </a:r>
            <a:endParaRPr lang="en-US" sz="3200" b="1" dirty="0">
              <a:solidFill>
                <a:srgbClr val="EE629D"/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6E5DC728-19C4-B84F-2EF6-01D8AE513C3B}"/>
              </a:ext>
            </a:extLst>
          </p:cNvPr>
          <p:cNvGrpSpPr/>
          <p:nvPr/>
        </p:nvGrpSpPr>
        <p:grpSpPr>
          <a:xfrm>
            <a:off x="4796631" y="1985964"/>
            <a:ext cx="2603500" cy="1164250"/>
            <a:chOff x="5575545" y="342635"/>
            <a:chExt cx="2438400" cy="1089654"/>
          </a:xfrm>
        </p:grpSpPr>
        <p:sp>
          <p:nvSpPr>
            <p:cNvPr id="18" name="PHẠM DUYÊN">
              <a:extLst>
                <a:ext uri="{FF2B5EF4-FFF2-40B4-BE49-F238E27FC236}">
                  <a16:creationId xmlns:a16="http://schemas.microsoft.com/office/drawing/2014/main" id="{21DCE67C-FF8D-8293-96D2-090545828678}"/>
                </a:ext>
              </a:extLst>
            </p:cNvPr>
            <p:cNvSpPr/>
            <p:nvPr/>
          </p:nvSpPr>
          <p:spPr>
            <a:xfrm>
              <a:off x="5704158" y="342635"/>
              <a:ext cx="2176716" cy="1089654"/>
            </a:xfrm>
            <a:prstGeom prst="ellipse">
              <a:avLst/>
            </a:prstGeom>
            <a:solidFill>
              <a:srgbClr val="8C66A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b" anchorCtr="1"/>
            <a:lstStyle/>
            <a:p>
              <a:pPr algn="ctr"/>
              <a:endParaRPr lang="zh-CN" altLang="en-US" sz="60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98E86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  <p:sp>
          <p:nvSpPr>
            <p:cNvPr id="19" name="PHẠM DUYÊN">
              <a:extLst>
                <a:ext uri="{FF2B5EF4-FFF2-40B4-BE49-F238E27FC236}">
                  <a16:creationId xmlns:a16="http://schemas.microsoft.com/office/drawing/2014/main" id="{BB90A066-BB57-7A44-8137-26E949AE9A94}"/>
                </a:ext>
              </a:extLst>
            </p:cNvPr>
            <p:cNvSpPr txBox="1"/>
            <p:nvPr/>
          </p:nvSpPr>
          <p:spPr>
            <a:xfrm>
              <a:off x="5575545" y="508830"/>
              <a:ext cx="2438400" cy="777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>
                  <a:ln w="19050" cmpd="dbl"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BÀI 13</a:t>
              </a:r>
              <a:endParaRPr lang="zh-CN" altLang="en-US" sz="4800" b="1" dirty="0">
                <a:ln w="19050" cmpd="dbl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+mj-lt"/>
                <a:ea typeface="+mj-ea"/>
              </a:endParaRPr>
            </a:p>
          </p:txBody>
        </p:sp>
      </p:grpSp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44A0FC35-BE41-5F35-10A4-57EFE861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3477066"/>
            <a:ext cx="11030858" cy="16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8E1F60AA-C7B9-0304-CDA9-5552E116D0B7}"/>
              </a:ext>
            </a:extLst>
          </p:cNvPr>
          <p:cNvSpPr txBox="1"/>
          <p:nvPr/>
        </p:nvSpPr>
        <p:spPr>
          <a:xfrm>
            <a:off x="2971800" y="1752600"/>
            <a:ext cx="6192748" cy="278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1000"/>
              </a:lnSpc>
              <a:defRPr sz="3500" b="1">
                <a:solidFill>
                  <a:schemeClr val="tx1">
                    <a:lumMod val="85000"/>
                    <a:lumOff val="15000"/>
                  </a:schemeClr>
                </a:solidFill>
                <a:cs typeface="iCiel Cucho" pitchFamily="50" charset="0"/>
              </a:defRPr>
            </a:lvl1pPr>
          </a:lstStyle>
          <a:p>
            <a:pPr>
              <a:lnSpc>
                <a:spcPct val="112000"/>
              </a:lnSpc>
            </a:pPr>
            <a:r>
              <a:rPr lang="en-US" sz="4000"/>
              <a:t>Các tai nạn giao thông để lại hậu quả do người tham gia giao thông vi phạm luật an toàn giao thông.</a:t>
            </a:r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FD0044CF-E3D3-D0A8-5550-05411298C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14" y="294202"/>
            <a:ext cx="5052172" cy="13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2B8CA0B-FDFA-0440-70C1-0D35FCEC5C1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đèn hiệu.</a:t>
            </a: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9BA9BE34-EBBF-622E-DCBB-3C37C0897606}"/>
              </a:ext>
            </a:extLst>
          </p:cNvPr>
          <p:cNvGrpSpPr/>
          <p:nvPr/>
        </p:nvGrpSpPr>
        <p:grpSpPr>
          <a:xfrm>
            <a:off x="2800350" y="1447800"/>
            <a:ext cx="1162050" cy="3464224"/>
            <a:chOff x="2952750" y="1828800"/>
            <a:chExt cx="1009650" cy="3009900"/>
          </a:xfrm>
        </p:grpSpPr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322ABFBB-0FBB-7980-2E16-47AAE9F09D1C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5AA115EF-84D8-EA10-C3B1-0FC307C5AB66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BDCA4673-D86A-8F0A-374F-01ED4FCABD47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7C694563-49CD-B6F2-02D2-2ADA9F465911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AB1433E-2F94-D51E-404E-5DF18EC1EEA6}"/>
              </a:ext>
            </a:extLst>
          </p:cNvPr>
          <p:cNvGrpSpPr/>
          <p:nvPr/>
        </p:nvGrpSpPr>
        <p:grpSpPr>
          <a:xfrm>
            <a:off x="5553075" y="1447800"/>
            <a:ext cx="1162050" cy="3464224"/>
            <a:chOff x="2952750" y="1828800"/>
            <a:chExt cx="1009650" cy="3009900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015B5521-F6E5-30F4-4816-E42796827DE8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990A8787-F187-554A-8804-B180F814204D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6 - 9Slide.vn">
              <a:extLst>
                <a:ext uri="{FF2B5EF4-FFF2-40B4-BE49-F238E27FC236}">
                  <a16:creationId xmlns:a16="http://schemas.microsoft.com/office/drawing/2014/main" id="{2476A798-E2EF-784C-C935-129812265F90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FDF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21A091B-E422-154E-0096-C8B91E655FD3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3AB0FDF5-59BA-C087-B17E-1C4BF3C54A64}"/>
              </a:ext>
            </a:extLst>
          </p:cNvPr>
          <p:cNvGrpSpPr/>
          <p:nvPr/>
        </p:nvGrpSpPr>
        <p:grpSpPr>
          <a:xfrm>
            <a:off x="8305800" y="1447800"/>
            <a:ext cx="1162050" cy="3464224"/>
            <a:chOff x="2952750" y="1828800"/>
            <a:chExt cx="1009650" cy="3009900"/>
          </a:xfrm>
        </p:grpSpPr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2C4C5E4-D46F-6900-5990-1F0A692DAF4E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5 - 9Slide.vn">
              <a:extLst>
                <a:ext uri="{FF2B5EF4-FFF2-40B4-BE49-F238E27FC236}">
                  <a16:creationId xmlns:a16="http://schemas.microsoft.com/office/drawing/2014/main" id="{E390A465-381B-4008-0B81-25C2F58B8E55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HẠM DUYÊN 6 - 9Slide.vn">
              <a:extLst>
                <a:ext uri="{FF2B5EF4-FFF2-40B4-BE49-F238E27FC236}">
                  <a16:creationId xmlns:a16="http://schemas.microsoft.com/office/drawing/2014/main" id="{DE46522D-BB66-FDF0-55F5-4532F5408A76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7 - 9Slide.vn">
              <a:extLst>
                <a:ext uri="{FF2B5EF4-FFF2-40B4-BE49-F238E27FC236}">
                  <a16:creationId xmlns:a16="http://schemas.microsoft.com/office/drawing/2014/main" id="{6CE16D5D-4847-AD1D-A12E-7C65282A70C9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CF928BE-9E2D-C015-A2FD-B7786B930A3F}"/>
              </a:ext>
            </a:extLst>
          </p:cNvPr>
          <p:cNvSpPr/>
          <p:nvPr/>
        </p:nvSpPr>
        <p:spPr>
          <a:xfrm>
            <a:off x="3708064" y="5555970"/>
            <a:ext cx="5116624" cy="628300"/>
          </a:xfrm>
          <a:custGeom>
            <a:avLst/>
            <a:gdLst>
              <a:gd name="connsiteX0" fmla="*/ 0 w 5116624"/>
              <a:gd name="connsiteY0" fmla="*/ 146570 h 628300"/>
              <a:gd name="connsiteX1" fmla="*/ 146570 w 5116624"/>
              <a:gd name="connsiteY1" fmla="*/ 0 h 628300"/>
              <a:gd name="connsiteX2" fmla="*/ 537808 w 5116624"/>
              <a:gd name="connsiteY2" fmla="*/ 0 h 628300"/>
              <a:gd name="connsiteX3" fmla="*/ 929046 w 5116624"/>
              <a:gd name="connsiteY3" fmla="*/ 0 h 628300"/>
              <a:gd name="connsiteX4" fmla="*/ 1368519 w 5116624"/>
              <a:gd name="connsiteY4" fmla="*/ 0 h 628300"/>
              <a:gd name="connsiteX5" fmla="*/ 1807992 w 5116624"/>
              <a:gd name="connsiteY5" fmla="*/ 0 h 628300"/>
              <a:gd name="connsiteX6" fmla="*/ 2199230 w 5116624"/>
              <a:gd name="connsiteY6" fmla="*/ 0 h 628300"/>
              <a:gd name="connsiteX7" fmla="*/ 2735173 w 5116624"/>
              <a:gd name="connsiteY7" fmla="*/ 0 h 628300"/>
              <a:gd name="connsiteX8" fmla="*/ 3174646 w 5116624"/>
              <a:gd name="connsiteY8" fmla="*/ 0 h 628300"/>
              <a:gd name="connsiteX9" fmla="*/ 3758824 w 5116624"/>
              <a:gd name="connsiteY9" fmla="*/ 0 h 628300"/>
              <a:gd name="connsiteX10" fmla="*/ 4246531 w 5116624"/>
              <a:gd name="connsiteY10" fmla="*/ 0 h 628300"/>
              <a:gd name="connsiteX11" fmla="*/ 4970054 w 5116624"/>
              <a:gd name="connsiteY11" fmla="*/ 0 h 628300"/>
              <a:gd name="connsiteX12" fmla="*/ 5116624 w 5116624"/>
              <a:gd name="connsiteY12" fmla="*/ 146570 h 628300"/>
              <a:gd name="connsiteX13" fmla="*/ 5116624 w 5116624"/>
              <a:gd name="connsiteY13" fmla="*/ 481730 h 628300"/>
              <a:gd name="connsiteX14" fmla="*/ 4970054 w 5116624"/>
              <a:gd name="connsiteY14" fmla="*/ 628300 h 628300"/>
              <a:gd name="connsiteX15" fmla="*/ 4385876 w 5116624"/>
              <a:gd name="connsiteY15" fmla="*/ 628300 h 628300"/>
              <a:gd name="connsiteX16" fmla="*/ 3898169 w 5116624"/>
              <a:gd name="connsiteY16" fmla="*/ 628300 h 628300"/>
              <a:gd name="connsiteX17" fmla="*/ 3362226 w 5116624"/>
              <a:gd name="connsiteY17" fmla="*/ 628300 h 628300"/>
              <a:gd name="connsiteX18" fmla="*/ 2970988 w 5116624"/>
              <a:gd name="connsiteY18" fmla="*/ 628300 h 628300"/>
              <a:gd name="connsiteX19" fmla="*/ 2483280 w 5116624"/>
              <a:gd name="connsiteY19" fmla="*/ 628300 h 628300"/>
              <a:gd name="connsiteX20" fmla="*/ 1899103 w 5116624"/>
              <a:gd name="connsiteY20" fmla="*/ 628300 h 628300"/>
              <a:gd name="connsiteX21" fmla="*/ 1266690 w 5116624"/>
              <a:gd name="connsiteY21" fmla="*/ 628300 h 628300"/>
              <a:gd name="connsiteX22" fmla="*/ 778982 w 5116624"/>
              <a:gd name="connsiteY22" fmla="*/ 628300 h 628300"/>
              <a:gd name="connsiteX23" fmla="*/ 146570 w 5116624"/>
              <a:gd name="connsiteY23" fmla="*/ 628300 h 628300"/>
              <a:gd name="connsiteX24" fmla="*/ 0 w 5116624"/>
              <a:gd name="connsiteY24" fmla="*/ 481730 h 628300"/>
              <a:gd name="connsiteX25" fmla="*/ 0 w 5116624"/>
              <a:gd name="connsiteY25" fmla="*/ 146570 h 62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16624" h="628300" fill="none" extrusionOk="0">
                <a:moveTo>
                  <a:pt x="0" y="146570"/>
                </a:moveTo>
                <a:cubicBezTo>
                  <a:pt x="7855" y="55125"/>
                  <a:pt x="66678" y="1397"/>
                  <a:pt x="146570" y="0"/>
                </a:cubicBezTo>
                <a:cubicBezTo>
                  <a:pt x="336171" y="-787"/>
                  <a:pt x="441376" y="38086"/>
                  <a:pt x="537808" y="0"/>
                </a:cubicBezTo>
                <a:cubicBezTo>
                  <a:pt x="634240" y="-38086"/>
                  <a:pt x="797089" y="5967"/>
                  <a:pt x="929046" y="0"/>
                </a:cubicBezTo>
                <a:cubicBezTo>
                  <a:pt x="1061003" y="-5967"/>
                  <a:pt x="1237200" y="11719"/>
                  <a:pt x="1368519" y="0"/>
                </a:cubicBezTo>
                <a:cubicBezTo>
                  <a:pt x="1499838" y="-11719"/>
                  <a:pt x="1658825" y="51562"/>
                  <a:pt x="1807992" y="0"/>
                </a:cubicBezTo>
                <a:cubicBezTo>
                  <a:pt x="1957159" y="-51562"/>
                  <a:pt x="2036990" y="30367"/>
                  <a:pt x="2199230" y="0"/>
                </a:cubicBezTo>
                <a:cubicBezTo>
                  <a:pt x="2361470" y="-30367"/>
                  <a:pt x="2563215" y="39568"/>
                  <a:pt x="2735173" y="0"/>
                </a:cubicBezTo>
                <a:cubicBezTo>
                  <a:pt x="2907131" y="-39568"/>
                  <a:pt x="3082151" y="27045"/>
                  <a:pt x="3174646" y="0"/>
                </a:cubicBezTo>
                <a:cubicBezTo>
                  <a:pt x="3267141" y="-27045"/>
                  <a:pt x="3537801" y="27329"/>
                  <a:pt x="3758824" y="0"/>
                </a:cubicBezTo>
                <a:cubicBezTo>
                  <a:pt x="3979847" y="-27329"/>
                  <a:pt x="4082831" y="4832"/>
                  <a:pt x="4246531" y="0"/>
                </a:cubicBezTo>
                <a:cubicBezTo>
                  <a:pt x="4410231" y="-4832"/>
                  <a:pt x="4780518" y="26419"/>
                  <a:pt x="4970054" y="0"/>
                </a:cubicBezTo>
                <a:cubicBezTo>
                  <a:pt x="5057016" y="-2104"/>
                  <a:pt x="5127506" y="50099"/>
                  <a:pt x="5116624" y="146570"/>
                </a:cubicBezTo>
                <a:cubicBezTo>
                  <a:pt x="5130510" y="235386"/>
                  <a:pt x="5080105" y="367724"/>
                  <a:pt x="5116624" y="481730"/>
                </a:cubicBezTo>
                <a:cubicBezTo>
                  <a:pt x="5122031" y="541815"/>
                  <a:pt x="5036857" y="637834"/>
                  <a:pt x="4970054" y="628300"/>
                </a:cubicBezTo>
                <a:cubicBezTo>
                  <a:pt x="4815751" y="665769"/>
                  <a:pt x="4522986" y="614247"/>
                  <a:pt x="4385876" y="628300"/>
                </a:cubicBezTo>
                <a:cubicBezTo>
                  <a:pt x="4248766" y="642353"/>
                  <a:pt x="4061099" y="614279"/>
                  <a:pt x="3898169" y="628300"/>
                </a:cubicBezTo>
                <a:cubicBezTo>
                  <a:pt x="3735239" y="642321"/>
                  <a:pt x="3502301" y="605489"/>
                  <a:pt x="3362226" y="628300"/>
                </a:cubicBezTo>
                <a:cubicBezTo>
                  <a:pt x="3222151" y="651111"/>
                  <a:pt x="3161723" y="606704"/>
                  <a:pt x="2970988" y="628300"/>
                </a:cubicBezTo>
                <a:cubicBezTo>
                  <a:pt x="2780253" y="649896"/>
                  <a:pt x="2694925" y="592599"/>
                  <a:pt x="2483280" y="628300"/>
                </a:cubicBezTo>
                <a:cubicBezTo>
                  <a:pt x="2271635" y="664001"/>
                  <a:pt x="2183299" y="611039"/>
                  <a:pt x="1899103" y="628300"/>
                </a:cubicBezTo>
                <a:cubicBezTo>
                  <a:pt x="1614907" y="645561"/>
                  <a:pt x="1564355" y="595062"/>
                  <a:pt x="1266690" y="628300"/>
                </a:cubicBezTo>
                <a:cubicBezTo>
                  <a:pt x="969025" y="661538"/>
                  <a:pt x="877996" y="594927"/>
                  <a:pt x="778982" y="628300"/>
                </a:cubicBezTo>
                <a:cubicBezTo>
                  <a:pt x="679968" y="661673"/>
                  <a:pt x="365559" y="567583"/>
                  <a:pt x="146570" y="628300"/>
                </a:cubicBezTo>
                <a:cubicBezTo>
                  <a:pt x="72485" y="645110"/>
                  <a:pt x="2228" y="577757"/>
                  <a:pt x="0" y="481730"/>
                </a:cubicBezTo>
                <a:cubicBezTo>
                  <a:pt x="-13801" y="356479"/>
                  <a:pt x="3358" y="271095"/>
                  <a:pt x="0" y="146570"/>
                </a:cubicBezTo>
                <a:close/>
              </a:path>
              <a:path w="5116624" h="628300" stroke="0" extrusionOk="0">
                <a:moveTo>
                  <a:pt x="0" y="146570"/>
                </a:moveTo>
                <a:cubicBezTo>
                  <a:pt x="-12032" y="62196"/>
                  <a:pt x="64041" y="3542"/>
                  <a:pt x="146570" y="0"/>
                </a:cubicBezTo>
                <a:cubicBezTo>
                  <a:pt x="384432" y="-23764"/>
                  <a:pt x="486584" y="32457"/>
                  <a:pt x="778982" y="0"/>
                </a:cubicBezTo>
                <a:cubicBezTo>
                  <a:pt x="1071380" y="-32457"/>
                  <a:pt x="1059775" y="51798"/>
                  <a:pt x="1314925" y="0"/>
                </a:cubicBezTo>
                <a:cubicBezTo>
                  <a:pt x="1570075" y="-51798"/>
                  <a:pt x="1604943" y="1969"/>
                  <a:pt x="1802633" y="0"/>
                </a:cubicBezTo>
                <a:cubicBezTo>
                  <a:pt x="2000323" y="-1969"/>
                  <a:pt x="2039270" y="22651"/>
                  <a:pt x="2193871" y="0"/>
                </a:cubicBezTo>
                <a:cubicBezTo>
                  <a:pt x="2348472" y="-22651"/>
                  <a:pt x="2463480" y="23960"/>
                  <a:pt x="2681579" y="0"/>
                </a:cubicBezTo>
                <a:cubicBezTo>
                  <a:pt x="2899678" y="-23960"/>
                  <a:pt x="2963088" y="53776"/>
                  <a:pt x="3169287" y="0"/>
                </a:cubicBezTo>
                <a:cubicBezTo>
                  <a:pt x="3375486" y="-53776"/>
                  <a:pt x="3516006" y="50031"/>
                  <a:pt x="3608760" y="0"/>
                </a:cubicBezTo>
                <a:cubicBezTo>
                  <a:pt x="3701514" y="-50031"/>
                  <a:pt x="4033993" y="42692"/>
                  <a:pt x="4192937" y="0"/>
                </a:cubicBezTo>
                <a:cubicBezTo>
                  <a:pt x="4351881" y="-42692"/>
                  <a:pt x="4592520" y="41069"/>
                  <a:pt x="4970054" y="0"/>
                </a:cubicBezTo>
                <a:cubicBezTo>
                  <a:pt x="5058977" y="7206"/>
                  <a:pt x="5114839" y="75718"/>
                  <a:pt x="5116624" y="146570"/>
                </a:cubicBezTo>
                <a:cubicBezTo>
                  <a:pt x="5138616" y="230712"/>
                  <a:pt x="5096479" y="364342"/>
                  <a:pt x="5116624" y="481730"/>
                </a:cubicBezTo>
                <a:cubicBezTo>
                  <a:pt x="5100048" y="562753"/>
                  <a:pt x="5052338" y="625793"/>
                  <a:pt x="4970054" y="628300"/>
                </a:cubicBezTo>
                <a:cubicBezTo>
                  <a:pt x="4789413" y="657924"/>
                  <a:pt x="4582518" y="611772"/>
                  <a:pt x="4385876" y="628300"/>
                </a:cubicBezTo>
                <a:cubicBezTo>
                  <a:pt x="4189234" y="644828"/>
                  <a:pt x="4165150" y="620044"/>
                  <a:pt x="3946404" y="628300"/>
                </a:cubicBezTo>
                <a:cubicBezTo>
                  <a:pt x="3727658" y="636556"/>
                  <a:pt x="3647639" y="597622"/>
                  <a:pt x="3410461" y="628300"/>
                </a:cubicBezTo>
                <a:cubicBezTo>
                  <a:pt x="3173283" y="658978"/>
                  <a:pt x="2978034" y="566425"/>
                  <a:pt x="2778048" y="628300"/>
                </a:cubicBezTo>
                <a:cubicBezTo>
                  <a:pt x="2578062" y="690175"/>
                  <a:pt x="2440658" y="607844"/>
                  <a:pt x="2145636" y="628300"/>
                </a:cubicBezTo>
                <a:cubicBezTo>
                  <a:pt x="1850614" y="648756"/>
                  <a:pt x="1824876" y="589232"/>
                  <a:pt x="1609693" y="628300"/>
                </a:cubicBezTo>
                <a:cubicBezTo>
                  <a:pt x="1394510" y="667368"/>
                  <a:pt x="1312797" y="574882"/>
                  <a:pt x="1073751" y="628300"/>
                </a:cubicBezTo>
                <a:cubicBezTo>
                  <a:pt x="834705" y="681718"/>
                  <a:pt x="558847" y="591441"/>
                  <a:pt x="146570" y="628300"/>
                </a:cubicBezTo>
                <a:cubicBezTo>
                  <a:pt x="63389" y="629956"/>
                  <a:pt x="9151" y="557208"/>
                  <a:pt x="0" y="481730"/>
                </a:cubicBezTo>
                <a:cubicBezTo>
                  <a:pt x="-18399" y="410810"/>
                  <a:pt x="14435" y="236007"/>
                  <a:pt x="0" y="146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960822790">
                  <a:prstGeom prst="roundRect">
                    <a:avLst>
                      <a:gd name="adj" fmla="val 23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</a:rPr>
              <a:t>Đây là đèn tín hiệu gì?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7874157"/>
                  </p:ext>
                </p:extLst>
              </p:nvPr>
            </p:nvGraphicFramePr>
            <p:xfrm>
              <a:off x="3200400" y="5526668"/>
              <a:ext cx="387648" cy="6331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7648" cy="633194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21062" ay="191381" az="11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67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0400" y="5526668"/>
                <a:ext cx="387648" cy="6331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8A0EEF0-1152-23A6-5998-26F332A88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6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2B8CA0B-FDFA-0440-70C1-0D35FCEC5C1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đèn hiệu.</a:t>
            </a: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9BA9BE34-EBBF-622E-DCBB-3C37C0897606}"/>
              </a:ext>
            </a:extLst>
          </p:cNvPr>
          <p:cNvGrpSpPr/>
          <p:nvPr/>
        </p:nvGrpSpPr>
        <p:grpSpPr>
          <a:xfrm>
            <a:off x="2800350" y="1447800"/>
            <a:ext cx="1162050" cy="3464224"/>
            <a:chOff x="2952750" y="1828800"/>
            <a:chExt cx="1009650" cy="3009900"/>
          </a:xfrm>
        </p:grpSpPr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322ABFBB-0FBB-7980-2E16-47AAE9F09D1C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5AA115EF-84D8-EA10-C3B1-0FC307C5AB66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BDCA4673-D86A-8F0A-374F-01ED4FCABD47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7C694563-49CD-B6F2-02D2-2ADA9F465911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AB1433E-2F94-D51E-404E-5DF18EC1EEA6}"/>
              </a:ext>
            </a:extLst>
          </p:cNvPr>
          <p:cNvGrpSpPr/>
          <p:nvPr/>
        </p:nvGrpSpPr>
        <p:grpSpPr>
          <a:xfrm>
            <a:off x="5553075" y="1447800"/>
            <a:ext cx="1162050" cy="3464224"/>
            <a:chOff x="2952750" y="1828800"/>
            <a:chExt cx="1009650" cy="3009900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015B5521-F6E5-30F4-4816-E42796827DE8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990A8787-F187-554A-8804-B180F814204D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6 - 9Slide.vn">
              <a:extLst>
                <a:ext uri="{FF2B5EF4-FFF2-40B4-BE49-F238E27FC236}">
                  <a16:creationId xmlns:a16="http://schemas.microsoft.com/office/drawing/2014/main" id="{2476A798-E2EF-784C-C935-129812265F90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FDF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21A091B-E422-154E-0096-C8B91E655FD3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3AB0FDF5-59BA-C087-B17E-1C4BF3C54A64}"/>
              </a:ext>
            </a:extLst>
          </p:cNvPr>
          <p:cNvGrpSpPr/>
          <p:nvPr/>
        </p:nvGrpSpPr>
        <p:grpSpPr>
          <a:xfrm>
            <a:off x="8305800" y="1447800"/>
            <a:ext cx="1162050" cy="3464224"/>
            <a:chOff x="2952750" y="1828800"/>
            <a:chExt cx="1009650" cy="3009900"/>
          </a:xfrm>
        </p:grpSpPr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2C4C5E4-D46F-6900-5990-1F0A692DAF4E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5 - 9Slide.vn">
              <a:extLst>
                <a:ext uri="{FF2B5EF4-FFF2-40B4-BE49-F238E27FC236}">
                  <a16:creationId xmlns:a16="http://schemas.microsoft.com/office/drawing/2014/main" id="{E390A465-381B-4008-0B81-25C2F58B8E55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HẠM DUYÊN 6 - 9Slide.vn">
              <a:extLst>
                <a:ext uri="{FF2B5EF4-FFF2-40B4-BE49-F238E27FC236}">
                  <a16:creationId xmlns:a16="http://schemas.microsoft.com/office/drawing/2014/main" id="{DE46522D-BB66-FDF0-55F5-4532F5408A76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7 - 9Slide.vn">
              <a:extLst>
                <a:ext uri="{FF2B5EF4-FFF2-40B4-BE49-F238E27FC236}">
                  <a16:creationId xmlns:a16="http://schemas.microsoft.com/office/drawing/2014/main" id="{6CE16D5D-4847-AD1D-A12E-7C65282A70C9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CF928BE-9E2D-C015-A2FD-B7786B930A3F}"/>
              </a:ext>
            </a:extLst>
          </p:cNvPr>
          <p:cNvSpPr/>
          <p:nvPr/>
        </p:nvSpPr>
        <p:spPr>
          <a:xfrm>
            <a:off x="1764964" y="5073370"/>
            <a:ext cx="9131636" cy="1327430"/>
          </a:xfrm>
          <a:custGeom>
            <a:avLst/>
            <a:gdLst>
              <a:gd name="connsiteX0" fmla="*/ 0 w 9131636"/>
              <a:gd name="connsiteY0" fmla="*/ 309663 h 1327430"/>
              <a:gd name="connsiteX1" fmla="*/ 309663 w 9131636"/>
              <a:gd name="connsiteY1" fmla="*/ 0 h 1327430"/>
              <a:gd name="connsiteX2" fmla="*/ 621781 w 9131636"/>
              <a:gd name="connsiteY2" fmla="*/ 0 h 1327430"/>
              <a:gd name="connsiteX3" fmla="*/ 933899 w 9131636"/>
              <a:gd name="connsiteY3" fmla="*/ 0 h 1327430"/>
              <a:gd name="connsiteX4" fmla="*/ 1416263 w 9131636"/>
              <a:gd name="connsiteY4" fmla="*/ 0 h 1327430"/>
              <a:gd name="connsiteX5" fmla="*/ 2068874 w 9131636"/>
              <a:gd name="connsiteY5" fmla="*/ 0 h 1327430"/>
              <a:gd name="connsiteX6" fmla="*/ 2806607 w 9131636"/>
              <a:gd name="connsiteY6" fmla="*/ 0 h 1327430"/>
              <a:gd name="connsiteX7" fmla="*/ 3288972 w 9131636"/>
              <a:gd name="connsiteY7" fmla="*/ 0 h 1327430"/>
              <a:gd name="connsiteX8" fmla="*/ 3941582 w 9131636"/>
              <a:gd name="connsiteY8" fmla="*/ 0 h 1327430"/>
              <a:gd name="connsiteX9" fmla="*/ 4509069 w 9131636"/>
              <a:gd name="connsiteY9" fmla="*/ 0 h 1327430"/>
              <a:gd name="connsiteX10" fmla="*/ 4991433 w 9131636"/>
              <a:gd name="connsiteY10" fmla="*/ 0 h 1327430"/>
              <a:gd name="connsiteX11" fmla="*/ 5729167 w 9131636"/>
              <a:gd name="connsiteY11" fmla="*/ 0 h 1327430"/>
              <a:gd name="connsiteX12" fmla="*/ 6296654 w 9131636"/>
              <a:gd name="connsiteY12" fmla="*/ 0 h 1327430"/>
              <a:gd name="connsiteX13" fmla="*/ 6608772 w 9131636"/>
              <a:gd name="connsiteY13" fmla="*/ 0 h 1327430"/>
              <a:gd name="connsiteX14" fmla="*/ 7261383 w 9131636"/>
              <a:gd name="connsiteY14" fmla="*/ 0 h 1327430"/>
              <a:gd name="connsiteX15" fmla="*/ 7913993 w 9131636"/>
              <a:gd name="connsiteY15" fmla="*/ 0 h 1327430"/>
              <a:gd name="connsiteX16" fmla="*/ 8821973 w 9131636"/>
              <a:gd name="connsiteY16" fmla="*/ 0 h 1327430"/>
              <a:gd name="connsiteX17" fmla="*/ 9131636 w 9131636"/>
              <a:gd name="connsiteY17" fmla="*/ 309663 h 1327430"/>
              <a:gd name="connsiteX18" fmla="*/ 9131636 w 9131636"/>
              <a:gd name="connsiteY18" fmla="*/ 670796 h 1327430"/>
              <a:gd name="connsiteX19" fmla="*/ 9131636 w 9131636"/>
              <a:gd name="connsiteY19" fmla="*/ 1017767 h 1327430"/>
              <a:gd name="connsiteX20" fmla="*/ 8821973 w 9131636"/>
              <a:gd name="connsiteY20" fmla="*/ 1327430 h 1327430"/>
              <a:gd name="connsiteX21" fmla="*/ 8254486 w 9131636"/>
              <a:gd name="connsiteY21" fmla="*/ 1327430 h 1327430"/>
              <a:gd name="connsiteX22" fmla="*/ 7686998 w 9131636"/>
              <a:gd name="connsiteY22" fmla="*/ 1327430 h 1327430"/>
              <a:gd name="connsiteX23" fmla="*/ 7374880 w 9131636"/>
              <a:gd name="connsiteY23" fmla="*/ 1327430 h 1327430"/>
              <a:gd name="connsiteX24" fmla="*/ 6637147 w 9131636"/>
              <a:gd name="connsiteY24" fmla="*/ 1327430 h 1327430"/>
              <a:gd name="connsiteX25" fmla="*/ 6239906 w 9131636"/>
              <a:gd name="connsiteY25" fmla="*/ 1327430 h 1327430"/>
              <a:gd name="connsiteX26" fmla="*/ 5927788 w 9131636"/>
              <a:gd name="connsiteY26" fmla="*/ 1327430 h 1327430"/>
              <a:gd name="connsiteX27" fmla="*/ 5360300 w 9131636"/>
              <a:gd name="connsiteY27" fmla="*/ 1327430 h 1327430"/>
              <a:gd name="connsiteX28" fmla="*/ 4963059 w 9131636"/>
              <a:gd name="connsiteY28" fmla="*/ 1327430 h 1327430"/>
              <a:gd name="connsiteX29" fmla="*/ 4480695 w 9131636"/>
              <a:gd name="connsiteY29" fmla="*/ 1327430 h 1327430"/>
              <a:gd name="connsiteX30" fmla="*/ 3828084 w 9131636"/>
              <a:gd name="connsiteY30" fmla="*/ 1327430 h 1327430"/>
              <a:gd name="connsiteX31" fmla="*/ 3175474 w 9131636"/>
              <a:gd name="connsiteY31" fmla="*/ 1327430 h 1327430"/>
              <a:gd name="connsiteX32" fmla="*/ 2778233 w 9131636"/>
              <a:gd name="connsiteY32" fmla="*/ 1327430 h 1327430"/>
              <a:gd name="connsiteX33" fmla="*/ 2380992 w 9131636"/>
              <a:gd name="connsiteY33" fmla="*/ 1327430 h 1327430"/>
              <a:gd name="connsiteX34" fmla="*/ 1983751 w 9131636"/>
              <a:gd name="connsiteY34" fmla="*/ 1327430 h 1327430"/>
              <a:gd name="connsiteX35" fmla="*/ 1501386 w 9131636"/>
              <a:gd name="connsiteY35" fmla="*/ 1327430 h 1327430"/>
              <a:gd name="connsiteX36" fmla="*/ 1189268 w 9131636"/>
              <a:gd name="connsiteY36" fmla="*/ 1327430 h 1327430"/>
              <a:gd name="connsiteX37" fmla="*/ 309663 w 9131636"/>
              <a:gd name="connsiteY37" fmla="*/ 1327430 h 1327430"/>
              <a:gd name="connsiteX38" fmla="*/ 0 w 9131636"/>
              <a:gd name="connsiteY38" fmla="*/ 1017767 h 1327430"/>
              <a:gd name="connsiteX39" fmla="*/ 0 w 9131636"/>
              <a:gd name="connsiteY39" fmla="*/ 670796 h 1327430"/>
              <a:gd name="connsiteX40" fmla="*/ 0 w 9131636"/>
              <a:gd name="connsiteY40" fmla="*/ 309663 h 132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1636" h="1327430" fill="none" extrusionOk="0">
                <a:moveTo>
                  <a:pt x="0" y="309663"/>
                </a:moveTo>
                <a:cubicBezTo>
                  <a:pt x="42231" y="132321"/>
                  <a:pt x="128953" y="7014"/>
                  <a:pt x="309663" y="0"/>
                </a:cubicBezTo>
                <a:cubicBezTo>
                  <a:pt x="450715" y="-18456"/>
                  <a:pt x="510156" y="5313"/>
                  <a:pt x="621781" y="0"/>
                </a:cubicBezTo>
                <a:cubicBezTo>
                  <a:pt x="733406" y="-5313"/>
                  <a:pt x="812780" y="7242"/>
                  <a:pt x="933899" y="0"/>
                </a:cubicBezTo>
                <a:cubicBezTo>
                  <a:pt x="1055018" y="-7242"/>
                  <a:pt x="1261164" y="24931"/>
                  <a:pt x="1416263" y="0"/>
                </a:cubicBezTo>
                <a:cubicBezTo>
                  <a:pt x="1571362" y="-24931"/>
                  <a:pt x="1871585" y="36143"/>
                  <a:pt x="2068874" y="0"/>
                </a:cubicBezTo>
                <a:cubicBezTo>
                  <a:pt x="2266163" y="-36143"/>
                  <a:pt x="2559081" y="53319"/>
                  <a:pt x="2806607" y="0"/>
                </a:cubicBezTo>
                <a:cubicBezTo>
                  <a:pt x="3054133" y="-53319"/>
                  <a:pt x="3118410" y="39287"/>
                  <a:pt x="3288972" y="0"/>
                </a:cubicBezTo>
                <a:cubicBezTo>
                  <a:pt x="3459534" y="-39287"/>
                  <a:pt x="3797904" y="20149"/>
                  <a:pt x="3941582" y="0"/>
                </a:cubicBezTo>
                <a:cubicBezTo>
                  <a:pt x="4085260" y="-20149"/>
                  <a:pt x="4289062" y="36580"/>
                  <a:pt x="4509069" y="0"/>
                </a:cubicBezTo>
                <a:cubicBezTo>
                  <a:pt x="4729076" y="-36580"/>
                  <a:pt x="4801233" y="37622"/>
                  <a:pt x="4991433" y="0"/>
                </a:cubicBezTo>
                <a:cubicBezTo>
                  <a:pt x="5181633" y="-37622"/>
                  <a:pt x="5541719" y="51307"/>
                  <a:pt x="5729167" y="0"/>
                </a:cubicBezTo>
                <a:cubicBezTo>
                  <a:pt x="5916615" y="-51307"/>
                  <a:pt x="6023926" y="21849"/>
                  <a:pt x="6296654" y="0"/>
                </a:cubicBezTo>
                <a:cubicBezTo>
                  <a:pt x="6569382" y="-21849"/>
                  <a:pt x="6540178" y="32719"/>
                  <a:pt x="6608772" y="0"/>
                </a:cubicBezTo>
                <a:cubicBezTo>
                  <a:pt x="6677366" y="-32719"/>
                  <a:pt x="7076963" y="69094"/>
                  <a:pt x="7261383" y="0"/>
                </a:cubicBezTo>
                <a:cubicBezTo>
                  <a:pt x="7445803" y="-69094"/>
                  <a:pt x="7653137" y="70985"/>
                  <a:pt x="7913993" y="0"/>
                </a:cubicBezTo>
                <a:cubicBezTo>
                  <a:pt x="8174849" y="-70985"/>
                  <a:pt x="8513225" y="50585"/>
                  <a:pt x="8821973" y="0"/>
                </a:cubicBezTo>
                <a:cubicBezTo>
                  <a:pt x="9004336" y="10877"/>
                  <a:pt x="9114253" y="150115"/>
                  <a:pt x="9131636" y="309663"/>
                </a:cubicBezTo>
                <a:cubicBezTo>
                  <a:pt x="9155757" y="420244"/>
                  <a:pt x="9090357" y="505739"/>
                  <a:pt x="9131636" y="670796"/>
                </a:cubicBezTo>
                <a:cubicBezTo>
                  <a:pt x="9172915" y="835853"/>
                  <a:pt x="9092115" y="868191"/>
                  <a:pt x="9131636" y="1017767"/>
                </a:cubicBezTo>
                <a:cubicBezTo>
                  <a:pt x="9140119" y="1139426"/>
                  <a:pt x="9008701" y="1315772"/>
                  <a:pt x="8821973" y="1327430"/>
                </a:cubicBezTo>
                <a:cubicBezTo>
                  <a:pt x="8625069" y="1395310"/>
                  <a:pt x="8525521" y="1301207"/>
                  <a:pt x="8254486" y="1327430"/>
                </a:cubicBezTo>
                <a:cubicBezTo>
                  <a:pt x="7983451" y="1353653"/>
                  <a:pt x="7825825" y="1290223"/>
                  <a:pt x="7686998" y="1327430"/>
                </a:cubicBezTo>
                <a:cubicBezTo>
                  <a:pt x="7548171" y="1364637"/>
                  <a:pt x="7494082" y="1310728"/>
                  <a:pt x="7374880" y="1327430"/>
                </a:cubicBezTo>
                <a:cubicBezTo>
                  <a:pt x="7255678" y="1344132"/>
                  <a:pt x="6954954" y="1282196"/>
                  <a:pt x="6637147" y="1327430"/>
                </a:cubicBezTo>
                <a:cubicBezTo>
                  <a:pt x="6319340" y="1372664"/>
                  <a:pt x="6368664" y="1297401"/>
                  <a:pt x="6239906" y="1327430"/>
                </a:cubicBezTo>
                <a:cubicBezTo>
                  <a:pt x="6111148" y="1357459"/>
                  <a:pt x="6028768" y="1311796"/>
                  <a:pt x="5927788" y="1327430"/>
                </a:cubicBezTo>
                <a:cubicBezTo>
                  <a:pt x="5826808" y="1343064"/>
                  <a:pt x="5625008" y="1292113"/>
                  <a:pt x="5360300" y="1327430"/>
                </a:cubicBezTo>
                <a:cubicBezTo>
                  <a:pt x="5095592" y="1362747"/>
                  <a:pt x="5137784" y="1286174"/>
                  <a:pt x="4963059" y="1327430"/>
                </a:cubicBezTo>
                <a:cubicBezTo>
                  <a:pt x="4788334" y="1368686"/>
                  <a:pt x="4595067" y="1280441"/>
                  <a:pt x="4480695" y="1327430"/>
                </a:cubicBezTo>
                <a:cubicBezTo>
                  <a:pt x="4366323" y="1374419"/>
                  <a:pt x="4024196" y="1293183"/>
                  <a:pt x="3828084" y="1327430"/>
                </a:cubicBezTo>
                <a:cubicBezTo>
                  <a:pt x="3631972" y="1361677"/>
                  <a:pt x="3358696" y="1265819"/>
                  <a:pt x="3175474" y="1327430"/>
                </a:cubicBezTo>
                <a:cubicBezTo>
                  <a:pt x="2992252" y="1389041"/>
                  <a:pt x="2936903" y="1296205"/>
                  <a:pt x="2778233" y="1327430"/>
                </a:cubicBezTo>
                <a:cubicBezTo>
                  <a:pt x="2619563" y="1358655"/>
                  <a:pt x="2564511" y="1296984"/>
                  <a:pt x="2380992" y="1327430"/>
                </a:cubicBezTo>
                <a:cubicBezTo>
                  <a:pt x="2197473" y="1357876"/>
                  <a:pt x="2155713" y="1314881"/>
                  <a:pt x="1983751" y="1327430"/>
                </a:cubicBezTo>
                <a:cubicBezTo>
                  <a:pt x="1811789" y="1339979"/>
                  <a:pt x="1600527" y="1285021"/>
                  <a:pt x="1501386" y="1327430"/>
                </a:cubicBezTo>
                <a:cubicBezTo>
                  <a:pt x="1402245" y="1369839"/>
                  <a:pt x="1307684" y="1304071"/>
                  <a:pt x="1189268" y="1327430"/>
                </a:cubicBezTo>
                <a:cubicBezTo>
                  <a:pt x="1070852" y="1350789"/>
                  <a:pt x="515433" y="1240600"/>
                  <a:pt x="309663" y="1327430"/>
                </a:cubicBezTo>
                <a:cubicBezTo>
                  <a:pt x="182708" y="1313869"/>
                  <a:pt x="-8899" y="1190115"/>
                  <a:pt x="0" y="1017767"/>
                </a:cubicBezTo>
                <a:cubicBezTo>
                  <a:pt x="-23703" y="849773"/>
                  <a:pt x="11931" y="775466"/>
                  <a:pt x="0" y="670796"/>
                </a:cubicBezTo>
                <a:cubicBezTo>
                  <a:pt x="-11931" y="566126"/>
                  <a:pt x="37111" y="410796"/>
                  <a:pt x="0" y="309663"/>
                </a:cubicBezTo>
                <a:close/>
              </a:path>
              <a:path w="9131636" h="1327430" stroke="0" extrusionOk="0">
                <a:moveTo>
                  <a:pt x="0" y="309663"/>
                </a:moveTo>
                <a:cubicBezTo>
                  <a:pt x="-41749" y="126752"/>
                  <a:pt x="135930" y="6075"/>
                  <a:pt x="309663" y="0"/>
                </a:cubicBezTo>
                <a:cubicBezTo>
                  <a:pt x="469861" y="-4823"/>
                  <a:pt x="886292" y="63225"/>
                  <a:pt x="1047397" y="0"/>
                </a:cubicBezTo>
                <a:cubicBezTo>
                  <a:pt x="1208502" y="-63225"/>
                  <a:pt x="1346917" y="31443"/>
                  <a:pt x="1614884" y="0"/>
                </a:cubicBezTo>
                <a:cubicBezTo>
                  <a:pt x="1882851" y="-31443"/>
                  <a:pt x="1967413" y="12966"/>
                  <a:pt x="2097248" y="0"/>
                </a:cubicBezTo>
                <a:cubicBezTo>
                  <a:pt x="2227083" y="-12966"/>
                  <a:pt x="2278885" y="28567"/>
                  <a:pt x="2409366" y="0"/>
                </a:cubicBezTo>
                <a:cubicBezTo>
                  <a:pt x="2539847" y="-28567"/>
                  <a:pt x="2747955" y="31041"/>
                  <a:pt x="2891730" y="0"/>
                </a:cubicBezTo>
                <a:cubicBezTo>
                  <a:pt x="3035505" y="-31041"/>
                  <a:pt x="3200240" y="32574"/>
                  <a:pt x="3374095" y="0"/>
                </a:cubicBezTo>
                <a:cubicBezTo>
                  <a:pt x="3547950" y="-32574"/>
                  <a:pt x="3677913" y="5577"/>
                  <a:pt x="3771336" y="0"/>
                </a:cubicBezTo>
                <a:cubicBezTo>
                  <a:pt x="3864759" y="-5577"/>
                  <a:pt x="4212832" y="23351"/>
                  <a:pt x="4423946" y="0"/>
                </a:cubicBezTo>
                <a:cubicBezTo>
                  <a:pt x="4635060" y="-23351"/>
                  <a:pt x="4978744" y="49984"/>
                  <a:pt x="5161680" y="0"/>
                </a:cubicBezTo>
                <a:cubicBezTo>
                  <a:pt x="5344616" y="-49984"/>
                  <a:pt x="5483973" y="47938"/>
                  <a:pt x="5644044" y="0"/>
                </a:cubicBezTo>
                <a:cubicBezTo>
                  <a:pt x="5804115" y="-47938"/>
                  <a:pt x="6055798" y="27527"/>
                  <a:pt x="6211531" y="0"/>
                </a:cubicBezTo>
                <a:cubicBezTo>
                  <a:pt x="6367264" y="-27527"/>
                  <a:pt x="6648298" y="4907"/>
                  <a:pt x="6864142" y="0"/>
                </a:cubicBezTo>
                <a:cubicBezTo>
                  <a:pt x="7079986" y="-4907"/>
                  <a:pt x="7172750" y="42214"/>
                  <a:pt x="7346506" y="0"/>
                </a:cubicBezTo>
                <a:cubicBezTo>
                  <a:pt x="7520262" y="-42214"/>
                  <a:pt x="7878582" y="32989"/>
                  <a:pt x="8084239" y="0"/>
                </a:cubicBezTo>
                <a:cubicBezTo>
                  <a:pt x="8289896" y="-32989"/>
                  <a:pt x="8561219" y="79637"/>
                  <a:pt x="8821973" y="0"/>
                </a:cubicBezTo>
                <a:cubicBezTo>
                  <a:pt x="8962665" y="9561"/>
                  <a:pt x="9160794" y="134597"/>
                  <a:pt x="9131636" y="309663"/>
                </a:cubicBezTo>
                <a:cubicBezTo>
                  <a:pt x="9167468" y="470805"/>
                  <a:pt x="9123535" y="526657"/>
                  <a:pt x="9131636" y="677877"/>
                </a:cubicBezTo>
                <a:cubicBezTo>
                  <a:pt x="9139737" y="829097"/>
                  <a:pt x="9104369" y="892174"/>
                  <a:pt x="9131636" y="1017767"/>
                </a:cubicBezTo>
                <a:cubicBezTo>
                  <a:pt x="9111855" y="1204915"/>
                  <a:pt x="9037261" y="1352235"/>
                  <a:pt x="8821973" y="1327430"/>
                </a:cubicBezTo>
                <a:cubicBezTo>
                  <a:pt x="8551507" y="1386370"/>
                  <a:pt x="8488199" y="1317566"/>
                  <a:pt x="8254486" y="1327430"/>
                </a:cubicBezTo>
                <a:cubicBezTo>
                  <a:pt x="8020773" y="1337294"/>
                  <a:pt x="7806159" y="1268459"/>
                  <a:pt x="7686998" y="1327430"/>
                </a:cubicBezTo>
                <a:cubicBezTo>
                  <a:pt x="7567837" y="1386401"/>
                  <a:pt x="7521762" y="1308661"/>
                  <a:pt x="7374880" y="1327430"/>
                </a:cubicBezTo>
                <a:cubicBezTo>
                  <a:pt x="7227998" y="1346199"/>
                  <a:pt x="7094111" y="1275532"/>
                  <a:pt x="6892516" y="1327430"/>
                </a:cubicBezTo>
                <a:cubicBezTo>
                  <a:pt x="6690921" y="1379328"/>
                  <a:pt x="6467543" y="1271044"/>
                  <a:pt x="6239906" y="1327430"/>
                </a:cubicBezTo>
                <a:cubicBezTo>
                  <a:pt x="6012269" y="1383816"/>
                  <a:pt x="5862429" y="1310252"/>
                  <a:pt x="5757541" y="1327430"/>
                </a:cubicBezTo>
                <a:cubicBezTo>
                  <a:pt x="5652653" y="1344608"/>
                  <a:pt x="5539458" y="1316904"/>
                  <a:pt x="5445423" y="1327430"/>
                </a:cubicBezTo>
                <a:cubicBezTo>
                  <a:pt x="5351388" y="1337956"/>
                  <a:pt x="5271953" y="1324849"/>
                  <a:pt x="5133305" y="1327430"/>
                </a:cubicBezTo>
                <a:cubicBezTo>
                  <a:pt x="4994657" y="1330011"/>
                  <a:pt x="4910741" y="1311967"/>
                  <a:pt x="4736064" y="1327430"/>
                </a:cubicBezTo>
                <a:cubicBezTo>
                  <a:pt x="4561387" y="1342893"/>
                  <a:pt x="4508233" y="1293239"/>
                  <a:pt x="4338823" y="1327430"/>
                </a:cubicBezTo>
                <a:cubicBezTo>
                  <a:pt x="4169413" y="1361621"/>
                  <a:pt x="4098750" y="1318718"/>
                  <a:pt x="4026705" y="1327430"/>
                </a:cubicBezTo>
                <a:cubicBezTo>
                  <a:pt x="3954660" y="1336142"/>
                  <a:pt x="3633180" y="1303026"/>
                  <a:pt x="3459218" y="1327430"/>
                </a:cubicBezTo>
                <a:cubicBezTo>
                  <a:pt x="3285256" y="1351834"/>
                  <a:pt x="3201430" y="1299327"/>
                  <a:pt x="3061977" y="1327430"/>
                </a:cubicBezTo>
                <a:cubicBezTo>
                  <a:pt x="2922524" y="1355533"/>
                  <a:pt x="2619232" y="1312975"/>
                  <a:pt x="2409366" y="1327430"/>
                </a:cubicBezTo>
                <a:cubicBezTo>
                  <a:pt x="2199500" y="1341885"/>
                  <a:pt x="2033383" y="1294283"/>
                  <a:pt x="1927002" y="1327430"/>
                </a:cubicBezTo>
                <a:cubicBezTo>
                  <a:pt x="1820621" y="1360577"/>
                  <a:pt x="1531732" y="1320247"/>
                  <a:pt x="1189268" y="1327430"/>
                </a:cubicBezTo>
                <a:cubicBezTo>
                  <a:pt x="846804" y="1334613"/>
                  <a:pt x="496484" y="1242119"/>
                  <a:pt x="309663" y="1327430"/>
                </a:cubicBezTo>
                <a:cubicBezTo>
                  <a:pt x="144245" y="1318401"/>
                  <a:pt x="2812" y="1171930"/>
                  <a:pt x="0" y="1017767"/>
                </a:cubicBezTo>
                <a:cubicBezTo>
                  <a:pt x="-4554" y="878520"/>
                  <a:pt x="39979" y="843564"/>
                  <a:pt x="0" y="670796"/>
                </a:cubicBezTo>
                <a:cubicBezTo>
                  <a:pt x="-39979" y="498028"/>
                  <a:pt x="39396" y="470894"/>
                  <a:pt x="0" y="30966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960822790">
                  <a:prstGeom prst="roundRect">
                    <a:avLst>
                      <a:gd name="adj" fmla="val 23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</a:rPr>
              <a:t>Khi đèn xanh sáng, người và phương tiện</a:t>
            </a:r>
          </a:p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</a:rPr>
              <a:t>được đi hay dừng lại?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083396"/>
                  </p:ext>
                </p:extLst>
              </p:nvPr>
            </p:nvGraphicFramePr>
            <p:xfrm>
              <a:off x="1257300" y="5420488"/>
              <a:ext cx="387648" cy="6331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7648" cy="633194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21062" ay="191381" az="11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67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7300" y="5420488"/>
                <a:ext cx="387648" cy="6331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01501B1-DDDE-E1C4-F2CE-BA9E67A56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2B8CA0B-FDFA-0440-70C1-0D35FCEC5C1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đèn hiệu.</a:t>
            </a: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9BA9BE34-EBBF-622E-DCBB-3C37C0897606}"/>
              </a:ext>
            </a:extLst>
          </p:cNvPr>
          <p:cNvGrpSpPr/>
          <p:nvPr/>
        </p:nvGrpSpPr>
        <p:grpSpPr>
          <a:xfrm>
            <a:off x="2800350" y="1447800"/>
            <a:ext cx="1162050" cy="3464224"/>
            <a:chOff x="2952750" y="1828800"/>
            <a:chExt cx="1009650" cy="3009900"/>
          </a:xfrm>
        </p:grpSpPr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322ABFBB-0FBB-7980-2E16-47AAE9F09D1C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5AA115EF-84D8-EA10-C3B1-0FC307C5AB66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BDCA4673-D86A-8F0A-374F-01ED4FCABD47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7C694563-49CD-B6F2-02D2-2ADA9F465911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AB1433E-2F94-D51E-404E-5DF18EC1EEA6}"/>
              </a:ext>
            </a:extLst>
          </p:cNvPr>
          <p:cNvGrpSpPr/>
          <p:nvPr/>
        </p:nvGrpSpPr>
        <p:grpSpPr>
          <a:xfrm>
            <a:off x="5553075" y="1447800"/>
            <a:ext cx="1162050" cy="3464224"/>
            <a:chOff x="2952750" y="1828800"/>
            <a:chExt cx="1009650" cy="3009900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015B5521-F6E5-30F4-4816-E42796827DE8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990A8787-F187-554A-8804-B180F814204D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6 - 9Slide.vn">
              <a:extLst>
                <a:ext uri="{FF2B5EF4-FFF2-40B4-BE49-F238E27FC236}">
                  <a16:creationId xmlns:a16="http://schemas.microsoft.com/office/drawing/2014/main" id="{2476A798-E2EF-784C-C935-129812265F90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FDF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21A091B-E422-154E-0096-C8B91E655FD3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3AB0FDF5-59BA-C087-B17E-1C4BF3C54A64}"/>
              </a:ext>
            </a:extLst>
          </p:cNvPr>
          <p:cNvGrpSpPr/>
          <p:nvPr/>
        </p:nvGrpSpPr>
        <p:grpSpPr>
          <a:xfrm>
            <a:off x="8305800" y="1447800"/>
            <a:ext cx="1162050" cy="3464224"/>
            <a:chOff x="2952750" y="1828800"/>
            <a:chExt cx="1009650" cy="3009900"/>
          </a:xfrm>
        </p:grpSpPr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2C4C5E4-D46F-6900-5990-1F0A692DAF4E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5 - 9Slide.vn">
              <a:extLst>
                <a:ext uri="{FF2B5EF4-FFF2-40B4-BE49-F238E27FC236}">
                  <a16:creationId xmlns:a16="http://schemas.microsoft.com/office/drawing/2014/main" id="{E390A465-381B-4008-0B81-25C2F58B8E55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HẠM DUYÊN 6 - 9Slide.vn">
              <a:extLst>
                <a:ext uri="{FF2B5EF4-FFF2-40B4-BE49-F238E27FC236}">
                  <a16:creationId xmlns:a16="http://schemas.microsoft.com/office/drawing/2014/main" id="{DE46522D-BB66-FDF0-55F5-4532F5408A76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7 - 9Slide.vn">
              <a:extLst>
                <a:ext uri="{FF2B5EF4-FFF2-40B4-BE49-F238E27FC236}">
                  <a16:creationId xmlns:a16="http://schemas.microsoft.com/office/drawing/2014/main" id="{6CE16D5D-4847-AD1D-A12E-7C65282A70C9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CF928BE-9E2D-C015-A2FD-B7786B930A3F}"/>
              </a:ext>
            </a:extLst>
          </p:cNvPr>
          <p:cNvSpPr/>
          <p:nvPr/>
        </p:nvSpPr>
        <p:spPr>
          <a:xfrm>
            <a:off x="1764964" y="5073370"/>
            <a:ext cx="9131636" cy="1327430"/>
          </a:xfrm>
          <a:custGeom>
            <a:avLst/>
            <a:gdLst>
              <a:gd name="connsiteX0" fmla="*/ 0 w 9131636"/>
              <a:gd name="connsiteY0" fmla="*/ 309663 h 1327430"/>
              <a:gd name="connsiteX1" fmla="*/ 309663 w 9131636"/>
              <a:gd name="connsiteY1" fmla="*/ 0 h 1327430"/>
              <a:gd name="connsiteX2" fmla="*/ 621781 w 9131636"/>
              <a:gd name="connsiteY2" fmla="*/ 0 h 1327430"/>
              <a:gd name="connsiteX3" fmla="*/ 933899 w 9131636"/>
              <a:gd name="connsiteY3" fmla="*/ 0 h 1327430"/>
              <a:gd name="connsiteX4" fmla="*/ 1416263 w 9131636"/>
              <a:gd name="connsiteY4" fmla="*/ 0 h 1327430"/>
              <a:gd name="connsiteX5" fmla="*/ 2068874 w 9131636"/>
              <a:gd name="connsiteY5" fmla="*/ 0 h 1327430"/>
              <a:gd name="connsiteX6" fmla="*/ 2806607 w 9131636"/>
              <a:gd name="connsiteY6" fmla="*/ 0 h 1327430"/>
              <a:gd name="connsiteX7" fmla="*/ 3288972 w 9131636"/>
              <a:gd name="connsiteY7" fmla="*/ 0 h 1327430"/>
              <a:gd name="connsiteX8" fmla="*/ 3941582 w 9131636"/>
              <a:gd name="connsiteY8" fmla="*/ 0 h 1327430"/>
              <a:gd name="connsiteX9" fmla="*/ 4509069 w 9131636"/>
              <a:gd name="connsiteY9" fmla="*/ 0 h 1327430"/>
              <a:gd name="connsiteX10" fmla="*/ 4991433 w 9131636"/>
              <a:gd name="connsiteY10" fmla="*/ 0 h 1327430"/>
              <a:gd name="connsiteX11" fmla="*/ 5729167 w 9131636"/>
              <a:gd name="connsiteY11" fmla="*/ 0 h 1327430"/>
              <a:gd name="connsiteX12" fmla="*/ 6296654 w 9131636"/>
              <a:gd name="connsiteY12" fmla="*/ 0 h 1327430"/>
              <a:gd name="connsiteX13" fmla="*/ 6608772 w 9131636"/>
              <a:gd name="connsiteY13" fmla="*/ 0 h 1327430"/>
              <a:gd name="connsiteX14" fmla="*/ 7261383 w 9131636"/>
              <a:gd name="connsiteY14" fmla="*/ 0 h 1327430"/>
              <a:gd name="connsiteX15" fmla="*/ 7913993 w 9131636"/>
              <a:gd name="connsiteY15" fmla="*/ 0 h 1327430"/>
              <a:gd name="connsiteX16" fmla="*/ 8821973 w 9131636"/>
              <a:gd name="connsiteY16" fmla="*/ 0 h 1327430"/>
              <a:gd name="connsiteX17" fmla="*/ 9131636 w 9131636"/>
              <a:gd name="connsiteY17" fmla="*/ 309663 h 1327430"/>
              <a:gd name="connsiteX18" fmla="*/ 9131636 w 9131636"/>
              <a:gd name="connsiteY18" fmla="*/ 670796 h 1327430"/>
              <a:gd name="connsiteX19" fmla="*/ 9131636 w 9131636"/>
              <a:gd name="connsiteY19" fmla="*/ 1017767 h 1327430"/>
              <a:gd name="connsiteX20" fmla="*/ 8821973 w 9131636"/>
              <a:gd name="connsiteY20" fmla="*/ 1327430 h 1327430"/>
              <a:gd name="connsiteX21" fmla="*/ 8254486 w 9131636"/>
              <a:gd name="connsiteY21" fmla="*/ 1327430 h 1327430"/>
              <a:gd name="connsiteX22" fmla="*/ 7686998 w 9131636"/>
              <a:gd name="connsiteY22" fmla="*/ 1327430 h 1327430"/>
              <a:gd name="connsiteX23" fmla="*/ 7374880 w 9131636"/>
              <a:gd name="connsiteY23" fmla="*/ 1327430 h 1327430"/>
              <a:gd name="connsiteX24" fmla="*/ 6637147 w 9131636"/>
              <a:gd name="connsiteY24" fmla="*/ 1327430 h 1327430"/>
              <a:gd name="connsiteX25" fmla="*/ 6239906 w 9131636"/>
              <a:gd name="connsiteY25" fmla="*/ 1327430 h 1327430"/>
              <a:gd name="connsiteX26" fmla="*/ 5927788 w 9131636"/>
              <a:gd name="connsiteY26" fmla="*/ 1327430 h 1327430"/>
              <a:gd name="connsiteX27" fmla="*/ 5360300 w 9131636"/>
              <a:gd name="connsiteY27" fmla="*/ 1327430 h 1327430"/>
              <a:gd name="connsiteX28" fmla="*/ 4963059 w 9131636"/>
              <a:gd name="connsiteY28" fmla="*/ 1327430 h 1327430"/>
              <a:gd name="connsiteX29" fmla="*/ 4480695 w 9131636"/>
              <a:gd name="connsiteY29" fmla="*/ 1327430 h 1327430"/>
              <a:gd name="connsiteX30" fmla="*/ 3828084 w 9131636"/>
              <a:gd name="connsiteY30" fmla="*/ 1327430 h 1327430"/>
              <a:gd name="connsiteX31" fmla="*/ 3175474 w 9131636"/>
              <a:gd name="connsiteY31" fmla="*/ 1327430 h 1327430"/>
              <a:gd name="connsiteX32" fmla="*/ 2778233 w 9131636"/>
              <a:gd name="connsiteY32" fmla="*/ 1327430 h 1327430"/>
              <a:gd name="connsiteX33" fmla="*/ 2380992 w 9131636"/>
              <a:gd name="connsiteY33" fmla="*/ 1327430 h 1327430"/>
              <a:gd name="connsiteX34" fmla="*/ 1983751 w 9131636"/>
              <a:gd name="connsiteY34" fmla="*/ 1327430 h 1327430"/>
              <a:gd name="connsiteX35" fmla="*/ 1501386 w 9131636"/>
              <a:gd name="connsiteY35" fmla="*/ 1327430 h 1327430"/>
              <a:gd name="connsiteX36" fmla="*/ 1189268 w 9131636"/>
              <a:gd name="connsiteY36" fmla="*/ 1327430 h 1327430"/>
              <a:gd name="connsiteX37" fmla="*/ 309663 w 9131636"/>
              <a:gd name="connsiteY37" fmla="*/ 1327430 h 1327430"/>
              <a:gd name="connsiteX38" fmla="*/ 0 w 9131636"/>
              <a:gd name="connsiteY38" fmla="*/ 1017767 h 1327430"/>
              <a:gd name="connsiteX39" fmla="*/ 0 w 9131636"/>
              <a:gd name="connsiteY39" fmla="*/ 670796 h 1327430"/>
              <a:gd name="connsiteX40" fmla="*/ 0 w 9131636"/>
              <a:gd name="connsiteY40" fmla="*/ 309663 h 132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1636" h="1327430" fill="none" extrusionOk="0">
                <a:moveTo>
                  <a:pt x="0" y="309663"/>
                </a:moveTo>
                <a:cubicBezTo>
                  <a:pt x="42231" y="132321"/>
                  <a:pt x="128953" y="7014"/>
                  <a:pt x="309663" y="0"/>
                </a:cubicBezTo>
                <a:cubicBezTo>
                  <a:pt x="450715" y="-18456"/>
                  <a:pt x="510156" y="5313"/>
                  <a:pt x="621781" y="0"/>
                </a:cubicBezTo>
                <a:cubicBezTo>
                  <a:pt x="733406" y="-5313"/>
                  <a:pt x="812780" y="7242"/>
                  <a:pt x="933899" y="0"/>
                </a:cubicBezTo>
                <a:cubicBezTo>
                  <a:pt x="1055018" y="-7242"/>
                  <a:pt x="1261164" y="24931"/>
                  <a:pt x="1416263" y="0"/>
                </a:cubicBezTo>
                <a:cubicBezTo>
                  <a:pt x="1571362" y="-24931"/>
                  <a:pt x="1871585" y="36143"/>
                  <a:pt x="2068874" y="0"/>
                </a:cubicBezTo>
                <a:cubicBezTo>
                  <a:pt x="2266163" y="-36143"/>
                  <a:pt x="2559081" y="53319"/>
                  <a:pt x="2806607" y="0"/>
                </a:cubicBezTo>
                <a:cubicBezTo>
                  <a:pt x="3054133" y="-53319"/>
                  <a:pt x="3118410" y="39287"/>
                  <a:pt x="3288972" y="0"/>
                </a:cubicBezTo>
                <a:cubicBezTo>
                  <a:pt x="3459534" y="-39287"/>
                  <a:pt x="3797904" y="20149"/>
                  <a:pt x="3941582" y="0"/>
                </a:cubicBezTo>
                <a:cubicBezTo>
                  <a:pt x="4085260" y="-20149"/>
                  <a:pt x="4289062" y="36580"/>
                  <a:pt x="4509069" y="0"/>
                </a:cubicBezTo>
                <a:cubicBezTo>
                  <a:pt x="4729076" y="-36580"/>
                  <a:pt x="4801233" y="37622"/>
                  <a:pt x="4991433" y="0"/>
                </a:cubicBezTo>
                <a:cubicBezTo>
                  <a:pt x="5181633" y="-37622"/>
                  <a:pt x="5541719" y="51307"/>
                  <a:pt x="5729167" y="0"/>
                </a:cubicBezTo>
                <a:cubicBezTo>
                  <a:pt x="5916615" y="-51307"/>
                  <a:pt x="6023926" y="21849"/>
                  <a:pt x="6296654" y="0"/>
                </a:cubicBezTo>
                <a:cubicBezTo>
                  <a:pt x="6569382" y="-21849"/>
                  <a:pt x="6540178" y="32719"/>
                  <a:pt x="6608772" y="0"/>
                </a:cubicBezTo>
                <a:cubicBezTo>
                  <a:pt x="6677366" y="-32719"/>
                  <a:pt x="7076963" y="69094"/>
                  <a:pt x="7261383" y="0"/>
                </a:cubicBezTo>
                <a:cubicBezTo>
                  <a:pt x="7445803" y="-69094"/>
                  <a:pt x="7653137" y="70985"/>
                  <a:pt x="7913993" y="0"/>
                </a:cubicBezTo>
                <a:cubicBezTo>
                  <a:pt x="8174849" y="-70985"/>
                  <a:pt x="8513225" y="50585"/>
                  <a:pt x="8821973" y="0"/>
                </a:cubicBezTo>
                <a:cubicBezTo>
                  <a:pt x="9004336" y="10877"/>
                  <a:pt x="9114253" y="150115"/>
                  <a:pt x="9131636" y="309663"/>
                </a:cubicBezTo>
                <a:cubicBezTo>
                  <a:pt x="9155757" y="420244"/>
                  <a:pt x="9090357" y="505739"/>
                  <a:pt x="9131636" y="670796"/>
                </a:cubicBezTo>
                <a:cubicBezTo>
                  <a:pt x="9172915" y="835853"/>
                  <a:pt x="9092115" y="868191"/>
                  <a:pt x="9131636" y="1017767"/>
                </a:cubicBezTo>
                <a:cubicBezTo>
                  <a:pt x="9140119" y="1139426"/>
                  <a:pt x="9008701" y="1315772"/>
                  <a:pt x="8821973" y="1327430"/>
                </a:cubicBezTo>
                <a:cubicBezTo>
                  <a:pt x="8625069" y="1395310"/>
                  <a:pt x="8525521" y="1301207"/>
                  <a:pt x="8254486" y="1327430"/>
                </a:cubicBezTo>
                <a:cubicBezTo>
                  <a:pt x="7983451" y="1353653"/>
                  <a:pt x="7825825" y="1290223"/>
                  <a:pt x="7686998" y="1327430"/>
                </a:cubicBezTo>
                <a:cubicBezTo>
                  <a:pt x="7548171" y="1364637"/>
                  <a:pt x="7494082" y="1310728"/>
                  <a:pt x="7374880" y="1327430"/>
                </a:cubicBezTo>
                <a:cubicBezTo>
                  <a:pt x="7255678" y="1344132"/>
                  <a:pt x="6954954" y="1282196"/>
                  <a:pt x="6637147" y="1327430"/>
                </a:cubicBezTo>
                <a:cubicBezTo>
                  <a:pt x="6319340" y="1372664"/>
                  <a:pt x="6368664" y="1297401"/>
                  <a:pt x="6239906" y="1327430"/>
                </a:cubicBezTo>
                <a:cubicBezTo>
                  <a:pt x="6111148" y="1357459"/>
                  <a:pt x="6028768" y="1311796"/>
                  <a:pt x="5927788" y="1327430"/>
                </a:cubicBezTo>
                <a:cubicBezTo>
                  <a:pt x="5826808" y="1343064"/>
                  <a:pt x="5625008" y="1292113"/>
                  <a:pt x="5360300" y="1327430"/>
                </a:cubicBezTo>
                <a:cubicBezTo>
                  <a:pt x="5095592" y="1362747"/>
                  <a:pt x="5137784" y="1286174"/>
                  <a:pt x="4963059" y="1327430"/>
                </a:cubicBezTo>
                <a:cubicBezTo>
                  <a:pt x="4788334" y="1368686"/>
                  <a:pt x="4595067" y="1280441"/>
                  <a:pt x="4480695" y="1327430"/>
                </a:cubicBezTo>
                <a:cubicBezTo>
                  <a:pt x="4366323" y="1374419"/>
                  <a:pt x="4024196" y="1293183"/>
                  <a:pt x="3828084" y="1327430"/>
                </a:cubicBezTo>
                <a:cubicBezTo>
                  <a:pt x="3631972" y="1361677"/>
                  <a:pt x="3358696" y="1265819"/>
                  <a:pt x="3175474" y="1327430"/>
                </a:cubicBezTo>
                <a:cubicBezTo>
                  <a:pt x="2992252" y="1389041"/>
                  <a:pt x="2936903" y="1296205"/>
                  <a:pt x="2778233" y="1327430"/>
                </a:cubicBezTo>
                <a:cubicBezTo>
                  <a:pt x="2619563" y="1358655"/>
                  <a:pt x="2564511" y="1296984"/>
                  <a:pt x="2380992" y="1327430"/>
                </a:cubicBezTo>
                <a:cubicBezTo>
                  <a:pt x="2197473" y="1357876"/>
                  <a:pt x="2155713" y="1314881"/>
                  <a:pt x="1983751" y="1327430"/>
                </a:cubicBezTo>
                <a:cubicBezTo>
                  <a:pt x="1811789" y="1339979"/>
                  <a:pt x="1600527" y="1285021"/>
                  <a:pt x="1501386" y="1327430"/>
                </a:cubicBezTo>
                <a:cubicBezTo>
                  <a:pt x="1402245" y="1369839"/>
                  <a:pt x="1307684" y="1304071"/>
                  <a:pt x="1189268" y="1327430"/>
                </a:cubicBezTo>
                <a:cubicBezTo>
                  <a:pt x="1070852" y="1350789"/>
                  <a:pt x="515433" y="1240600"/>
                  <a:pt x="309663" y="1327430"/>
                </a:cubicBezTo>
                <a:cubicBezTo>
                  <a:pt x="182708" y="1313869"/>
                  <a:pt x="-8899" y="1190115"/>
                  <a:pt x="0" y="1017767"/>
                </a:cubicBezTo>
                <a:cubicBezTo>
                  <a:pt x="-23703" y="849773"/>
                  <a:pt x="11931" y="775466"/>
                  <a:pt x="0" y="670796"/>
                </a:cubicBezTo>
                <a:cubicBezTo>
                  <a:pt x="-11931" y="566126"/>
                  <a:pt x="37111" y="410796"/>
                  <a:pt x="0" y="309663"/>
                </a:cubicBezTo>
                <a:close/>
              </a:path>
              <a:path w="9131636" h="1327430" stroke="0" extrusionOk="0">
                <a:moveTo>
                  <a:pt x="0" y="309663"/>
                </a:moveTo>
                <a:cubicBezTo>
                  <a:pt x="-41749" y="126752"/>
                  <a:pt x="135930" y="6075"/>
                  <a:pt x="309663" y="0"/>
                </a:cubicBezTo>
                <a:cubicBezTo>
                  <a:pt x="469861" y="-4823"/>
                  <a:pt x="886292" y="63225"/>
                  <a:pt x="1047397" y="0"/>
                </a:cubicBezTo>
                <a:cubicBezTo>
                  <a:pt x="1208502" y="-63225"/>
                  <a:pt x="1346917" y="31443"/>
                  <a:pt x="1614884" y="0"/>
                </a:cubicBezTo>
                <a:cubicBezTo>
                  <a:pt x="1882851" y="-31443"/>
                  <a:pt x="1967413" y="12966"/>
                  <a:pt x="2097248" y="0"/>
                </a:cubicBezTo>
                <a:cubicBezTo>
                  <a:pt x="2227083" y="-12966"/>
                  <a:pt x="2278885" y="28567"/>
                  <a:pt x="2409366" y="0"/>
                </a:cubicBezTo>
                <a:cubicBezTo>
                  <a:pt x="2539847" y="-28567"/>
                  <a:pt x="2747955" y="31041"/>
                  <a:pt x="2891730" y="0"/>
                </a:cubicBezTo>
                <a:cubicBezTo>
                  <a:pt x="3035505" y="-31041"/>
                  <a:pt x="3200240" y="32574"/>
                  <a:pt x="3374095" y="0"/>
                </a:cubicBezTo>
                <a:cubicBezTo>
                  <a:pt x="3547950" y="-32574"/>
                  <a:pt x="3677913" y="5577"/>
                  <a:pt x="3771336" y="0"/>
                </a:cubicBezTo>
                <a:cubicBezTo>
                  <a:pt x="3864759" y="-5577"/>
                  <a:pt x="4212832" y="23351"/>
                  <a:pt x="4423946" y="0"/>
                </a:cubicBezTo>
                <a:cubicBezTo>
                  <a:pt x="4635060" y="-23351"/>
                  <a:pt x="4978744" y="49984"/>
                  <a:pt x="5161680" y="0"/>
                </a:cubicBezTo>
                <a:cubicBezTo>
                  <a:pt x="5344616" y="-49984"/>
                  <a:pt x="5483973" y="47938"/>
                  <a:pt x="5644044" y="0"/>
                </a:cubicBezTo>
                <a:cubicBezTo>
                  <a:pt x="5804115" y="-47938"/>
                  <a:pt x="6055798" y="27527"/>
                  <a:pt x="6211531" y="0"/>
                </a:cubicBezTo>
                <a:cubicBezTo>
                  <a:pt x="6367264" y="-27527"/>
                  <a:pt x="6648298" y="4907"/>
                  <a:pt x="6864142" y="0"/>
                </a:cubicBezTo>
                <a:cubicBezTo>
                  <a:pt x="7079986" y="-4907"/>
                  <a:pt x="7172750" y="42214"/>
                  <a:pt x="7346506" y="0"/>
                </a:cubicBezTo>
                <a:cubicBezTo>
                  <a:pt x="7520262" y="-42214"/>
                  <a:pt x="7878582" y="32989"/>
                  <a:pt x="8084239" y="0"/>
                </a:cubicBezTo>
                <a:cubicBezTo>
                  <a:pt x="8289896" y="-32989"/>
                  <a:pt x="8561219" y="79637"/>
                  <a:pt x="8821973" y="0"/>
                </a:cubicBezTo>
                <a:cubicBezTo>
                  <a:pt x="8962665" y="9561"/>
                  <a:pt x="9160794" y="134597"/>
                  <a:pt x="9131636" y="309663"/>
                </a:cubicBezTo>
                <a:cubicBezTo>
                  <a:pt x="9167468" y="470805"/>
                  <a:pt x="9123535" y="526657"/>
                  <a:pt x="9131636" y="677877"/>
                </a:cubicBezTo>
                <a:cubicBezTo>
                  <a:pt x="9139737" y="829097"/>
                  <a:pt x="9104369" y="892174"/>
                  <a:pt x="9131636" y="1017767"/>
                </a:cubicBezTo>
                <a:cubicBezTo>
                  <a:pt x="9111855" y="1204915"/>
                  <a:pt x="9037261" y="1352235"/>
                  <a:pt x="8821973" y="1327430"/>
                </a:cubicBezTo>
                <a:cubicBezTo>
                  <a:pt x="8551507" y="1386370"/>
                  <a:pt x="8488199" y="1317566"/>
                  <a:pt x="8254486" y="1327430"/>
                </a:cubicBezTo>
                <a:cubicBezTo>
                  <a:pt x="8020773" y="1337294"/>
                  <a:pt x="7806159" y="1268459"/>
                  <a:pt x="7686998" y="1327430"/>
                </a:cubicBezTo>
                <a:cubicBezTo>
                  <a:pt x="7567837" y="1386401"/>
                  <a:pt x="7521762" y="1308661"/>
                  <a:pt x="7374880" y="1327430"/>
                </a:cubicBezTo>
                <a:cubicBezTo>
                  <a:pt x="7227998" y="1346199"/>
                  <a:pt x="7094111" y="1275532"/>
                  <a:pt x="6892516" y="1327430"/>
                </a:cubicBezTo>
                <a:cubicBezTo>
                  <a:pt x="6690921" y="1379328"/>
                  <a:pt x="6467543" y="1271044"/>
                  <a:pt x="6239906" y="1327430"/>
                </a:cubicBezTo>
                <a:cubicBezTo>
                  <a:pt x="6012269" y="1383816"/>
                  <a:pt x="5862429" y="1310252"/>
                  <a:pt x="5757541" y="1327430"/>
                </a:cubicBezTo>
                <a:cubicBezTo>
                  <a:pt x="5652653" y="1344608"/>
                  <a:pt x="5539458" y="1316904"/>
                  <a:pt x="5445423" y="1327430"/>
                </a:cubicBezTo>
                <a:cubicBezTo>
                  <a:pt x="5351388" y="1337956"/>
                  <a:pt x="5271953" y="1324849"/>
                  <a:pt x="5133305" y="1327430"/>
                </a:cubicBezTo>
                <a:cubicBezTo>
                  <a:pt x="4994657" y="1330011"/>
                  <a:pt x="4910741" y="1311967"/>
                  <a:pt x="4736064" y="1327430"/>
                </a:cubicBezTo>
                <a:cubicBezTo>
                  <a:pt x="4561387" y="1342893"/>
                  <a:pt x="4508233" y="1293239"/>
                  <a:pt x="4338823" y="1327430"/>
                </a:cubicBezTo>
                <a:cubicBezTo>
                  <a:pt x="4169413" y="1361621"/>
                  <a:pt x="4098750" y="1318718"/>
                  <a:pt x="4026705" y="1327430"/>
                </a:cubicBezTo>
                <a:cubicBezTo>
                  <a:pt x="3954660" y="1336142"/>
                  <a:pt x="3633180" y="1303026"/>
                  <a:pt x="3459218" y="1327430"/>
                </a:cubicBezTo>
                <a:cubicBezTo>
                  <a:pt x="3285256" y="1351834"/>
                  <a:pt x="3201430" y="1299327"/>
                  <a:pt x="3061977" y="1327430"/>
                </a:cubicBezTo>
                <a:cubicBezTo>
                  <a:pt x="2922524" y="1355533"/>
                  <a:pt x="2619232" y="1312975"/>
                  <a:pt x="2409366" y="1327430"/>
                </a:cubicBezTo>
                <a:cubicBezTo>
                  <a:pt x="2199500" y="1341885"/>
                  <a:pt x="2033383" y="1294283"/>
                  <a:pt x="1927002" y="1327430"/>
                </a:cubicBezTo>
                <a:cubicBezTo>
                  <a:pt x="1820621" y="1360577"/>
                  <a:pt x="1531732" y="1320247"/>
                  <a:pt x="1189268" y="1327430"/>
                </a:cubicBezTo>
                <a:cubicBezTo>
                  <a:pt x="846804" y="1334613"/>
                  <a:pt x="496484" y="1242119"/>
                  <a:pt x="309663" y="1327430"/>
                </a:cubicBezTo>
                <a:cubicBezTo>
                  <a:pt x="144245" y="1318401"/>
                  <a:pt x="2812" y="1171930"/>
                  <a:pt x="0" y="1017767"/>
                </a:cubicBezTo>
                <a:cubicBezTo>
                  <a:pt x="-4554" y="878520"/>
                  <a:pt x="39979" y="843564"/>
                  <a:pt x="0" y="670796"/>
                </a:cubicBezTo>
                <a:cubicBezTo>
                  <a:pt x="-39979" y="498028"/>
                  <a:pt x="39396" y="470894"/>
                  <a:pt x="0" y="30966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960822790">
                  <a:prstGeom prst="roundRect">
                    <a:avLst>
                      <a:gd name="adj" fmla="val 23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just"/>
            <a:r>
              <a:rPr lang="en-US" sz="4000" spc="-80">
                <a:solidFill>
                  <a:schemeClr val="tx1">
                    <a:lumMod val="95000"/>
                    <a:lumOff val="5000"/>
                  </a:schemeClr>
                </a:solidFill>
              </a:rPr>
              <a:t>Đèn đỏ sáng thì người và phương tiện dừng lại hay được đi?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57300" y="5420488"/>
              <a:ext cx="387648" cy="6331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7648" cy="633194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21062" ay="191381" az="11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67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7300" y="5420488"/>
                <a:ext cx="387648" cy="6331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7FD11F6-A86F-6769-2C30-5A4162B40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4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2B8CA0B-FDFA-0440-70C1-0D35FCEC5C1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đèn hiệu.</a:t>
            </a: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9BA9BE34-EBBF-622E-DCBB-3C37C0897606}"/>
              </a:ext>
            </a:extLst>
          </p:cNvPr>
          <p:cNvGrpSpPr/>
          <p:nvPr/>
        </p:nvGrpSpPr>
        <p:grpSpPr>
          <a:xfrm>
            <a:off x="2800350" y="1447800"/>
            <a:ext cx="1162050" cy="3464224"/>
            <a:chOff x="2952750" y="1828800"/>
            <a:chExt cx="1009650" cy="3009900"/>
          </a:xfrm>
        </p:grpSpPr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322ABFBB-0FBB-7980-2E16-47AAE9F09D1C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5AA115EF-84D8-EA10-C3B1-0FC307C5AB66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BDCA4673-D86A-8F0A-374F-01ED4FCABD47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7C694563-49CD-B6F2-02D2-2ADA9F465911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AB1433E-2F94-D51E-404E-5DF18EC1EEA6}"/>
              </a:ext>
            </a:extLst>
          </p:cNvPr>
          <p:cNvGrpSpPr/>
          <p:nvPr/>
        </p:nvGrpSpPr>
        <p:grpSpPr>
          <a:xfrm>
            <a:off x="5553075" y="1447800"/>
            <a:ext cx="1162050" cy="3464224"/>
            <a:chOff x="2952750" y="1828800"/>
            <a:chExt cx="1009650" cy="3009900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015B5521-F6E5-30F4-4816-E42796827DE8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990A8787-F187-554A-8804-B180F814204D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6 - 9Slide.vn">
              <a:extLst>
                <a:ext uri="{FF2B5EF4-FFF2-40B4-BE49-F238E27FC236}">
                  <a16:creationId xmlns:a16="http://schemas.microsoft.com/office/drawing/2014/main" id="{2476A798-E2EF-784C-C935-129812265F90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FDF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21A091B-E422-154E-0096-C8B91E655FD3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3AB0FDF5-59BA-C087-B17E-1C4BF3C54A64}"/>
              </a:ext>
            </a:extLst>
          </p:cNvPr>
          <p:cNvGrpSpPr/>
          <p:nvPr/>
        </p:nvGrpSpPr>
        <p:grpSpPr>
          <a:xfrm>
            <a:off x="8305800" y="1447800"/>
            <a:ext cx="1162050" cy="3464224"/>
            <a:chOff x="2952750" y="1828800"/>
            <a:chExt cx="1009650" cy="3009900"/>
          </a:xfrm>
        </p:grpSpPr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2C4C5E4-D46F-6900-5990-1F0A692DAF4E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5 - 9Slide.vn">
              <a:extLst>
                <a:ext uri="{FF2B5EF4-FFF2-40B4-BE49-F238E27FC236}">
                  <a16:creationId xmlns:a16="http://schemas.microsoft.com/office/drawing/2014/main" id="{E390A465-381B-4008-0B81-25C2F58B8E55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HẠM DUYÊN 6 - 9Slide.vn">
              <a:extLst>
                <a:ext uri="{FF2B5EF4-FFF2-40B4-BE49-F238E27FC236}">
                  <a16:creationId xmlns:a16="http://schemas.microsoft.com/office/drawing/2014/main" id="{DE46522D-BB66-FDF0-55F5-4532F5408A76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7 - 9Slide.vn">
              <a:extLst>
                <a:ext uri="{FF2B5EF4-FFF2-40B4-BE49-F238E27FC236}">
                  <a16:creationId xmlns:a16="http://schemas.microsoft.com/office/drawing/2014/main" id="{6CE16D5D-4847-AD1D-A12E-7C65282A70C9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CF928BE-9E2D-C015-A2FD-B7786B930A3F}"/>
              </a:ext>
            </a:extLst>
          </p:cNvPr>
          <p:cNvSpPr/>
          <p:nvPr/>
        </p:nvSpPr>
        <p:spPr>
          <a:xfrm>
            <a:off x="3708064" y="5555970"/>
            <a:ext cx="5116624" cy="628300"/>
          </a:xfrm>
          <a:custGeom>
            <a:avLst/>
            <a:gdLst>
              <a:gd name="connsiteX0" fmla="*/ 0 w 5116624"/>
              <a:gd name="connsiteY0" fmla="*/ 146570 h 628300"/>
              <a:gd name="connsiteX1" fmla="*/ 146570 w 5116624"/>
              <a:gd name="connsiteY1" fmla="*/ 0 h 628300"/>
              <a:gd name="connsiteX2" fmla="*/ 537808 w 5116624"/>
              <a:gd name="connsiteY2" fmla="*/ 0 h 628300"/>
              <a:gd name="connsiteX3" fmla="*/ 929046 w 5116624"/>
              <a:gd name="connsiteY3" fmla="*/ 0 h 628300"/>
              <a:gd name="connsiteX4" fmla="*/ 1368519 w 5116624"/>
              <a:gd name="connsiteY4" fmla="*/ 0 h 628300"/>
              <a:gd name="connsiteX5" fmla="*/ 1807992 w 5116624"/>
              <a:gd name="connsiteY5" fmla="*/ 0 h 628300"/>
              <a:gd name="connsiteX6" fmla="*/ 2199230 w 5116624"/>
              <a:gd name="connsiteY6" fmla="*/ 0 h 628300"/>
              <a:gd name="connsiteX7" fmla="*/ 2735173 w 5116624"/>
              <a:gd name="connsiteY7" fmla="*/ 0 h 628300"/>
              <a:gd name="connsiteX8" fmla="*/ 3174646 w 5116624"/>
              <a:gd name="connsiteY8" fmla="*/ 0 h 628300"/>
              <a:gd name="connsiteX9" fmla="*/ 3758824 w 5116624"/>
              <a:gd name="connsiteY9" fmla="*/ 0 h 628300"/>
              <a:gd name="connsiteX10" fmla="*/ 4246531 w 5116624"/>
              <a:gd name="connsiteY10" fmla="*/ 0 h 628300"/>
              <a:gd name="connsiteX11" fmla="*/ 4970054 w 5116624"/>
              <a:gd name="connsiteY11" fmla="*/ 0 h 628300"/>
              <a:gd name="connsiteX12" fmla="*/ 5116624 w 5116624"/>
              <a:gd name="connsiteY12" fmla="*/ 146570 h 628300"/>
              <a:gd name="connsiteX13" fmla="*/ 5116624 w 5116624"/>
              <a:gd name="connsiteY13" fmla="*/ 481730 h 628300"/>
              <a:gd name="connsiteX14" fmla="*/ 4970054 w 5116624"/>
              <a:gd name="connsiteY14" fmla="*/ 628300 h 628300"/>
              <a:gd name="connsiteX15" fmla="*/ 4385876 w 5116624"/>
              <a:gd name="connsiteY15" fmla="*/ 628300 h 628300"/>
              <a:gd name="connsiteX16" fmla="*/ 3898169 w 5116624"/>
              <a:gd name="connsiteY16" fmla="*/ 628300 h 628300"/>
              <a:gd name="connsiteX17" fmla="*/ 3362226 w 5116624"/>
              <a:gd name="connsiteY17" fmla="*/ 628300 h 628300"/>
              <a:gd name="connsiteX18" fmla="*/ 2970988 w 5116624"/>
              <a:gd name="connsiteY18" fmla="*/ 628300 h 628300"/>
              <a:gd name="connsiteX19" fmla="*/ 2483280 w 5116624"/>
              <a:gd name="connsiteY19" fmla="*/ 628300 h 628300"/>
              <a:gd name="connsiteX20" fmla="*/ 1899103 w 5116624"/>
              <a:gd name="connsiteY20" fmla="*/ 628300 h 628300"/>
              <a:gd name="connsiteX21" fmla="*/ 1266690 w 5116624"/>
              <a:gd name="connsiteY21" fmla="*/ 628300 h 628300"/>
              <a:gd name="connsiteX22" fmla="*/ 778982 w 5116624"/>
              <a:gd name="connsiteY22" fmla="*/ 628300 h 628300"/>
              <a:gd name="connsiteX23" fmla="*/ 146570 w 5116624"/>
              <a:gd name="connsiteY23" fmla="*/ 628300 h 628300"/>
              <a:gd name="connsiteX24" fmla="*/ 0 w 5116624"/>
              <a:gd name="connsiteY24" fmla="*/ 481730 h 628300"/>
              <a:gd name="connsiteX25" fmla="*/ 0 w 5116624"/>
              <a:gd name="connsiteY25" fmla="*/ 146570 h 62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16624" h="628300" fill="none" extrusionOk="0">
                <a:moveTo>
                  <a:pt x="0" y="146570"/>
                </a:moveTo>
                <a:cubicBezTo>
                  <a:pt x="7855" y="55125"/>
                  <a:pt x="66678" y="1397"/>
                  <a:pt x="146570" y="0"/>
                </a:cubicBezTo>
                <a:cubicBezTo>
                  <a:pt x="336171" y="-787"/>
                  <a:pt x="441376" y="38086"/>
                  <a:pt x="537808" y="0"/>
                </a:cubicBezTo>
                <a:cubicBezTo>
                  <a:pt x="634240" y="-38086"/>
                  <a:pt x="797089" y="5967"/>
                  <a:pt x="929046" y="0"/>
                </a:cubicBezTo>
                <a:cubicBezTo>
                  <a:pt x="1061003" y="-5967"/>
                  <a:pt x="1237200" y="11719"/>
                  <a:pt x="1368519" y="0"/>
                </a:cubicBezTo>
                <a:cubicBezTo>
                  <a:pt x="1499838" y="-11719"/>
                  <a:pt x="1658825" y="51562"/>
                  <a:pt x="1807992" y="0"/>
                </a:cubicBezTo>
                <a:cubicBezTo>
                  <a:pt x="1957159" y="-51562"/>
                  <a:pt x="2036990" y="30367"/>
                  <a:pt x="2199230" y="0"/>
                </a:cubicBezTo>
                <a:cubicBezTo>
                  <a:pt x="2361470" y="-30367"/>
                  <a:pt x="2563215" y="39568"/>
                  <a:pt x="2735173" y="0"/>
                </a:cubicBezTo>
                <a:cubicBezTo>
                  <a:pt x="2907131" y="-39568"/>
                  <a:pt x="3082151" y="27045"/>
                  <a:pt x="3174646" y="0"/>
                </a:cubicBezTo>
                <a:cubicBezTo>
                  <a:pt x="3267141" y="-27045"/>
                  <a:pt x="3537801" y="27329"/>
                  <a:pt x="3758824" y="0"/>
                </a:cubicBezTo>
                <a:cubicBezTo>
                  <a:pt x="3979847" y="-27329"/>
                  <a:pt x="4082831" y="4832"/>
                  <a:pt x="4246531" y="0"/>
                </a:cubicBezTo>
                <a:cubicBezTo>
                  <a:pt x="4410231" y="-4832"/>
                  <a:pt x="4780518" y="26419"/>
                  <a:pt x="4970054" y="0"/>
                </a:cubicBezTo>
                <a:cubicBezTo>
                  <a:pt x="5057016" y="-2104"/>
                  <a:pt x="5127506" y="50099"/>
                  <a:pt x="5116624" y="146570"/>
                </a:cubicBezTo>
                <a:cubicBezTo>
                  <a:pt x="5130510" y="235386"/>
                  <a:pt x="5080105" y="367724"/>
                  <a:pt x="5116624" y="481730"/>
                </a:cubicBezTo>
                <a:cubicBezTo>
                  <a:pt x="5122031" y="541815"/>
                  <a:pt x="5036857" y="637834"/>
                  <a:pt x="4970054" y="628300"/>
                </a:cubicBezTo>
                <a:cubicBezTo>
                  <a:pt x="4815751" y="665769"/>
                  <a:pt x="4522986" y="614247"/>
                  <a:pt x="4385876" y="628300"/>
                </a:cubicBezTo>
                <a:cubicBezTo>
                  <a:pt x="4248766" y="642353"/>
                  <a:pt x="4061099" y="614279"/>
                  <a:pt x="3898169" y="628300"/>
                </a:cubicBezTo>
                <a:cubicBezTo>
                  <a:pt x="3735239" y="642321"/>
                  <a:pt x="3502301" y="605489"/>
                  <a:pt x="3362226" y="628300"/>
                </a:cubicBezTo>
                <a:cubicBezTo>
                  <a:pt x="3222151" y="651111"/>
                  <a:pt x="3161723" y="606704"/>
                  <a:pt x="2970988" y="628300"/>
                </a:cubicBezTo>
                <a:cubicBezTo>
                  <a:pt x="2780253" y="649896"/>
                  <a:pt x="2694925" y="592599"/>
                  <a:pt x="2483280" y="628300"/>
                </a:cubicBezTo>
                <a:cubicBezTo>
                  <a:pt x="2271635" y="664001"/>
                  <a:pt x="2183299" y="611039"/>
                  <a:pt x="1899103" y="628300"/>
                </a:cubicBezTo>
                <a:cubicBezTo>
                  <a:pt x="1614907" y="645561"/>
                  <a:pt x="1564355" y="595062"/>
                  <a:pt x="1266690" y="628300"/>
                </a:cubicBezTo>
                <a:cubicBezTo>
                  <a:pt x="969025" y="661538"/>
                  <a:pt x="877996" y="594927"/>
                  <a:pt x="778982" y="628300"/>
                </a:cubicBezTo>
                <a:cubicBezTo>
                  <a:pt x="679968" y="661673"/>
                  <a:pt x="365559" y="567583"/>
                  <a:pt x="146570" y="628300"/>
                </a:cubicBezTo>
                <a:cubicBezTo>
                  <a:pt x="72485" y="645110"/>
                  <a:pt x="2228" y="577757"/>
                  <a:pt x="0" y="481730"/>
                </a:cubicBezTo>
                <a:cubicBezTo>
                  <a:pt x="-13801" y="356479"/>
                  <a:pt x="3358" y="271095"/>
                  <a:pt x="0" y="146570"/>
                </a:cubicBezTo>
                <a:close/>
              </a:path>
              <a:path w="5116624" h="628300" stroke="0" extrusionOk="0">
                <a:moveTo>
                  <a:pt x="0" y="146570"/>
                </a:moveTo>
                <a:cubicBezTo>
                  <a:pt x="-12032" y="62196"/>
                  <a:pt x="64041" y="3542"/>
                  <a:pt x="146570" y="0"/>
                </a:cubicBezTo>
                <a:cubicBezTo>
                  <a:pt x="384432" y="-23764"/>
                  <a:pt x="486584" y="32457"/>
                  <a:pt x="778982" y="0"/>
                </a:cubicBezTo>
                <a:cubicBezTo>
                  <a:pt x="1071380" y="-32457"/>
                  <a:pt x="1059775" y="51798"/>
                  <a:pt x="1314925" y="0"/>
                </a:cubicBezTo>
                <a:cubicBezTo>
                  <a:pt x="1570075" y="-51798"/>
                  <a:pt x="1604943" y="1969"/>
                  <a:pt x="1802633" y="0"/>
                </a:cubicBezTo>
                <a:cubicBezTo>
                  <a:pt x="2000323" y="-1969"/>
                  <a:pt x="2039270" y="22651"/>
                  <a:pt x="2193871" y="0"/>
                </a:cubicBezTo>
                <a:cubicBezTo>
                  <a:pt x="2348472" y="-22651"/>
                  <a:pt x="2463480" y="23960"/>
                  <a:pt x="2681579" y="0"/>
                </a:cubicBezTo>
                <a:cubicBezTo>
                  <a:pt x="2899678" y="-23960"/>
                  <a:pt x="2963088" y="53776"/>
                  <a:pt x="3169287" y="0"/>
                </a:cubicBezTo>
                <a:cubicBezTo>
                  <a:pt x="3375486" y="-53776"/>
                  <a:pt x="3516006" y="50031"/>
                  <a:pt x="3608760" y="0"/>
                </a:cubicBezTo>
                <a:cubicBezTo>
                  <a:pt x="3701514" y="-50031"/>
                  <a:pt x="4033993" y="42692"/>
                  <a:pt x="4192937" y="0"/>
                </a:cubicBezTo>
                <a:cubicBezTo>
                  <a:pt x="4351881" y="-42692"/>
                  <a:pt x="4592520" y="41069"/>
                  <a:pt x="4970054" y="0"/>
                </a:cubicBezTo>
                <a:cubicBezTo>
                  <a:pt x="5058977" y="7206"/>
                  <a:pt x="5114839" y="75718"/>
                  <a:pt x="5116624" y="146570"/>
                </a:cubicBezTo>
                <a:cubicBezTo>
                  <a:pt x="5138616" y="230712"/>
                  <a:pt x="5096479" y="364342"/>
                  <a:pt x="5116624" y="481730"/>
                </a:cubicBezTo>
                <a:cubicBezTo>
                  <a:pt x="5100048" y="562753"/>
                  <a:pt x="5052338" y="625793"/>
                  <a:pt x="4970054" y="628300"/>
                </a:cubicBezTo>
                <a:cubicBezTo>
                  <a:pt x="4789413" y="657924"/>
                  <a:pt x="4582518" y="611772"/>
                  <a:pt x="4385876" y="628300"/>
                </a:cubicBezTo>
                <a:cubicBezTo>
                  <a:pt x="4189234" y="644828"/>
                  <a:pt x="4165150" y="620044"/>
                  <a:pt x="3946404" y="628300"/>
                </a:cubicBezTo>
                <a:cubicBezTo>
                  <a:pt x="3727658" y="636556"/>
                  <a:pt x="3647639" y="597622"/>
                  <a:pt x="3410461" y="628300"/>
                </a:cubicBezTo>
                <a:cubicBezTo>
                  <a:pt x="3173283" y="658978"/>
                  <a:pt x="2978034" y="566425"/>
                  <a:pt x="2778048" y="628300"/>
                </a:cubicBezTo>
                <a:cubicBezTo>
                  <a:pt x="2578062" y="690175"/>
                  <a:pt x="2440658" y="607844"/>
                  <a:pt x="2145636" y="628300"/>
                </a:cubicBezTo>
                <a:cubicBezTo>
                  <a:pt x="1850614" y="648756"/>
                  <a:pt x="1824876" y="589232"/>
                  <a:pt x="1609693" y="628300"/>
                </a:cubicBezTo>
                <a:cubicBezTo>
                  <a:pt x="1394510" y="667368"/>
                  <a:pt x="1312797" y="574882"/>
                  <a:pt x="1073751" y="628300"/>
                </a:cubicBezTo>
                <a:cubicBezTo>
                  <a:pt x="834705" y="681718"/>
                  <a:pt x="558847" y="591441"/>
                  <a:pt x="146570" y="628300"/>
                </a:cubicBezTo>
                <a:cubicBezTo>
                  <a:pt x="63389" y="629956"/>
                  <a:pt x="9151" y="557208"/>
                  <a:pt x="0" y="481730"/>
                </a:cubicBezTo>
                <a:cubicBezTo>
                  <a:pt x="-18399" y="410810"/>
                  <a:pt x="14435" y="236007"/>
                  <a:pt x="0" y="146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960822790">
                  <a:prstGeom prst="roundRect">
                    <a:avLst>
                      <a:gd name="adj" fmla="val 2332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</a:rPr>
              <a:t>Đèn vàng báo hiệu gì?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00400" y="5526668"/>
              <a:ext cx="387648" cy="63319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7648" cy="633194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21062" ay="191381" az="11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767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PHẠM DUYÊN 5 - 9Slide.vn" descr="Red Question mark">
                <a:extLst>
                  <a:ext uri="{FF2B5EF4-FFF2-40B4-BE49-F238E27FC236}">
                    <a16:creationId xmlns:a16="http://schemas.microsoft.com/office/drawing/2014/main" id="{8812FA7D-7507-5C56-1020-F19BAD2B14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0400" y="5526668"/>
                <a:ext cx="387648" cy="6331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7F8755-9BCB-A737-82B6-459C1EF82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2B8CA0B-FDFA-0440-70C1-0D35FCEC5C1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đèn hiệu.</a:t>
            </a:r>
          </a:p>
        </p:txBody>
      </p: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9BA9BE34-EBBF-622E-DCBB-3C37C0897606}"/>
              </a:ext>
            </a:extLst>
          </p:cNvPr>
          <p:cNvGrpSpPr/>
          <p:nvPr/>
        </p:nvGrpSpPr>
        <p:grpSpPr>
          <a:xfrm>
            <a:off x="1752600" y="1494687"/>
            <a:ext cx="1162050" cy="3464224"/>
            <a:chOff x="2952750" y="1828800"/>
            <a:chExt cx="1009650" cy="3009900"/>
          </a:xfrm>
        </p:grpSpPr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322ABFBB-0FBB-7980-2E16-47AAE9F09D1C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5AA115EF-84D8-EA10-C3B1-0FC307C5AB66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BDCA4673-D86A-8F0A-374F-01ED4FCABD47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7C694563-49CD-B6F2-02D2-2ADA9F465911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AB1433E-2F94-D51E-404E-5DF18EC1EEA6}"/>
              </a:ext>
            </a:extLst>
          </p:cNvPr>
          <p:cNvGrpSpPr/>
          <p:nvPr/>
        </p:nvGrpSpPr>
        <p:grpSpPr>
          <a:xfrm>
            <a:off x="5553075" y="1494687"/>
            <a:ext cx="1162050" cy="3464224"/>
            <a:chOff x="2952750" y="1828800"/>
            <a:chExt cx="1009650" cy="3009900"/>
          </a:xfrm>
        </p:grpSpPr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015B5521-F6E5-30F4-4816-E42796827DE8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HẠM DUYÊN 5 - 9Slide.vn">
              <a:extLst>
                <a:ext uri="{FF2B5EF4-FFF2-40B4-BE49-F238E27FC236}">
                  <a16:creationId xmlns:a16="http://schemas.microsoft.com/office/drawing/2014/main" id="{990A8787-F187-554A-8804-B180F814204D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6 - 9Slide.vn">
              <a:extLst>
                <a:ext uri="{FF2B5EF4-FFF2-40B4-BE49-F238E27FC236}">
                  <a16:creationId xmlns:a16="http://schemas.microsoft.com/office/drawing/2014/main" id="{2476A798-E2EF-784C-C935-129812265F90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FDF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21A091B-E422-154E-0096-C8B91E655FD3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3AB0FDF5-59BA-C087-B17E-1C4BF3C54A64}"/>
              </a:ext>
            </a:extLst>
          </p:cNvPr>
          <p:cNvGrpSpPr/>
          <p:nvPr/>
        </p:nvGrpSpPr>
        <p:grpSpPr>
          <a:xfrm>
            <a:off x="9353550" y="1494687"/>
            <a:ext cx="1162050" cy="3464224"/>
            <a:chOff x="2952750" y="1828800"/>
            <a:chExt cx="1009650" cy="3009900"/>
          </a:xfrm>
        </p:grpSpPr>
        <p:sp>
          <p:nvSpPr>
            <p:cNvPr id="17" name="PHẠM DUYÊN 4 - 9Slide.vn">
              <a:extLst>
                <a:ext uri="{FF2B5EF4-FFF2-40B4-BE49-F238E27FC236}">
                  <a16:creationId xmlns:a16="http://schemas.microsoft.com/office/drawing/2014/main" id="{E2C4C5E4-D46F-6900-5990-1F0A692DAF4E}"/>
                </a:ext>
              </a:extLst>
            </p:cNvPr>
            <p:cNvSpPr/>
            <p:nvPr/>
          </p:nvSpPr>
          <p:spPr>
            <a:xfrm>
              <a:off x="2952750" y="1828800"/>
              <a:ext cx="1009650" cy="3009900"/>
            </a:xfrm>
            <a:prstGeom prst="roundRect">
              <a:avLst>
                <a:gd name="adj" fmla="val 11007"/>
              </a:avLst>
            </a:prstGeom>
            <a:solidFill>
              <a:srgbClr val="241E1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HẠM DUYÊN 5 - 9Slide.vn">
              <a:extLst>
                <a:ext uri="{FF2B5EF4-FFF2-40B4-BE49-F238E27FC236}">
                  <a16:creationId xmlns:a16="http://schemas.microsoft.com/office/drawing/2014/main" id="{E390A465-381B-4008-0B81-25C2F58B8E55}"/>
                </a:ext>
              </a:extLst>
            </p:cNvPr>
            <p:cNvSpPr/>
            <p:nvPr/>
          </p:nvSpPr>
          <p:spPr>
            <a:xfrm>
              <a:off x="3048001" y="2000250"/>
              <a:ext cx="819150" cy="819150"/>
            </a:xfrm>
            <a:prstGeom prst="ellipse">
              <a:avLst/>
            </a:prstGeom>
            <a:solidFill>
              <a:srgbClr val="EC1C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HẠM DUYÊN 6 - 9Slide.vn">
              <a:extLst>
                <a:ext uri="{FF2B5EF4-FFF2-40B4-BE49-F238E27FC236}">
                  <a16:creationId xmlns:a16="http://schemas.microsoft.com/office/drawing/2014/main" id="{DE46522D-BB66-FDF0-55F5-4532F5408A76}"/>
                </a:ext>
              </a:extLst>
            </p:cNvPr>
            <p:cNvSpPr/>
            <p:nvPr/>
          </p:nvSpPr>
          <p:spPr>
            <a:xfrm>
              <a:off x="3048001" y="2928938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7 - 9Slide.vn">
              <a:extLst>
                <a:ext uri="{FF2B5EF4-FFF2-40B4-BE49-F238E27FC236}">
                  <a16:creationId xmlns:a16="http://schemas.microsoft.com/office/drawing/2014/main" id="{6CE16D5D-4847-AD1D-A12E-7C65282A70C9}"/>
                </a:ext>
              </a:extLst>
            </p:cNvPr>
            <p:cNvSpPr/>
            <p:nvPr/>
          </p:nvSpPr>
          <p:spPr>
            <a:xfrm>
              <a:off x="3048001" y="3857625"/>
              <a:ext cx="819150" cy="819150"/>
            </a:xfrm>
            <a:prstGeom prst="ellipse">
              <a:avLst/>
            </a:prstGeom>
            <a:solidFill>
              <a:srgbClr val="A8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AABD2D-52E6-B356-F96B-8DEC6DC4A38C}"/>
              </a:ext>
            </a:extLst>
          </p:cNvPr>
          <p:cNvGrpSpPr/>
          <p:nvPr/>
        </p:nvGrpSpPr>
        <p:grpSpPr>
          <a:xfrm>
            <a:off x="762000" y="5061220"/>
            <a:ext cx="3056170" cy="1339580"/>
            <a:chOff x="1219200" y="5232401"/>
            <a:chExt cx="4009221" cy="1549399"/>
          </a:xfrm>
        </p:grpSpPr>
        <p:sp>
          <p:nvSpPr>
            <p:cNvPr id="24" name="PHẠM DUYÊN 7 - 9Slide.vn">
              <a:extLst>
                <a:ext uri="{FF2B5EF4-FFF2-40B4-BE49-F238E27FC236}">
                  <a16:creationId xmlns:a16="http://schemas.microsoft.com/office/drawing/2014/main" id="{57F6C551-8D94-4F58-994D-7D5057784F6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19200" y="5232401"/>
              <a:ext cx="4009221" cy="1087384"/>
            </a:xfrm>
            <a:prstGeom prst="roundRect">
              <a:avLst>
                <a:gd name="adj" fmla="val 50000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25" name="PHẠM DUYÊN 8 - 9Slide.vn">
              <a:extLst>
                <a:ext uri="{FF2B5EF4-FFF2-40B4-BE49-F238E27FC236}">
                  <a16:creationId xmlns:a16="http://schemas.microsoft.com/office/drawing/2014/main" id="{59DBE8E9-6B9A-0551-DFD1-44F6ED685A12}"/>
                </a:ext>
              </a:extLst>
            </p:cNvPr>
            <p:cNvSpPr txBox="1"/>
            <p:nvPr/>
          </p:nvSpPr>
          <p:spPr>
            <a:xfrm>
              <a:off x="1574550" y="5269907"/>
              <a:ext cx="3248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Được đi</a:t>
              </a:r>
              <a:endParaRPr lang="zh-CN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23" name="PHẠM DUYÊN 9 - 9Slide.vn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4E2246B2-5E48-BF77-4EAB-2699E4332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9797" y="6353659"/>
              <a:ext cx="3248025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D7243B-71AF-068F-B99E-BD52CD13340B}"/>
              </a:ext>
            </a:extLst>
          </p:cNvPr>
          <p:cNvGrpSpPr/>
          <p:nvPr/>
        </p:nvGrpSpPr>
        <p:grpSpPr>
          <a:xfrm>
            <a:off x="4235032" y="5061220"/>
            <a:ext cx="3721936" cy="1339580"/>
            <a:chOff x="1219200" y="5232401"/>
            <a:chExt cx="4009221" cy="1549399"/>
          </a:xfrm>
        </p:grpSpPr>
        <p:sp>
          <p:nvSpPr>
            <p:cNvPr id="28" name="PHẠM DUYÊN 7 - 9Slide.vn">
              <a:extLst>
                <a:ext uri="{FF2B5EF4-FFF2-40B4-BE49-F238E27FC236}">
                  <a16:creationId xmlns:a16="http://schemas.microsoft.com/office/drawing/2014/main" id="{AE6A5015-3D3A-9345-0731-A7FEFC17CA0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19200" y="5232401"/>
              <a:ext cx="4009221" cy="1087384"/>
            </a:xfrm>
            <a:prstGeom prst="roundRect">
              <a:avLst>
                <a:gd name="adj" fmla="val 50000"/>
              </a:avLst>
            </a:prstGeom>
            <a:solidFill>
              <a:srgbClr val="87B9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140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29" name="PHẠM DUYÊN 8 - 9Slide.vn">
              <a:extLst>
                <a:ext uri="{FF2B5EF4-FFF2-40B4-BE49-F238E27FC236}">
                  <a16:creationId xmlns:a16="http://schemas.microsoft.com/office/drawing/2014/main" id="{74AAAAEA-0845-4638-4D20-A4DDEBF7A6DF}"/>
                </a:ext>
              </a:extLst>
            </p:cNvPr>
            <p:cNvSpPr txBox="1"/>
            <p:nvPr/>
          </p:nvSpPr>
          <p:spPr>
            <a:xfrm>
              <a:off x="1390049" y="5269907"/>
              <a:ext cx="3617028" cy="96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spc="-14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Giảm tốc độ</a:t>
              </a:r>
              <a:endParaRPr lang="zh-CN" altLang="en-US" sz="4800" spc="-1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30" name="PHẠM DUYÊN 9 - 9Slide.vn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B1976892-88FA-40E9-2251-8B7F54654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9797" y="6353659"/>
              <a:ext cx="3248025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2163F4-67F4-64F9-35B2-AD7E636500D3}"/>
              </a:ext>
            </a:extLst>
          </p:cNvPr>
          <p:cNvGrpSpPr/>
          <p:nvPr/>
        </p:nvGrpSpPr>
        <p:grpSpPr>
          <a:xfrm>
            <a:off x="8373830" y="5061220"/>
            <a:ext cx="3056170" cy="1339580"/>
            <a:chOff x="1219200" y="5232401"/>
            <a:chExt cx="4009221" cy="1549399"/>
          </a:xfrm>
        </p:grpSpPr>
        <p:sp>
          <p:nvSpPr>
            <p:cNvPr id="32" name="PHẠM DUYÊN 7 - 9Slide.vn">
              <a:extLst>
                <a:ext uri="{FF2B5EF4-FFF2-40B4-BE49-F238E27FC236}">
                  <a16:creationId xmlns:a16="http://schemas.microsoft.com/office/drawing/2014/main" id="{9C114747-B6B3-1B28-9F88-0139311FF33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19200" y="5232401"/>
              <a:ext cx="4009221" cy="1087384"/>
            </a:xfrm>
            <a:prstGeom prst="roundRect">
              <a:avLst>
                <a:gd name="adj" fmla="val 50000"/>
              </a:avLst>
            </a:prstGeom>
            <a:solidFill>
              <a:srgbClr val="B07C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33" name="PHẠM DUYÊN 8 - 9Slide.vn">
              <a:extLst>
                <a:ext uri="{FF2B5EF4-FFF2-40B4-BE49-F238E27FC236}">
                  <a16:creationId xmlns:a16="http://schemas.microsoft.com/office/drawing/2014/main" id="{4535FE58-2822-1D6C-4E3F-F98A49FD1FB8}"/>
                </a:ext>
              </a:extLst>
            </p:cNvPr>
            <p:cNvSpPr txBox="1"/>
            <p:nvPr/>
          </p:nvSpPr>
          <p:spPr>
            <a:xfrm>
              <a:off x="1574550" y="5269907"/>
              <a:ext cx="3248026" cy="96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Dừng lại</a:t>
              </a:r>
              <a:endParaRPr lang="zh-CN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34" name="PHẠM DUYÊN 9 - 9Slide.vn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B54561F5-FC65-38A1-1164-9F2392B19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9797" y="6353659"/>
              <a:ext cx="3248025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7A28CB0-6367-AE9E-14DD-4CC37F6BA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8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614C41D5-D05C-841A-BFD9-9F6DFF069ACE}"/>
              </a:ext>
            </a:extLst>
          </p:cNvPr>
          <p:cNvSpPr/>
          <p:nvPr/>
        </p:nvSpPr>
        <p:spPr>
          <a:xfrm>
            <a:off x="1136015" y="1353327"/>
            <a:ext cx="2322828" cy="2267326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6CD9B8C3-990D-074E-F813-C8F68D411C6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những biển báo sau. 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F0C8A7E2-3C8B-C807-C771-16CCE2779F2F}"/>
              </a:ext>
            </a:extLst>
          </p:cNvPr>
          <p:cNvSpPr/>
          <p:nvPr/>
        </p:nvSpPr>
        <p:spPr>
          <a:xfrm>
            <a:off x="5145046" y="1535895"/>
            <a:ext cx="1902190" cy="190219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8ADC8F68-545A-9997-16B5-76EA71897CD3}"/>
              </a:ext>
            </a:extLst>
          </p:cNvPr>
          <p:cNvSpPr/>
          <p:nvPr/>
        </p:nvSpPr>
        <p:spPr>
          <a:xfrm>
            <a:off x="8866762" y="1469181"/>
            <a:ext cx="2056180" cy="2035618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3" y="0"/>
                </a:lnTo>
                <a:lnTo>
                  <a:pt x="4156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E05F742B-688C-FDB2-0F36-F7C5D316894E}"/>
              </a:ext>
            </a:extLst>
          </p:cNvPr>
          <p:cNvGrpSpPr/>
          <p:nvPr/>
        </p:nvGrpSpPr>
        <p:grpSpPr>
          <a:xfrm>
            <a:off x="762281" y="3930104"/>
            <a:ext cx="3070296" cy="2775496"/>
            <a:chOff x="1219569" y="5232401"/>
            <a:chExt cx="4027753" cy="1503979"/>
          </a:xfrm>
        </p:grpSpPr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985D6C8-CB7D-82B2-447B-7B94E32A78E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16" name="PHẠM DUYÊN 8 - 9Slide.vn">
              <a:extLst>
                <a:ext uri="{FF2B5EF4-FFF2-40B4-BE49-F238E27FC236}">
                  <a16:creationId xmlns:a16="http://schemas.microsoft.com/office/drawing/2014/main" id="{F163554F-6FAC-7440-DA6F-F529261F54A0}"/>
                </a:ext>
              </a:extLst>
            </p:cNvPr>
            <p:cNvSpPr txBox="1"/>
            <p:nvPr/>
          </p:nvSpPr>
          <p:spPr>
            <a:xfrm>
              <a:off x="1609434" y="5269907"/>
              <a:ext cx="3248025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báo dành cho người đi bộ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17" name="PHẠM DUYÊN 9 - 9Slide.vn">
              <a:extLst>
                <a:ext uri="{FF2B5EF4-FFF2-40B4-BE49-F238E27FC236}">
                  <a16:creationId xmlns:a16="http://schemas.microsoft.com/office/drawing/2014/main" id="{32451FEA-0452-58E3-8B98-F107BAB0B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PHẠM DUYÊN 6 - 9Slide.vn">
            <a:extLst>
              <a:ext uri="{FF2B5EF4-FFF2-40B4-BE49-F238E27FC236}">
                <a16:creationId xmlns:a16="http://schemas.microsoft.com/office/drawing/2014/main" id="{C8798785-2B6C-8826-8D9A-3331D4388703}"/>
              </a:ext>
            </a:extLst>
          </p:cNvPr>
          <p:cNvGrpSpPr/>
          <p:nvPr/>
        </p:nvGrpSpPr>
        <p:grpSpPr>
          <a:xfrm>
            <a:off x="4560993" y="3930104"/>
            <a:ext cx="3070296" cy="2775496"/>
            <a:chOff x="1219569" y="5232401"/>
            <a:chExt cx="4027753" cy="1503979"/>
          </a:xfrm>
        </p:grpSpPr>
        <p:sp>
          <p:nvSpPr>
            <p:cNvPr id="27" name="PHẠM DUYÊN 7 - 9Slide.vn">
              <a:extLst>
                <a:ext uri="{FF2B5EF4-FFF2-40B4-BE49-F238E27FC236}">
                  <a16:creationId xmlns:a16="http://schemas.microsoft.com/office/drawing/2014/main" id="{2FEC4860-1E57-84E8-ABAF-4BCB21F007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28" name="PHẠM DUYÊN 8 - 9Slide.vn">
              <a:extLst>
                <a:ext uri="{FF2B5EF4-FFF2-40B4-BE49-F238E27FC236}">
                  <a16:creationId xmlns:a16="http://schemas.microsoft.com/office/drawing/2014/main" id="{23E229BC-42CA-AAE5-30A2-4E6958419FB2}"/>
                </a:ext>
              </a:extLst>
            </p:cNvPr>
            <p:cNvSpPr txBox="1"/>
            <p:nvPr/>
          </p:nvSpPr>
          <p:spPr>
            <a:xfrm>
              <a:off x="1609434" y="5269907"/>
              <a:ext cx="3248025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báo cấm người đi bộ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29" name="PHẠM DUYÊN 9 - 9Slide.vn">
              <a:extLst>
                <a:ext uri="{FF2B5EF4-FFF2-40B4-BE49-F238E27FC236}">
                  <a16:creationId xmlns:a16="http://schemas.microsoft.com/office/drawing/2014/main" id="{D768E955-7DAE-1A98-C6B0-378763A5A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PHẠM DUYÊN 7 - 9Slide.vn">
            <a:extLst>
              <a:ext uri="{FF2B5EF4-FFF2-40B4-BE49-F238E27FC236}">
                <a16:creationId xmlns:a16="http://schemas.microsoft.com/office/drawing/2014/main" id="{BCF135D9-E79C-14DF-3CFF-34C3C5D51BAB}"/>
              </a:ext>
            </a:extLst>
          </p:cNvPr>
          <p:cNvGrpSpPr/>
          <p:nvPr/>
        </p:nvGrpSpPr>
        <p:grpSpPr>
          <a:xfrm>
            <a:off x="8359704" y="3930104"/>
            <a:ext cx="3070296" cy="2775496"/>
            <a:chOff x="1219569" y="5232401"/>
            <a:chExt cx="4027753" cy="1503979"/>
          </a:xfrm>
        </p:grpSpPr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2DA6E7E1-03A9-32AB-C66B-F497205A8D4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32" name="PHẠM DUYÊN 8 - 9Slide.vn">
              <a:extLst>
                <a:ext uri="{FF2B5EF4-FFF2-40B4-BE49-F238E27FC236}">
                  <a16:creationId xmlns:a16="http://schemas.microsoft.com/office/drawing/2014/main" id="{8AC71B9B-29DE-9601-D9BA-96D9D4E8C21B}"/>
                </a:ext>
              </a:extLst>
            </p:cNvPr>
            <p:cNvSpPr txBox="1"/>
            <p:nvPr/>
          </p:nvSpPr>
          <p:spPr>
            <a:xfrm>
              <a:off x="1449113" y="5269907"/>
              <a:ext cx="3568668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báo cấm đi ngược chiều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33" name="PHẠM DUYÊN 9 - 9Slide.vn">
              <a:extLst>
                <a:ext uri="{FF2B5EF4-FFF2-40B4-BE49-F238E27FC236}">
                  <a16:creationId xmlns:a16="http://schemas.microsoft.com/office/drawing/2014/main" id="{C86D8779-B1BB-7CB2-D62E-0797A9EB0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8B5BF0FB-561D-2F6D-8544-32D8C0525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648B537D-53A0-CF0F-11B8-F83372074DE6}"/>
              </a:ext>
            </a:extLst>
          </p:cNvPr>
          <p:cNvSpPr/>
          <p:nvPr/>
        </p:nvSpPr>
        <p:spPr>
          <a:xfrm>
            <a:off x="8652609" y="1193468"/>
            <a:ext cx="2483924" cy="2235532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HẠM DUYÊN 2 - 9Slide.vn">
            <a:extLst>
              <a:ext uri="{FF2B5EF4-FFF2-40B4-BE49-F238E27FC236}">
                <a16:creationId xmlns:a16="http://schemas.microsoft.com/office/drawing/2014/main" id="{ADF6E954-0A56-E0F0-B7A8-9F037C8B4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7" y="1217622"/>
            <a:ext cx="2483924" cy="2235531"/>
          </a:xfrm>
          <a:prstGeom prst="rect">
            <a:avLst/>
          </a:prstGeom>
        </p:spPr>
      </p:pic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6CD9B8C3-990D-074E-F813-C8F68D411C62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những biển báo sau. </a:t>
            </a:r>
          </a:p>
        </p:txBody>
      </p:sp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4ECA697A-D3F8-0F3E-4F88-859488052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81" y="1202553"/>
            <a:ext cx="2483924" cy="2235532"/>
          </a:xfrm>
          <a:prstGeom prst="rect">
            <a:avLst/>
          </a:prstGeom>
        </p:spPr>
      </p:pic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E05F742B-688C-FDB2-0F36-F7C5D316894E}"/>
              </a:ext>
            </a:extLst>
          </p:cNvPr>
          <p:cNvGrpSpPr/>
          <p:nvPr/>
        </p:nvGrpSpPr>
        <p:grpSpPr>
          <a:xfrm>
            <a:off x="762281" y="3930104"/>
            <a:ext cx="3070296" cy="2775496"/>
            <a:chOff x="1219569" y="5232401"/>
            <a:chExt cx="4027753" cy="1503979"/>
          </a:xfrm>
        </p:grpSpPr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9985D6C8-CB7D-82B2-447B-7B94E32A78E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16" name="PHẠM DUYÊN 8 - 9Slide.vn">
              <a:extLst>
                <a:ext uri="{FF2B5EF4-FFF2-40B4-BE49-F238E27FC236}">
                  <a16:creationId xmlns:a16="http://schemas.microsoft.com/office/drawing/2014/main" id="{F163554F-6FAC-7440-DA6F-F529261F54A0}"/>
                </a:ext>
              </a:extLst>
            </p:cNvPr>
            <p:cNvSpPr txBox="1"/>
            <p:nvPr/>
          </p:nvSpPr>
          <p:spPr>
            <a:xfrm>
              <a:off x="1609434" y="5269907"/>
              <a:ext cx="3248025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</a:t>
              </a:r>
              <a:b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</a:br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cảnh báo đá lở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17" name="PHẠM DUYÊN 9 - 9Slide.vn">
              <a:extLst>
                <a:ext uri="{FF2B5EF4-FFF2-40B4-BE49-F238E27FC236}">
                  <a16:creationId xmlns:a16="http://schemas.microsoft.com/office/drawing/2014/main" id="{32451FEA-0452-58E3-8B98-F107BAB0B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PHẠM DUYÊN 6 - 9Slide.vn">
            <a:extLst>
              <a:ext uri="{FF2B5EF4-FFF2-40B4-BE49-F238E27FC236}">
                <a16:creationId xmlns:a16="http://schemas.microsoft.com/office/drawing/2014/main" id="{C8798785-2B6C-8826-8D9A-3331D4388703}"/>
              </a:ext>
            </a:extLst>
          </p:cNvPr>
          <p:cNvGrpSpPr/>
          <p:nvPr/>
        </p:nvGrpSpPr>
        <p:grpSpPr>
          <a:xfrm>
            <a:off x="4560993" y="3930104"/>
            <a:ext cx="3070296" cy="2775496"/>
            <a:chOff x="1219569" y="5232401"/>
            <a:chExt cx="4027753" cy="1503979"/>
          </a:xfrm>
        </p:grpSpPr>
        <p:sp>
          <p:nvSpPr>
            <p:cNvPr id="27" name="PHẠM DUYÊN 7 - 9Slide.vn">
              <a:extLst>
                <a:ext uri="{FF2B5EF4-FFF2-40B4-BE49-F238E27FC236}">
                  <a16:creationId xmlns:a16="http://schemas.microsoft.com/office/drawing/2014/main" id="{2FEC4860-1E57-84E8-ABAF-4BCB21F007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28" name="PHẠM DUYÊN 8 - 9Slide.vn">
              <a:extLst>
                <a:ext uri="{FF2B5EF4-FFF2-40B4-BE49-F238E27FC236}">
                  <a16:creationId xmlns:a16="http://schemas.microsoft.com/office/drawing/2014/main" id="{23E229BC-42CA-AAE5-30A2-4E6958419FB2}"/>
                </a:ext>
              </a:extLst>
            </p:cNvPr>
            <p:cNvSpPr txBox="1"/>
            <p:nvPr/>
          </p:nvSpPr>
          <p:spPr>
            <a:xfrm>
              <a:off x="1434305" y="5269907"/>
              <a:ext cx="3598284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cảnh báo sắp đến bến phà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29" name="PHẠM DUYÊN 9 - 9Slide.vn">
              <a:extLst>
                <a:ext uri="{FF2B5EF4-FFF2-40B4-BE49-F238E27FC236}">
                  <a16:creationId xmlns:a16="http://schemas.microsoft.com/office/drawing/2014/main" id="{D768E955-7DAE-1A98-C6B0-378763A5A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PHẠM DUYÊN 7 - 9Slide.vn">
            <a:extLst>
              <a:ext uri="{FF2B5EF4-FFF2-40B4-BE49-F238E27FC236}">
                <a16:creationId xmlns:a16="http://schemas.microsoft.com/office/drawing/2014/main" id="{BCF135D9-E79C-14DF-3CFF-34C3C5D51BAB}"/>
              </a:ext>
            </a:extLst>
          </p:cNvPr>
          <p:cNvGrpSpPr/>
          <p:nvPr/>
        </p:nvGrpSpPr>
        <p:grpSpPr>
          <a:xfrm>
            <a:off x="8334306" y="3930104"/>
            <a:ext cx="3121094" cy="2775496"/>
            <a:chOff x="1186251" y="5232401"/>
            <a:chExt cx="4094392" cy="1503979"/>
          </a:xfrm>
        </p:grpSpPr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2DA6E7E1-03A9-32AB-C66B-F497205A8D4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32" name="PHẠM DUYÊN 8 - 9Slide.vn">
              <a:extLst>
                <a:ext uri="{FF2B5EF4-FFF2-40B4-BE49-F238E27FC236}">
                  <a16:creationId xmlns:a16="http://schemas.microsoft.com/office/drawing/2014/main" id="{8AC71B9B-29DE-9601-D9BA-96D9D4E8C21B}"/>
                </a:ext>
              </a:extLst>
            </p:cNvPr>
            <p:cNvSpPr txBox="1"/>
            <p:nvPr/>
          </p:nvSpPr>
          <p:spPr>
            <a:xfrm>
              <a:off x="1186251" y="5269907"/>
              <a:ext cx="4094392" cy="950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cảnh báo phía trước có trẻ em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33" name="PHẠM DUYÊN 9 - 9Slide.vn">
              <a:extLst>
                <a:ext uri="{FF2B5EF4-FFF2-40B4-BE49-F238E27FC236}">
                  <a16:creationId xmlns:a16="http://schemas.microsoft.com/office/drawing/2014/main" id="{C86D8779-B1BB-7CB2-D62E-0797A9EB0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554AEDA2-E4AC-AAE9-899D-DBFCCB5A3D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0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ABD11297-F811-0421-8966-306541F06EB3}"/>
              </a:ext>
            </a:extLst>
          </p:cNvPr>
          <p:cNvSpPr/>
          <p:nvPr/>
        </p:nvSpPr>
        <p:spPr>
          <a:xfrm>
            <a:off x="1231900" y="1752600"/>
            <a:ext cx="3733800" cy="3733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26E6B4D-D748-0276-A806-2610327B7213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>
                <a:solidFill>
                  <a:srgbClr val="5449A4"/>
                </a:solidFill>
              </a:rPr>
              <a:t>Nói tên và ý nghĩa của biển báo sau. 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74912191-0A19-1301-C008-B9A668297BBB}"/>
              </a:ext>
            </a:extLst>
          </p:cNvPr>
          <p:cNvGrpSpPr/>
          <p:nvPr/>
        </p:nvGrpSpPr>
        <p:grpSpPr>
          <a:xfrm>
            <a:off x="5664202" y="2685504"/>
            <a:ext cx="5537198" cy="2775496"/>
            <a:chOff x="1219569" y="5232401"/>
            <a:chExt cx="4027753" cy="1503979"/>
          </a:xfrm>
        </p:grpSpPr>
        <p:sp>
          <p:nvSpPr>
            <p:cNvPr id="7" name="PHẠM DUYÊN 7 - 9Slide.vn">
              <a:extLst>
                <a:ext uri="{FF2B5EF4-FFF2-40B4-BE49-F238E27FC236}">
                  <a16:creationId xmlns:a16="http://schemas.microsoft.com/office/drawing/2014/main" id="{4D03C08E-7DF4-0CA3-755B-EEDFE98CF3D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28836" y="5232401"/>
              <a:ext cx="4009221" cy="1087384"/>
            </a:xfrm>
            <a:prstGeom prst="roundRect">
              <a:avLst>
                <a:gd name="adj" fmla="val 10888"/>
              </a:avLst>
            </a:prstGeom>
            <a:solidFill>
              <a:srgbClr val="D1B3F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字魂43号-国朝手书" panose="00000500000000000000" pitchFamily="2" charset="-122"/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sp>
          <p:nvSpPr>
            <p:cNvPr id="8" name="PHẠM DUYÊN 8 - 9Slide.vn">
              <a:extLst>
                <a:ext uri="{FF2B5EF4-FFF2-40B4-BE49-F238E27FC236}">
                  <a16:creationId xmlns:a16="http://schemas.microsoft.com/office/drawing/2014/main" id="{38414F66-F9DB-F7A6-2E10-509EBDDC3B57}"/>
                </a:ext>
              </a:extLst>
            </p:cNvPr>
            <p:cNvSpPr txBox="1"/>
            <p:nvPr/>
          </p:nvSpPr>
          <p:spPr>
            <a:xfrm>
              <a:off x="1321971" y="5450877"/>
              <a:ext cx="3822950" cy="65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Biển chỉ dẫn vị trí</a:t>
              </a:r>
              <a:b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</a:br>
              <a:r>
                <a:rPr lang="en-US" altLang="zh-CN" sz="3600">
                  <a:solidFill>
                    <a:schemeClr val="tx1">
                      <a:lumMod val="95000"/>
                      <a:lumOff val="5000"/>
                    </a:schemeClr>
                  </a:solidFill>
                  <a:ea typeface="字魂43号-国朝手书" panose="00000500000000000000" pitchFamily="2" charset="-122"/>
                  <a:sym typeface="字魂43号-国朝手书" panose="00000500000000000000" pitchFamily="2" charset="-122"/>
                </a:rPr>
                <a:t>người đi bộ sang ngang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ea typeface="字魂43号-国朝手书" panose="00000500000000000000" pitchFamily="2" charset="-122"/>
                <a:sym typeface="字魂43号-国朝手书" panose="00000500000000000000" pitchFamily="2" charset="-122"/>
              </a:endParaRPr>
            </a:p>
          </p:txBody>
        </p:sp>
        <p:pic>
          <p:nvPicPr>
            <p:cNvPr id="9" name="PHẠM DUYÊN 9 - 9Slide.vn">
              <a:extLst>
                <a:ext uri="{FF2B5EF4-FFF2-40B4-BE49-F238E27FC236}">
                  <a16:creationId xmlns:a16="http://schemas.microsoft.com/office/drawing/2014/main" id="{0547792E-F766-F576-C860-CC346EDC5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19569" y="6308239"/>
              <a:ext cx="4027753" cy="428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201EDAED-7467-30EC-6ABA-9D472BC1F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ACB9F1ED-369D-99EC-C1E4-A9764854740D}"/>
              </a:ext>
            </a:extLst>
          </p:cNvPr>
          <p:cNvSpPr txBox="1"/>
          <p:nvPr/>
        </p:nvSpPr>
        <p:spPr>
          <a:xfrm>
            <a:off x="1160976" y="483721"/>
            <a:ext cx="1026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>
                <a:solidFill>
                  <a:srgbClr val="5449A4"/>
                </a:solidFill>
              </a:rPr>
              <a:t>Em phải làm gì để đảm bảo an toàn khi gặp các biển báo đó?</a:t>
            </a: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5472142-972D-2ABA-C79E-1ED9FF708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1AB92198-8BA4-F15E-E9BA-BAD812AEB70E}"/>
              </a:ext>
            </a:extLst>
          </p:cNvPr>
          <p:cNvSpPr/>
          <p:nvPr/>
        </p:nvSpPr>
        <p:spPr>
          <a:xfrm>
            <a:off x="609600" y="1718126"/>
            <a:ext cx="2322828" cy="2267326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9136B4C4-A089-3ED1-3214-1C45F7782106}"/>
              </a:ext>
            </a:extLst>
          </p:cNvPr>
          <p:cNvSpPr/>
          <p:nvPr/>
        </p:nvSpPr>
        <p:spPr>
          <a:xfrm>
            <a:off x="3810000" y="1900694"/>
            <a:ext cx="1902190" cy="190219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3B3719D7-8139-3622-5C77-079109184728}"/>
              </a:ext>
            </a:extLst>
          </p:cNvPr>
          <p:cNvSpPr/>
          <p:nvPr/>
        </p:nvSpPr>
        <p:spPr>
          <a:xfrm>
            <a:off x="6654630" y="1833980"/>
            <a:ext cx="2056180" cy="2035618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3" y="0"/>
                </a:lnTo>
                <a:lnTo>
                  <a:pt x="4156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BDEDF176-EB8C-9CBB-F4CB-271376A87176}"/>
              </a:ext>
            </a:extLst>
          </p:cNvPr>
          <p:cNvSpPr/>
          <p:nvPr/>
        </p:nvSpPr>
        <p:spPr>
          <a:xfrm>
            <a:off x="7879276" y="3997757"/>
            <a:ext cx="2483924" cy="2235532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1DECF6-B296-E810-CB7E-1C132382D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97758"/>
            <a:ext cx="2483924" cy="2235531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3E258610-914D-92E3-1B25-EFC4E29F2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38" y="3997757"/>
            <a:ext cx="2483924" cy="2235532"/>
          </a:xfrm>
          <a:prstGeom prst="rect">
            <a:avLst/>
          </a:prstGeom>
        </p:spPr>
      </p:pic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F9201937-2FC5-DAF7-2E54-BBE0E7944985}"/>
              </a:ext>
            </a:extLst>
          </p:cNvPr>
          <p:cNvSpPr/>
          <p:nvPr/>
        </p:nvSpPr>
        <p:spPr>
          <a:xfrm>
            <a:off x="9620816" y="1943327"/>
            <a:ext cx="1816924" cy="181692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7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A9FFE599-ACC3-6142-7911-EFCDF29A3B8A}"/>
              </a:ext>
            </a:extLst>
          </p:cNvPr>
          <p:cNvSpPr txBox="1"/>
          <p:nvPr/>
        </p:nvSpPr>
        <p:spPr>
          <a:xfrm>
            <a:off x="2768600" y="2286000"/>
            <a:ext cx="6654800" cy="1609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pPr>
              <a:lnSpc>
                <a:spcPct val="108000"/>
              </a:lnSpc>
            </a:pPr>
            <a:r>
              <a:rPr lang="en-US"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6161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1BAD68-5C15-496B-1AAC-D665F383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58" y="1752600"/>
            <a:ext cx="1408684" cy="140868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85ABF71-2CA0-FF43-131B-6727E3478EF1}"/>
              </a:ext>
            </a:extLst>
          </p:cNvPr>
          <p:cNvSpPr txBox="1"/>
          <p:nvPr/>
        </p:nvSpPr>
        <p:spPr>
          <a:xfrm>
            <a:off x="3626413" y="3276600"/>
            <a:ext cx="4939173" cy="1135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6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7067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8E964DD5-58AB-4F1D-2E4C-31917A9C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F0DDEFF8-67A2-5CCF-3D5F-BE6EECDE3A2C}"/>
              </a:ext>
            </a:extLst>
          </p:cNvPr>
          <p:cNvSpPr txBox="1"/>
          <p:nvPr/>
        </p:nvSpPr>
        <p:spPr>
          <a:xfrm>
            <a:off x="1587499" y="432202"/>
            <a:ext cx="10131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5449A4"/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Các em cần lưu ý gì để đảm bảo an toàn trên đường đi học?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82B7B-FEA7-7F8C-05BE-B65A6224025D}"/>
              </a:ext>
            </a:extLst>
          </p:cNvPr>
          <p:cNvGrpSpPr/>
          <p:nvPr/>
        </p:nvGrpSpPr>
        <p:grpSpPr>
          <a:xfrm>
            <a:off x="1143000" y="1676400"/>
            <a:ext cx="5765800" cy="2642434"/>
            <a:chOff x="1143000" y="1676400"/>
            <a:chExt cx="5765800" cy="2642434"/>
          </a:xfrm>
        </p:grpSpPr>
        <p:pic>
          <p:nvPicPr>
            <p:cNvPr id="6" name="PHẠM DUYÊN 1 - 9Slide.vn">
              <a:extLst>
                <a:ext uri="{FF2B5EF4-FFF2-40B4-BE49-F238E27FC236}">
                  <a16:creationId xmlns:a16="http://schemas.microsoft.com/office/drawing/2014/main" id="{6DB29646-8534-2019-8BD2-2ADBC8EF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000" y="1676400"/>
              <a:ext cx="5765800" cy="264243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8" name="PHẠM DUYÊN 7 - 9Slide.vn">
              <a:extLst>
                <a:ext uri="{FF2B5EF4-FFF2-40B4-BE49-F238E27FC236}">
                  <a16:creationId xmlns:a16="http://schemas.microsoft.com/office/drawing/2014/main" id="{CE3284BF-6EBB-F071-14F2-5E856103E15F}"/>
                </a:ext>
              </a:extLst>
            </p:cNvPr>
            <p:cNvSpPr/>
            <p:nvPr/>
          </p:nvSpPr>
          <p:spPr>
            <a:xfrm>
              <a:off x="1193283" y="1901858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7669CE-625C-F0EC-E183-1A871EC85C11}"/>
              </a:ext>
            </a:extLst>
          </p:cNvPr>
          <p:cNvGrpSpPr/>
          <p:nvPr/>
        </p:nvGrpSpPr>
        <p:grpSpPr>
          <a:xfrm>
            <a:off x="7142208" y="1676400"/>
            <a:ext cx="3500982" cy="2642434"/>
            <a:chOff x="7142208" y="1676400"/>
            <a:chExt cx="3500982" cy="2642434"/>
          </a:xfrm>
        </p:grpSpPr>
        <p:pic>
          <p:nvPicPr>
            <p:cNvPr id="5" name="PHẠM DUYÊN 5 - 9Slide.vn">
              <a:extLst>
                <a:ext uri="{FF2B5EF4-FFF2-40B4-BE49-F238E27FC236}">
                  <a16:creationId xmlns:a16="http://schemas.microsoft.com/office/drawing/2014/main" id="{663FC6DD-014D-CF96-34D3-D39A50A2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2208" y="1676400"/>
              <a:ext cx="3500982" cy="264243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4DD52B95-528A-6311-BEF7-B5B9ED58FB77}"/>
                </a:ext>
              </a:extLst>
            </p:cNvPr>
            <p:cNvSpPr/>
            <p:nvPr/>
          </p:nvSpPr>
          <p:spPr>
            <a:xfrm>
              <a:off x="7232133" y="1901858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8EDD-88E2-9DE2-AF35-7383814DE03A}"/>
              </a:ext>
            </a:extLst>
          </p:cNvPr>
          <p:cNvGrpSpPr/>
          <p:nvPr/>
        </p:nvGrpSpPr>
        <p:grpSpPr>
          <a:xfrm>
            <a:off x="3882936" y="4363146"/>
            <a:ext cx="4426128" cy="2149486"/>
            <a:chOff x="3882936" y="4363146"/>
            <a:chExt cx="4426128" cy="2149486"/>
          </a:xfrm>
        </p:grpSpPr>
        <p:pic>
          <p:nvPicPr>
            <p:cNvPr id="4" name="PHẠM DUYÊN 4 - 9Slide.vn">
              <a:extLst>
                <a:ext uri="{FF2B5EF4-FFF2-40B4-BE49-F238E27FC236}">
                  <a16:creationId xmlns:a16="http://schemas.microsoft.com/office/drawing/2014/main" id="{07590CB3-17E0-AAB8-2E39-3965CB1F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82936" y="4363146"/>
              <a:ext cx="4426128" cy="214948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0" name="PHẠM DUYÊN 7 - 9Slide.vn">
              <a:extLst>
                <a:ext uri="{FF2B5EF4-FFF2-40B4-BE49-F238E27FC236}">
                  <a16:creationId xmlns:a16="http://schemas.microsoft.com/office/drawing/2014/main" id="{78E590E6-D8EC-1B17-67C9-F41693A240E2}"/>
                </a:ext>
              </a:extLst>
            </p:cNvPr>
            <p:cNvSpPr/>
            <p:nvPr/>
          </p:nvSpPr>
          <p:spPr>
            <a:xfrm>
              <a:off x="3898383" y="4597433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1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7836F3EA-5E22-3A71-FAC6-BDFBDC135E74}"/>
              </a:ext>
            </a:extLst>
          </p:cNvPr>
          <p:cNvSpPr txBox="1"/>
          <p:nvPr/>
        </p:nvSpPr>
        <p:spPr>
          <a:xfrm>
            <a:off x="3164114" y="1781628"/>
            <a:ext cx="5863772" cy="2945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6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 sz="8800"/>
              <a:t>Tiết học</a:t>
            </a:r>
            <a:br>
              <a:rPr lang="en-US" sz="8800"/>
            </a:br>
            <a:r>
              <a:rPr lang="en-US" sz="8800"/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EE56AFA9-0673-1872-7C34-AE80F7BE92D3}"/>
              </a:ext>
            </a:extLst>
          </p:cNvPr>
          <p:cNvSpPr txBox="1"/>
          <p:nvPr/>
        </p:nvSpPr>
        <p:spPr>
          <a:xfrm>
            <a:off x="3086100" y="1809750"/>
            <a:ext cx="6076950" cy="275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1000"/>
              </a:lnSpc>
              <a:defRPr sz="3500" b="1">
                <a:solidFill>
                  <a:schemeClr val="tx1">
                    <a:lumMod val="85000"/>
                    <a:lumOff val="15000"/>
                  </a:schemeClr>
                </a:solidFill>
                <a:cs typeface="iCiel Cucho" pitchFamily="50" charset="0"/>
              </a:defRPr>
            </a:lvl1pPr>
          </a:lstStyle>
          <a:p>
            <a:pPr>
              <a:lnSpc>
                <a:spcPct val="111000"/>
              </a:lnSpc>
            </a:pPr>
            <a:r>
              <a:rPr lang="en-US" sz="4000"/>
              <a:t>Trên đường đến trường, em đã từng nhìn thấy những tình huống giao thông nguy hiểm chưa?</a:t>
            </a:r>
          </a:p>
        </p:txBody>
      </p:sp>
    </p:spTree>
    <p:extLst>
      <p:ext uri="{BB962C8B-B14F-4D97-AF65-F5344CB8AC3E}">
        <p14:creationId xmlns:p14="http://schemas.microsoft.com/office/powerpoint/2010/main" val="402598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056953A-E748-8ABF-9BF7-564DE40E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86" y="1808993"/>
            <a:ext cx="1043016" cy="13549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3635829" y="3284481"/>
            <a:ext cx="4920342" cy="1135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6600"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E72B4337-EE22-1884-10D0-A5C666C83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633AF9FE-900F-9E8B-6CBF-0D5C84DFF994}"/>
              </a:ext>
            </a:extLst>
          </p:cNvPr>
          <p:cNvSpPr txBox="1"/>
          <p:nvPr/>
        </p:nvSpPr>
        <p:spPr>
          <a:xfrm>
            <a:off x="1090826" y="459357"/>
            <a:ext cx="105396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>
                <a:solidFill>
                  <a:srgbClr val="5449A4"/>
                </a:solidFill>
                <a:latin typeface="+mj-lt"/>
                <a:cs typeface="Lato" panose="020F0502020204030203" pitchFamily="34" charset="0"/>
              </a:rPr>
              <a:t>Quan sát và nêu các tình huống nguy hiểm có thể xảy ra trong mỗi hình dưới đây.</a:t>
            </a:r>
          </a:p>
        </p:txBody>
      </p:sp>
      <p:grpSp>
        <p:nvGrpSpPr>
          <p:cNvPr id="33" name="PHẠM DUYÊN 3 - 9Slide.vn">
            <a:extLst>
              <a:ext uri="{FF2B5EF4-FFF2-40B4-BE49-F238E27FC236}">
                <a16:creationId xmlns:a16="http://schemas.microsoft.com/office/drawing/2014/main" id="{35C9B985-31D9-4885-9EBC-58CE973F9402}"/>
              </a:ext>
            </a:extLst>
          </p:cNvPr>
          <p:cNvGrpSpPr/>
          <p:nvPr/>
        </p:nvGrpSpPr>
        <p:grpSpPr>
          <a:xfrm>
            <a:off x="600272" y="1752600"/>
            <a:ext cx="3666928" cy="2457062"/>
            <a:chOff x="600272" y="1752600"/>
            <a:chExt cx="3666928" cy="2457062"/>
          </a:xfrm>
        </p:grpSpPr>
        <p:pic>
          <p:nvPicPr>
            <p:cNvPr id="25" name="PHẠM DUYÊN 6 - 9Slide.vn">
              <a:extLst>
                <a:ext uri="{FF2B5EF4-FFF2-40B4-BE49-F238E27FC236}">
                  <a16:creationId xmlns:a16="http://schemas.microsoft.com/office/drawing/2014/main" id="{5182439F-7D2B-EAD5-DF19-92095619B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7" t="2152" r="1748" b="2891"/>
            <a:stretch>
              <a:fillRect/>
            </a:stretch>
          </p:blipFill>
          <p:spPr>
            <a:xfrm>
              <a:off x="600272" y="1752600"/>
              <a:ext cx="3666928" cy="2253530"/>
            </a:xfrm>
            <a:custGeom>
              <a:avLst/>
              <a:gdLst>
                <a:gd name="connsiteX0" fmla="*/ 157068 w 3461657"/>
                <a:gd name="connsiteY0" fmla="*/ 0 h 2062066"/>
                <a:gd name="connsiteX1" fmla="*/ 3304589 w 3461657"/>
                <a:gd name="connsiteY1" fmla="*/ 0 h 2062066"/>
                <a:gd name="connsiteX2" fmla="*/ 3461657 w 3461657"/>
                <a:gd name="connsiteY2" fmla="*/ 157068 h 2062066"/>
                <a:gd name="connsiteX3" fmla="*/ 3461657 w 3461657"/>
                <a:gd name="connsiteY3" fmla="*/ 1904998 h 2062066"/>
                <a:gd name="connsiteX4" fmla="*/ 3304589 w 3461657"/>
                <a:gd name="connsiteY4" fmla="*/ 2062066 h 2062066"/>
                <a:gd name="connsiteX5" fmla="*/ 157068 w 3461657"/>
                <a:gd name="connsiteY5" fmla="*/ 2062066 h 2062066"/>
                <a:gd name="connsiteX6" fmla="*/ 0 w 3461657"/>
                <a:gd name="connsiteY6" fmla="*/ 1904998 h 2062066"/>
                <a:gd name="connsiteX7" fmla="*/ 0 w 3461657"/>
                <a:gd name="connsiteY7" fmla="*/ 157068 h 2062066"/>
                <a:gd name="connsiteX8" fmla="*/ 157068 w 3461657"/>
                <a:gd name="connsiteY8" fmla="*/ 0 h 206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1657" h="2062066">
                  <a:moveTo>
                    <a:pt x="157068" y="0"/>
                  </a:moveTo>
                  <a:lnTo>
                    <a:pt x="3304589" y="0"/>
                  </a:lnTo>
                  <a:cubicBezTo>
                    <a:pt x="3391335" y="0"/>
                    <a:pt x="3461657" y="70322"/>
                    <a:pt x="3461657" y="157068"/>
                  </a:cubicBezTo>
                  <a:lnTo>
                    <a:pt x="3461657" y="1904998"/>
                  </a:lnTo>
                  <a:cubicBezTo>
                    <a:pt x="3461657" y="1991744"/>
                    <a:pt x="3391335" y="2062066"/>
                    <a:pt x="3304589" y="2062066"/>
                  </a:cubicBezTo>
                  <a:lnTo>
                    <a:pt x="157068" y="2062066"/>
                  </a:lnTo>
                  <a:cubicBezTo>
                    <a:pt x="70322" y="2062066"/>
                    <a:pt x="0" y="1991744"/>
                    <a:pt x="0" y="1904998"/>
                  </a:cubicBezTo>
                  <a:lnTo>
                    <a:pt x="0" y="157068"/>
                  </a:lnTo>
                  <a:cubicBezTo>
                    <a:pt x="0" y="70322"/>
                    <a:pt x="70322" y="0"/>
                    <a:pt x="157068" y="0"/>
                  </a:cubicBezTo>
                  <a:close/>
                </a:path>
              </a:pathLst>
            </a:custGeom>
          </p:spPr>
        </p:pic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AD6587FD-4FFB-75A9-9635-A9DCA7832859}"/>
                </a:ext>
              </a:extLst>
            </p:cNvPr>
            <p:cNvSpPr/>
            <p:nvPr/>
          </p:nvSpPr>
          <p:spPr>
            <a:xfrm>
              <a:off x="764236" y="3790562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4 - 9Slide.vn">
            <a:extLst>
              <a:ext uri="{FF2B5EF4-FFF2-40B4-BE49-F238E27FC236}">
                <a16:creationId xmlns:a16="http://schemas.microsoft.com/office/drawing/2014/main" id="{80405315-7E75-9BB2-3004-842CDF949928}"/>
              </a:ext>
            </a:extLst>
          </p:cNvPr>
          <p:cNvGrpSpPr/>
          <p:nvPr/>
        </p:nvGrpSpPr>
        <p:grpSpPr>
          <a:xfrm>
            <a:off x="4453202" y="1752600"/>
            <a:ext cx="3133196" cy="2457062"/>
            <a:chOff x="4453202" y="1752600"/>
            <a:chExt cx="3133196" cy="2457062"/>
          </a:xfrm>
        </p:grpSpPr>
        <p:pic>
          <p:nvPicPr>
            <p:cNvPr id="27" name="PHẠM DUYÊN 5 - 9Slide.vn">
              <a:extLst>
                <a:ext uri="{FF2B5EF4-FFF2-40B4-BE49-F238E27FC236}">
                  <a16:creationId xmlns:a16="http://schemas.microsoft.com/office/drawing/2014/main" id="{01B8FC78-C526-DF11-8B3A-2AF5BADBD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5" t="4584" r="1612" b="4290"/>
            <a:stretch/>
          </p:blipFill>
          <p:spPr>
            <a:xfrm>
              <a:off x="4453202" y="1752600"/>
              <a:ext cx="3133196" cy="2253530"/>
            </a:xfrm>
            <a:custGeom>
              <a:avLst/>
              <a:gdLst>
                <a:gd name="connsiteX0" fmla="*/ 157068 w 2957803"/>
                <a:gd name="connsiteY0" fmla="*/ 0 h 2062066"/>
                <a:gd name="connsiteX1" fmla="*/ 2800735 w 2957803"/>
                <a:gd name="connsiteY1" fmla="*/ 0 h 2062066"/>
                <a:gd name="connsiteX2" fmla="*/ 2957803 w 2957803"/>
                <a:gd name="connsiteY2" fmla="*/ 157068 h 2062066"/>
                <a:gd name="connsiteX3" fmla="*/ 2957803 w 2957803"/>
                <a:gd name="connsiteY3" fmla="*/ 1904998 h 2062066"/>
                <a:gd name="connsiteX4" fmla="*/ 2800735 w 2957803"/>
                <a:gd name="connsiteY4" fmla="*/ 2062066 h 2062066"/>
                <a:gd name="connsiteX5" fmla="*/ 157068 w 2957803"/>
                <a:gd name="connsiteY5" fmla="*/ 2062066 h 2062066"/>
                <a:gd name="connsiteX6" fmla="*/ 0 w 2957803"/>
                <a:gd name="connsiteY6" fmla="*/ 1904998 h 2062066"/>
                <a:gd name="connsiteX7" fmla="*/ 0 w 2957803"/>
                <a:gd name="connsiteY7" fmla="*/ 157068 h 2062066"/>
                <a:gd name="connsiteX8" fmla="*/ 157068 w 2957803"/>
                <a:gd name="connsiteY8" fmla="*/ 0 h 206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7803" h="2062066">
                  <a:moveTo>
                    <a:pt x="157068" y="0"/>
                  </a:moveTo>
                  <a:lnTo>
                    <a:pt x="2800735" y="0"/>
                  </a:lnTo>
                  <a:cubicBezTo>
                    <a:pt x="2887481" y="0"/>
                    <a:pt x="2957803" y="70322"/>
                    <a:pt x="2957803" y="157068"/>
                  </a:cubicBezTo>
                  <a:lnTo>
                    <a:pt x="2957803" y="1904998"/>
                  </a:lnTo>
                  <a:cubicBezTo>
                    <a:pt x="2957803" y="1991744"/>
                    <a:pt x="2887481" y="2062066"/>
                    <a:pt x="2800735" y="2062066"/>
                  </a:cubicBezTo>
                  <a:lnTo>
                    <a:pt x="157068" y="2062066"/>
                  </a:lnTo>
                  <a:cubicBezTo>
                    <a:pt x="70322" y="2062066"/>
                    <a:pt x="0" y="1991744"/>
                    <a:pt x="0" y="1904998"/>
                  </a:cubicBezTo>
                  <a:lnTo>
                    <a:pt x="0" y="157068"/>
                  </a:lnTo>
                  <a:cubicBezTo>
                    <a:pt x="0" y="70322"/>
                    <a:pt x="70322" y="0"/>
                    <a:pt x="157068" y="0"/>
                  </a:cubicBezTo>
                  <a:close/>
                </a:path>
              </a:pathLst>
            </a:custGeom>
          </p:spPr>
        </p:pic>
        <p:sp>
          <p:nvSpPr>
            <p:cNvPr id="30" name="PHẠM DUYÊN 8 - 9Slide.vn">
              <a:extLst>
                <a:ext uri="{FF2B5EF4-FFF2-40B4-BE49-F238E27FC236}">
                  <a16:creationId xmlns:a16="http://schemas.microsoft.com/office/drawing/2014/main" id="{19922366-868F-B9D7-A58E-B0D9F62C2DDA}"/>
                </a:ext>
              </a:extLst>
            </p:cNvPr>
            <p:cNvSpPr/>
            <p:nvPr/>
          </p:nvSpPr>
          <p:spPr>
            <a:xfrm>
              <a:off x="4602811" y="3790562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8778CA8A-731E-46CE-05AA-670284FC4B3B}"/>
              </a:ext>
            </a:extLst>
          </p:cNvPr>
          <p:cNvGrpSpPr/>
          <p:nvPr/>
        </p:nvGrpSpPr>
        <p:grpSpPr>
          <a:xfrm>
            <a:off x="7772400" y="1752600"/>
            <a:ext cx="3844838" cy="2457062"/>
            <a:chOff x="7772400" y="1752600"/>
            <a:chExt cx="3844838" cy="2457062"/>
          </a:xfrm>
        </p:grpSpPr>
        <p:pic>
          <p:nvPicPr>
            <p:cNvPr id="29" name="PHẠM DUYÊN 3 - 9Slide.vn">
              <a:extLst>
                <a:ext uri="{FF2B5EF4-FFF2-40B4-BE49-F238E27FC236}">
                  <a16:creationId xmlns:a16="http://schemas.microsoft.com/office/drawing/2014/main" id="{1A851D1D-0D95-67B0-C3F1-60650C742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754" t="2758" r="2834" b="3835"/>
            <a:stretch>
              <a:fillRect/>
            </a:stretch>
          </p:blipFill>
          <p:spPr>
            <a:xfrm>
              <a:off x="7772400" y="1752600"/>
              <a:ext cx="3844838" cy="2253530"/>
            </a:xfrm>
            <a:custGeom>
              <a:avLst/>
              <a:gdLst>
                <a:gd name="connsiteX0" fmla="*/ 167728 w 3629608"/>
                <a:gd name="connsiteY0" fmla="*/ 0 h 2202024"/>
                <a:gd name="connsiteX1" fmla="*/ 3461880 w 3629608"/>
                <a:gd name="connsiteY1" fmla="*/ 0 h 2202024"/>
                <a:gd name="connsiteX2" fmla="*/ 3629608 w 3629608"/>
                <a:gd name="connsiteY2" fmla="*/ 167728 h 2202024"/>
                <a:gd name="connsiteX3" fmla="*/ 3629608 w 3629608"/>
                <a:gd name="connsiteY3" fmla="*/ 2034296 h 2202024"/>
                <a:gd name="connsiteX4" fmla="*/ 3461880 w 3629608"/>
                <a:gd name="connsiteY4" fmla="*/ 2202024 h 2202024"/>
                <a:gd name="connsiteX5" fmla="*/ 167728 w 3629608"/>
                <a:gd name="connsiteY5" fmla="*/ 2202024 h 2202024"/>
                <a:gd name="connsiteX6" fmla="*/ 0 w 3629608"/>
                <a:gd name="connsiteY6" fmla="*/ 2034296 h 2202024"/>
                <a:gd name="connsiteX7" fmla="*/ 0 w 3629608"/>
                <a:gd name="connsiteY7" fmla="*/ 167728 h 2202024"/>
                <a:gd name="connsiteX8" fmla="*/ 167728 w 3629608"/>
                <a:gd name="connsiteY8" fmla="*/ 0 h 220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9608" h="2202024">
                  <a:moveTo>
                    <a:pt x="167728" y="0"/>
                  </a:moveTo>
                  <a:lnTo>
                    <a:pt x="3461880" y="0"/>
                  </a:lnTo>
                  <a:cubicBezTo>
                    <a:pt x="3554514" y="0"/>
                    <a:pt x="3629608" y="75094"/>
                    <a:pt x="3629608" y="167728"/>
                  </a:cubicBezTo>
                  <a:lnTo>
                    <a:pt x="3629608" y="2034296"/>
                  </a:lnTo>
                  <a:cubicBezTo>
                    <a:pt x="3629608" y="2126930"/>
                    <a:pt x="3554514" y="2202024"/>
                    <a:pt x="3461880" y="2202024"/>
                  </a:cubicBezTo>
                  <a:lnTo>
                    <a:pt x="167728" y="2202024"/>
                  </a:lnTo>
                  <a:cubicBezTo>
                    <a:pt x="75094" y="2202024"/>
                    <a:pt x="0" y="2126930"/>
                    <a:pt x="0" y="2034296"/>
                  </a:cubicBezTo>
                  <a:lnTo>
                    <a:pt x="0" y="167728"/>
                  </a:lnTo>
                  <a:cubicBezTo>
                    <a:pt x="0" y="75094"/>
                    <a:pt x="75094" y="0"/>
                    <a:pt x="167728" y="0"/>
                  </a:cubicBezTo>
                  <a:close/>
                </a:path>
              </a:pathLst>
            </a:custGeom>
          </p:spPr>
        </p:pic>
        <p:sp>
          <p:nvSpPr>
            <p:cNvPr id="31" name="PHẠM DUYÊN 9 - 9Slide.vn">
              <a:extLst>
                <a:ext uri="{FF2B5EF4-FFF2-40B4-BE49-F238E27FC236}">
                  <a16:creationId xmlns:a16="http://schemas.microsoft.com/office/drawing/2014/main" id="{83448EAD-B534-E293-0181-4D799A27E116}"/>
                </a:ext>
              </a:extLst>
            </p:cNvPr>
            <p:cNvSpPr/>
            <p:nvPr/>
          </p:nvSpPr>
          <p:spPr>
            <a:xfrm>
              <a:off x="7936561" y="3790562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PHẠM DUYÊN 6 - 9Slide.vn">
            <a:extLst>
              <a:ext uri="{FF2B5EF4-FFF2-40B4-BE49-F238E27FC236}">
                <a16:creationId xmlns:a16="http://schemas.microsoft.com/office/drawing/2014/main" id="{3B253E33-4F09-6F64-29D6-70568F57AE1E}"/>
              </a:ext>
            </a:extLst>
          </p:cNvPr>
          <p:cNvGrpSpPr/>
          <p:nvPr/>
        </p:nvGrpSpPr>
        <p:grpSpPr>
          <a:xfrm>
            <a:off x="3536303" y="4295722"/>
            <a:ext cx="5119394" cy="2029176"/>
            <a:chOff x="3536303" y="4295722"/>
            <a:chExt cx="5119394" cy="2029176"/>
          </a:xfrm>
        </p:grpSpPr>
        <p:pic>
          <p:nvPicPr>
            <p:cNvPr id="21" name="PHẠM DUYÊN 4 - 9Slide.vn">
              <a:extLst>
                <a:ext uri="{FF2B5EF4-FFF2-40B4-BE49-F238E27FC236}">
                  <a16:creationId xmlns:a16="http://schemas.microsoft.com/office/drawing/2014/main" id="{6A8D5FEA-4C07-883F-3F68-68561FEE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696" t="3236" r="1810" b="5268"/>
            <a:stretch>
              <a:fillRect/>
            </a:stretch>
          </p:blipFill>
          <p:spPr>
            <a:xfrm>
              <a:off x="3536303" y="4295722"/>
              <a:ext cx="5119394" cy="1819626"/>
            </a:xfrm>
            <a:custGeom>
              <a:avLst/>
              <a:gdLst>
                <a:gd name="connsiteX0" fmla="*/ 192297 w 4690187"/>
                <a:gd name="connsiteY0" fmla="*/ 0 h 1667070"/>
                <a:gd name="connsiteX1" fmla="*/ 4497890 w 4690187"/>
                <a:gd name="connsiteY1" fmla="*/ 0 h 1667070"/>
                <a:gd name="connsiteX2" fmla="*/ 4690187 w 4690187"/>
                <a:gd name="connsiteY2" fmla="*/ 192297 h 1667070"/>
                <a:gd name="connsiteX3" fmla="*/ 4690187 w 4690187"/>
                <a:gd name="connsiteY3" fmla="*/ 1474773 h 1667070"/>
                <a:gd name="connsiteX4" fmla="*/ 4497890 w 4690187"/>
                <a:gd name="connsiteY4" fmla="*/ 1667070 h 1667070"/>
                <a:gd name="connsiteX5" fmla="*/ 192297 w 4690187"/>
                <a:gd name="connsiteY5" fmla="*/ 1667070 h 1667070"/>
                <a:gd name="connsiteX6" fmla="*/ 0 w 4690187"/>
                <a:gd name="connsiteY6" fmla="*/ 1474773 h 1667070"/>
                <a:gd name="connsiteX7" fmla="*/ 0 w 4690187"/>
                <a:gd name="connsiteY7" fmla="*/ 192297 h 1667070"/>
                <a:gd name="connsiteX8" fmla="*/ 192297 w 4690187"/>
                <a:gd name="connsiteY8" fmla="*/ 0 h 1667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0187" h="1667070">
                  <a:moveTo>
                    <a:pt x="192297" y="0"/>
                  </a:moveTo>
                  <a:lnTo>
                    <a:pt x="4497890" y="0"/>
                  </a:lnTo>
                  <a:cubicBezTo>
                    <a:pt x="4604093" y="0"/>
                    <a:pt x="4690187" y="86094"/>
                    <a:pt x="4690187" y="192297"/>
                  </a:cubicBezTo>
                  <a:lnTo>
                    <a:pt x="4690187" y="1474773"/>
                  </a:lnTo>
                  <a:cubicBezTo>
                    <a:pt x="4690187" y="1580976"/>
                    <a:pt x="4604093" y="1667070"/>
                    <a:pt x="4497890" y="1667070"/>
                  </a:cubicBezTo>
                  <a:lnTo>
                    <a:pt x="192297" y="1667070"/>
                  </a:lnTo>
                  <a:cubicBezTo>
                    <a:pt x="86094" y="1667070"/>
                    <a:pt x="0" y="1580976"/>
                    <a:pt x="0" y="1474773"/>
                  </a:cubicBezTo>
                  <a:lnTo>
                    <a:pt x="0" y="192297"/>
                  </a:lnTo>
                  <a:cubicBezTo>
                    <a:pt x="0" y="86094"/>
                    <a:pt x="86094" y="0"/>
                    <a:pt x="192297" y="0"/>
                  </a:cubicBezTo>
                  <a:close/>
                </a:path>
              </a:pathLst>
            </a:custGeom>
          </p:spPr>
        </p:pic>
        <p:sp>
          <p:nvSpPr>
            <p:cNvPr id="32" name="PHẠM DUYÊN 10 - 9Slide.vn">
              <a:extLst>
                <a:ext uri="{FF2B5EF4-FFF2-40B4-BE49-F238E27FC236}">
                  <a16:creationId xmlns:a16="http://schemas.microsoft.com/office/drawing/2014/main" id="{C7BEF632-961C-4BC4-F056-96DA000F5DE9}"/>
                </a:ext>
              </a:extLst>
            </p:cNvPr>
            <p:cNvSpPr/>
            <p:nvPr/>
          </p:nvSpPr>
          <p:spPr>
            <a:xfrm>
              <a:off x="3733800" y="5905798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45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C1A37-006B-C1B4-1328-5675A25A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"/>
            <a:ext cx="11582400" cy="61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4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684D75-6D56-D277-0340-9535C0E43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grpSp>
        <p:nvGrpSpPr>
          <p:cNvPr id="4" name="PHẠM DUYÊN 2 - 9Slide.vn">
            <a:extLst>
              <a:ext uri="{FF2B5EF4-FFF2-40B4-BE49-F238E27FC236}">
                <a16:creationId xmlns:a16="http://schemas.microsoft.com/office/drawing/2014/main" id="{18740218-9337-47D4-4DEC-E1BF9991543C}"/>
              </a:ext>
            </a:extLst>
          </p:cNvPr>
          <p:cNvGrpSpPr/>
          <p:nvPr/>
        </p:nvGrpSpPr>
        <p:grpSpPr>
          <a:xfrm>
            <a:off x="3568700" y="2057400"/>
            <a:ext cx="5054600" cy="3846540"/>
            <a:chOff x="3492500" y="1061622"/>
            <a:chExt cx="5054600" cy="3846540"/>
          </a:xfrm>
        </p:grpSpPr>
        <p:pic>
          <p:nvPicPr>
            <p:cNvPr id="5" name="PHẠM DUYÊN 5 - 9Slide.vn">
              <a:extLst>
                <a:ext uri="{FF2B5EF4-FFF2-40B4-BE49-F238E27FC236}">
                  <a16:creationId xmlns:a16="http://schemas.microsoft.com/office/drawing/2014/main" id="{B1B74C04-97F2-6E7B-BA1C-D8FE67118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5" t="4584" r="1612" b="4290"/>
            <a:stretch/>
          </p:blipFill>
          <p:spPr>
            <a:xfrm>
              <a:off x="3492500" y="1061622"/>
              <a:ext cx="5054600" cy="3635486"/>
            </a:xfrm>
            <a:custGeom>
              <a:avLst/>
              <a:gdLst>
                <a:gd name="connsiteX0" fmla="*/ 157068 w 2957803"/>
                <a:gd name="connsiteY0" fmla="*/ 0 h 2062066"/>
                <a:gd name="connsiteX1" fmla="*/ 2800735 w 2957803"/>
                <a:gd name="connsiteY1" fmla="*/ 0 h 2062066"/>
                <a:gd name="connsiteX2" fmla="*/ 2957803 w 2957803"/>
                <a:gd name="connsiteY2" fmla="*/ 157068 h 2062066"/>
                <a:gd name="connsiteX3" fmla="*/ 2957803 w 2957803"/>
                <a:gd name="connsiteY3" fmla="*/ 1904998 h 2062066"/>
                <a:gd name="connsiteX4" fmla="*/ 2800735 w 2957803"/>
                <a:gd name="connsiteY4" fmla="*/ 2062066 h 2062066"/>
                <a:gd name="connsiteX5" fmla="*/ 157068 w 2957803"/>
                <a:gd name="connsiteY5" fmla="*/ 2062066 h 2062066"/>
                <a:gd name="connsiteX6" fmla="*/ 0 w 2957803"/>
                <a:gd name="connsiteY6" fmla="*/ 1904998 h 2062066"/>
                <a:gd name="connsiteX7" fmla="*/ 0 w 2957803"/>
                <a:gd name="connsiteY7" fmla="*/ 157068 h 2062066"/>
                <a:gd name="connsiteX8" fmla="*/ 157068 w 2957803"/>
                <a:gd name="connsiteY8" fmla="*/ 0 h 206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7803" h="2062066">
                  <a:moveTo>
                    <a:pt x="157068" y="0"/>
                  </a:moveTo>
                  <a:lnTo>
                    <a:pt x="2800735" y="0"/>
                  </a:lnTo>
                  <a:cubicBezTo>
                    <a:pt x="2887481" y="0"/>
                    <a:pt x="2957803" y="70322"/>
                    <a:pt x="2957803" y="157068"/>
                  </a:cubicBezTo>
                  <a:lnTo>
                    <a:pt x="2957803" y="1904998"/>
                  </a:lnTo>
                  <a:cubicBezTo>
                    <a:pt x="2957803" y="1991744"/>
                    <a:pt x="2887481" y="2062066"/>
                    <a:pt x="2800735" y="2062066"/>
                  </a:cubicBezTo>
                  <a:lnTo>
                    <a:pt x="157068" y="2062066"/>
                  </a:lnTo>
                  <a:cubicBezTo>
                    <a:pt x="70322" y="2062066"/>
                    <a:pt x="0" y="1991744"/>
                    <a:pt x="0" y="1904998"/>
                  </a:cubicBezTo>
                  <a:lnTo>
                    <a:pt x="0" y="157068"/>
                  </a:lnTo>
                  <a:cubicBezTo>
                    <a:pt x="0" y="70322"/>
                    <a:pt x="70322" y="0"/>
                    <a:pt x="157068" y="0"/>
                  </a:cubicBezTo>
                  <a:close/>
                </a:path>
              </a:pathLst>
            </a:custGeom>
          </p:spPr>
        </p:pic>
        <p:sp>
          <p:nvSpPr>
            <p:cNvPr id="6" name="PHẠM DUYÊN 8 - 9Slide.vn">
              <a:extLst>
                <a:ext uri="{FF2B5EF4-FFF2-40B4-BE49-F238E27FC236}">
                  <a16:creationId xmlns:a16="http://schemas.microsoft.com/office/drawing/2014/main" id="{75258E7C-8A2A-25FD-D69E-2434890615D9}"/>
                </a:ext>
              </a:extLst>
            </p:cNvPr>
            <p:cNvSpPr/>
            <p:nvPr/>
          </p:nvSpPr>
          <p:spPr>
            <a:xfrm>
              <a:off x="3828111" y="4489062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6B68ED22-8751-7C46-CD9D-57B33EB29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643"/>
          <a:stretch/>
        </p:blipFill>
        <p:spPr>
          <a:xfrm>
            <a:off x="2607795" y="571548"/>
            <a:ext cx="6976410" cy="1181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44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9506FF0-E8A2-C8AA-BAC8-562656DFF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103F7FBB-9173-C115-D982-8AEDFC44176B}"/>
              </a:ext>
            </a:extLst>
          </p:cNvPr>
          <p:cNvGrpSpPr/>
          <p:nvPr/>
        </p:nvGrpSpPr>
        <p:grpSpPr>
          <a:xfrm>
            <a:off x="1990725" y="2438400"/>
            <a:ext cx="8210550" cy="3064308"/>
            <a:chOff x="1990725" y="3746365"/>
            <a:chExt cx="8210550" cy="3064308"/>
          </a:xfrm>
        </p:grpSpPr>
        <p:pic>
          <p:nvPicPr>
            <p:cNvPr id="4" name="PHẠM DUYÊN 4 - 9Slide.vn">
              <a:extLst>
                <a:ext uri="{FF2B5EF4-FFF2-40B4-BE49-F238E27FC236}">
                  <a16:creationId xmlns:a16="http://schemas.microsoft.com/office/drawing/2014/main" id="{65BE899D-87D9-0A1F-4193-17071C01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96" t="3236" r="1810" b="5268"/>
            <a:stretch>
              <a:fillRect/>
            </a:stretch>
          </p:blipFill>
          <p:spPr>
            <a:xfrm>
              <a:off x="1990725" y="3746365"/>
              <a:ext cx="8210550" cy="2918340"/>
            </a:xfrm>
            <a:custGeom>
              <a:avLst/>
              <a:gdLst>
                <a:gd name="connsiteX0" fmla="*/ 192297 w 4690187"/>
                <a:gd name="connsiteY0" fmla="*/ 0 h 1667070"/>
                <a:gd name="connsiteX1" fmla="*/ 4497890 w 4690187"/>
                <a:gd name="connsiteY1" fmla="*/ 0 h 1667070"/>
                <a:gd name="connsiteX2" fmla="*/ 4690187 w 4690187"/>
                <a:gd name="connsiteY2" fmla="*/ 192297 h 1667070"/>
                <a:gd name="connsiteX3" fmla="*/ 4690187 w 4690187"/>
                <a:gd name="connsiteY3" fmla="*/ 1474773 h 1667070"/>
                <a:gd name="connsiteX4" fmla="*/ 4497890 w 4690187"/>
                <a:gd name="connsiteY4" fmla="*/ 1667070 h 1667070"/>
                <a:gd name="connsiteX5" fmla="*/ 192297 w 4690187"/>
                <a:gd name="connsiteY5" fmla="*/ 1667070 h 1667070"/>
                <a:gd name="connsiteX6" fmla="*/ 0 w 4690187"/>
                <a:gd name="connsiteY6" fmla="*/ 1474773 h 1667070"/>
                <a:gd name="connsiteX7" fmla="*/ 0 w 4690187"/>
                <a:gd name="connsiteY7" fmla="*/ 192297 h 1667070"/>
                <a:gd name="connsiteX8" fmla="*/ 192297 w 4690187"/>
                <a:gd name="connsiteY8" fmla="*/ 0 h 1667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0187" h="1667070">
                  <a:moveTo>
                    <a:pt x="192297" y="0"/>
                  </a:moveTo>
                  <a:lnTo>
                    <a:pt x="4497890" y="0"/>
                  </a:lnTo>
                  <a:cubicBezTo>
                    <a:pt x="4604093" y="0"/>
                    <a:pt x="4690187" y="86094"/>
                    <a:pt x="4690187" y="192297"/>
                  </a:cubicBezTo>
                  <a:lnTo>
                    <a:pt x="4690187" y="1474773"/>
                  </a:lnTo>
                  <a:cubicBezTo>
                    <a:pt x="4690187" y="1580976"/>
                    <a:pt x="4604093" y="1667070"/>
                    <a:pt x="4497890" y="1667070"/>
                  </a:cubicBezTo>
                  <a:lnTo>
                    <a:pt x="192297" y="1667070"/>
                  </a:lnTo>
                  <a:cubicBezTo>
                    <a:pt x="86094" y="1667070"/>
                    <a:pt x="0" y="1580976"/>
                    <a:pt x="0" y="1474773"/>
                  </a:cubicBezTo>
                  <a:lnTo>
                    <a:pt x="0" y="192297"/>
                  </a:lnTo>
                  <a:cubicBezTo>
                    <a:pt x="0" y="86094"/>
                    <a:pt x="86094" y="0"/>
                    <a:pt x="192297" y="0"/>
                  </a:cubicBezTo>
                  <a:close/>
                </a:path>
              </a:pathLst>
            </a:custGeom>
          </p:spPr>
        </p:pic>
        <p:sp>
          <p:nvSpPr>
            <p:cNvPr id="5" name="PHẠM DUYÊN 10 - 9Slide.vn">
              <a:extLst>
                <a:ext uri="{FF2B5EF4-FFF2-40B4-BE49-F238E27FC236}">
                  <a16:creationId xmlns:a16="http://schemas.microsoft.com/office/drawing/2014/main" id="{6EF1E2A4-754C-7A3A-3314-F50BD5CAC732}"/>
                </a:ext>
              </a:extLst>
            </p:cNvPr>
            <p:cNvSpPr/>
            <p:nvPr/>
          </p:nvSpPr>
          <p:spPr>
            <a:xfrm>
              <a:off x="2457450" y="6391573"/>
              <a:ext cx="419100" cy="419100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9B99BCFE-C3F0-5175-5CCC-CDA5BCCDC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5" y="566233"/>
            <a:ext cx="7753350" cy="176523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27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751D3-5BEF-3DB7-C278-431506F03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390110"/>
            <a:ext cx="11551920" cy="61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6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1710</TotalTime>
  <Words>403</Words>
  <Application>Microsoft Office PowerPoint</Application>
  <PresentationFormat>Widescreen</PresentationFormat>
  <Paragraphs>62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iCiel Panton Black</vt:lpstr>
      <vt:lpstr>#9Slide07 Soup of Justice</vt:lpstr>
      <vt:lpstr>Quicksand</vt:lpstr>
      <vt:lpstr>VL GhostKid AOE Pro</vt:lpstr>
      <vt:lpstr>Times New Roman</vt:lpstr>
      <vt:lpstr>Arial</vt:lpstr>
      <vt:lpstr>Calibri</vt:lpstr>
      <vt:lpstr>字魂43号-国朝手书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Ms Quyen</cp:lastModifiedBy>
  <cp:revision>435</cp:revision>
  <dcterms:created xsi:type="dcterms:W3CDTF">2023-05-18T08:55:55Z</dcterms:created>
  <dcterms:modified xsi:type="dcterms:W3CDTF">2023-12-10T14:57:57Z</dcterms:modified>
  <cp:category>9Slide.vn</cp:category>
</cp:coreProperties>
</file>