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57" r:id="rId2"/>
    <p:sldId id="459" r:id="rId3"/>
    <p:sldId id="472" r:id="rId4"/>
    <p:sldId id="473" r:id="rId5"/>
    <p:sldId id="474" r:id="rId6"/>
    <p:sldId id="475" r:id="rId7"/>
    <p:sldId id="450" r:id="rId8"/>
    <p:sldId id="256" r:id="rId9"/>
    <p:sldId id="441" r:id="rId10"/>
    <p:sldId id="266" r:id="rId11"/>
    <p:sldId id="394" r:id="rId12"/>
    <p:sldId id="395" r:id="rId13"/>
    <p:sldId id="259" r:id="rId14"/>
    <p:sldId id="262" r:id="rId15"/>
    <p:sldId id="452" r:id="rId16"/>
    <p:sldId id="405" r:id="rId17"/>
    <p:sldId id="453" r:id="rId18"/>
    <p:sldId id="306" r:id="rId19"/>
    <p:sldId id="451" r:id="rId20"/>
    <p:sldId id="284" r:id="rId21"/>
    <p:sldId id="454" r:id="rId22"/>
    <p:sldId id="455" r:id="rId23"/>
    <p:sldId id="456" r:id="rId24"/>
    <p:sldId id="414" r:id="rId25"/>
    <p:sldId id="286" r:id="rId26"/>
  </p:sldIdLst>
  <p:sldSz cx="18288000" cy="10287000"/>
  <p:notesSz cx="6858000" cy="9144000"/>
  <p:embeddedFontLst>
    <p:embeddedFont>
      <p:font typeface="#9Slide01 Noi dung ngan" panose="020B0604020202020204" charset="0"/>
      <p:regular r:id="rId29"/>
    </p:embeddedFont>
    <p:embeddedFont>
      <p:font typeface="#9Slide03 Sofia Pro Soft" panose="020B0604020202020204" charset="0"/>
      <p:regular r:id="rId30"/>
    </p:embeddedFont>
    <p:embeddedFont>
      <p:font typeface="#9Slide03 Sofia Pro Soft Bold" panose="020B0604020202020204" charset="0"/>
      <p:bold r:id="rId31"/>
    </p:embeddedFont>
    <p:embeddedFont>
      <p:font typeface="#9Slide06 VL Fadilla" panose="020B0604020202020204" charset="0"/>
      <p:regular r:id="rId32"/>
    </p:embeddedFont>
    <p:embeddedFont>
      <p:font typeface="Arial-Rounded" panose="020B0500000000000000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oper Std Black" panose="0208090304030B020404" pitchFamily="18" charset="0"/>
      <p:bold r:id="rId38"/>
      <p:boldItalic r:id="rId39"/>
    </p:embeddedFont>
    <p:embeddedFont>
      <p:font typeface="UVN Chim Bien Nang" panose="0209080305050A0204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87B5"/>
    <a:srgbClr val="A35190"/>
    <a:srgbClr val="F1687C"/>
    <a:srgbClr val="5B87C6"/>
    <a:srgbClr val="1C427B"/>
    <a:srgbClr val="D98652"/>
    <a:srgbClr val="E2BC44"/>
    <a:srgbClr val="BE8295"/>
    <a:srgbClr val="FBE8EA"/>
    <a:srgbClr val="ED3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9" autoAdjust="0"/>
    <p:restoredTop sz="96201" autoAdjust="0"/>
  </p:normalViewPr>
  <p:slideViewPr>
    <p:cSldViewPr>
      <p:cViewPr varScale="1">
        <p:scale>
          <a:sx n="45" d="100"/>
          <a:sy n="45" d="100"/>
        </p:scale>
        <p:origin x="57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D301-FCF3-4462-AD5F-50974CAA04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9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B56D3C8E-829F-0D2B-ED47-60E790B23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HẠM DUYÊN 2 - 9Slide.vn">
            <a:extLst>
              <a:ext uri="{FF2B5EF4-FFF2-40B4-BE49-F238E27FC236}">
                <a16:creationId xmlns:a16="http://schemas.microsoft.com/office/drawing/2014/main" id="{81678340-F8C9-6E14-266E-045F5FBD65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4896" y="2019300"/>
            <a:ext cx="12479594" cy="588315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85D6C8E8-9125-DCCD-406E-544D179562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24" y="7067551"/>
            <a:ext cx="7178484" cy="3592280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59C1212F-E162-B61C-0D41-19B382D0C5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8565"/>
            <a:ext cx="3886200" cy="5539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ED16143-A30E-28D9-FB88-DC0AC0783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solidFill>
            <a:srgbClr val="E6C8D2"/>
          </a:solidFill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BD1F4CFD-15A7-687B-64C8-8070B271C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0" y="3848100"/>
            <a:ext cx="8888738" cy="5249111"/>
          </a:xfrm>
          <a:prstGeom prst="rect">
            <a:avLst/>
          </a:prstGeom>
        </p:spPr>
      </p:pic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C0494BC3-EC1D-7BA2-655C-3432392D4A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97" y="4357518"/>
            <a:ext cx="3953302" cy="5927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249FB91D-32EF-8F1B-A9C8-C2BDD31DD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PHẠM DUYÊN 2 - 9Slide.vn">
            <a:extLst>
              <a:ext uri="{FF2B5EF4-FFF2-40B4-BE49-F238E27FC236}">
                <a16:creationId xmlns:a16="http://schemas.microsoft.com/office/drawing/2014/main" id="{F1E67E90-3A66-991B-2936-9D7AEFB87B34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F52E2238-DCFF-FDAC-6541-6A1BF55B850C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FA4405DA-5736-BE01-FC28-E99D74739E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761840F2-3481-1180-1C84-2AEC88CA5970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CD9FC405-DE88-B5A0-00CE-EB98B1BAA5DA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41274FD0-4352-B247-BCF9-251F2C8A2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03682B82-F2E3-E881-2E63-4D0DC186AC8C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A5E4AB02-AF49-CCB1-F4C9-BAC19F1ECFB8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0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1">
                <a:lumMod val="5000"/>
                <a:lumOff val="95000"/>
              </a:schemeClr>
            </a:gs>
            <a:gs pos="100000">
              <a:srgbClr val="FFD9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3FC0AF23-72DB-1B38-9630-02F15105BCB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3" name="PHẠM DUYÊN 1 - 9Slide.vn">
            <a:extLst>
              <a:ext uri="{FF2B5EF4-FFF2-40B4-BE49-F238E27FC236}">
                <a16:creationId xmlns:a16="http://schemas.microsoft.com/office/drawing/2014/main" id="{2D9E9446-AE3F-9FE5-7763-E746B8B57CF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6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5.jpeg"/><Relationship Id="rId9" Type="http://schemas.openxmlformats.org/officeDocument/2006/relationships/image" Target="../media/image42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png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0.png"/><Relationship Id="rId11" Type="http://schemas.openxmlformats.org/officeDocument/2006/relationships/image" Target="../media/image47.png"/><Relationship Id="rId5" Type="http://schemas.openxmlformats.org/officeDocument/2006/relationships/image" Target="../media/image39.png"/><Relationship Id="rId15" Type="http://schemas.openxmlformats.org/officeDocument/2006/relationships/image" Target="../media/image38.png"/><Relationship Id="rId10" Type="http://schemas.microsoft.com/office/2007/relationships/hdphoto" Target="../media/hdphoto4.wdp"/><Relationship Id="rId4" Type="http://schemas.openxmlformats.org/officeDocument/2006/relationships/image" Target="../media/image35.jpeg"/><Relationship Id="rId9" Type="http://schemas.openxmlformats.org/officeDocument/2006/relationships/image" Target="../media/image46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png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6.png"/><Relationship Id="rId11" Type="http://schemas.openxmlformats.org/officeDocument/2006/relationships/image" Target="../media/image49.png"/><Relationship Id="rId5" Type="http://schemas.openxmlformats.org/officeDocument/2006/relationships/image" Target="../media/image40.png"/><Relationship Id="rId15" Type="http://schemas.openxmlformats.org/officeDocument/2006/relationships/image" Target="../media/image38.png"/><Relationship Id="rId10" Type="http://schemas.microsoft.com/office/2007/relationships/hdphoto" Target="../media/hdphoto6.wdp"/><Relationship Id="rId4" Type="http://schemas.openxmlformats.org/officeDocument/2006/relationships/image" Target="../media/image35.jpeg"/><Relationship Id="rId9" Type="http://schemas.openxmlformats.org/officeDocument/2006/relationships/image" Target="../media/image48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2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5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735A06F5-8A3D-97F5-95D3-D95DB1292F68}"/>
              </a:ext>
            </a:extLst>
          </p:cNvPr>
          <p:cNvSpPr txBox="1"/>
          <p:nvPr/>
        </p:nvSpPr>
        <p:spPr>
          <a:xfrm>
            <a:off x="3429000" y="3924300"/>
            <a:ext cx="13411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900">
                <a:solidFill>
                  <a:srgbClr val="FF0000"/>
                </a:solidFill>
                <a:latin typeface="Cooper Std Black" panose="0208090304030B020404" pitchFamily="18" charset="0"/>
              </a:rPr>
              <a:t>Toán 1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5706AF8-AD4B-DB58-822A-1B76FD44B6CD}"/>
              </a:ext>
            </a:extLst>
          </p:cNvPr>
          <p:cNvSpPr txBox="1"/>
          <p:nvPr/>
        </p:nvSpPr>
        <p:spPr>
          <a:xfrm>
            <a:off x="3439886" y="2526736"/>
            <a:ext cx="1341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640331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Doremon cau ca ( trac nghiem )\a.jpg">
            <a:extLst>
              <a:ext uri="{FF2B5EF4-FFF2-40B4-BE49-F238E27FC236}">
                <a16:creationId xmlns:a16="http://schemas.microsoft.com/office/drawing/2014/main" id="{0A306A8A-0777-4CD7-C096-CEED6E25C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23281"/>
          <a:stretch/>
        </p:blipFill>
        <p:spPr bwMode="auto">
          <a:xfrm>
            <a:off x="147484" y="168595"/>
            <a:ext cx="17993032" cy="9949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7988756" y="1582169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5905500"/>
            <a:ext cx="9911688" cy="13234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7277101"/>
            <a:ext cx="1916069" cy="104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98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54800" y="84201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23281"/>
          <a:stretch/>
        </p:blipFill>
        <p:spPr bwMode="auto">
          <a:xfrm>
            <a:off x="147484" y="168595"/>
            <a:ext cx="17993032" cy="9949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8CE76126-21A2-4936-857E-6EDF2464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8323583" y="2778893"/>
            <a:ext cx="2866389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6454776" y="-228334"/>
            <a:ext cx="7620000" cy="5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7988756" y="1582169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4851403" y="8839200"/>
            <a:ext cx="4060826" cy="1333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noFill/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6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6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  <a:endParaRPr lang="en-US" altLang="en-US" sz="6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10264777" y="8839200"/>
            <a:ext cx="4060826" cy="1333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noFill/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altLang="en-US" sz="6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6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altLang="en-US" sz="6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0724" y="6708850"/>
            <a:ext cx="35750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008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+ 2 = ?</a:t>
            </a:r>
            <a:endParaRPr lang="en-US" sz="6600" b="1" dirty="0">
              <a:solidFill>
                <a:srgbClr val="008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5656603" y="115754"/>
            <a:ext cx="2450417" cy="17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13759542" y="268324"/>
            <a:ext cx="5029200" cy="3026348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63500">
              <a:srgbClr val="FF6161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1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6862428" y="5997695"/>
            <a:ext cx="1273175" cy="127635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14020800" y="2117153"/>
            <a:ext cx="5029200" cy="3026348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63500">
              <a:srgbClr val="FF6161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1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24" y="50287"/>
            <a:ext cx="6934200" cy="498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3600706" y="-824250"/>
            <a:ext cx="6057572" cy="702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8" y="2543485"/>
            <a:ext cx="2438400" cy="271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361144" y="876301"/>
            <a:ext cx="3144059" cy="1367504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GB" sz="40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GB" sz="40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099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66585" y="3009901"/>
            <a:ext cx="279803" cy="304940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66585" y="4631068"/>
            <a:ext cx="279803" cy="304940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615800" y="3910495"/>
            <a:ext cx="279803" cy="304940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14402" y="3924161"/>
            <a:ext cx="279803" cy="304940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798719" y="3861242"/>
            <a:ext cx="210198" cy="2294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52400" y="3861240"/>
            <a:ext cx="4724400" cy="3111060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63500">
              <a:srgbClr val="FF6161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mon cau ca ( trac nghiem )\a.jpg">
            <a:extLst>
              <a:ext uri="{FF2B5EF4-FFF2-40B4-BE49-F238E27FC236}">
                <a16:creationId xmlns:a16="http://schemas.microsoft.com/office/drawing/2014/main" id="{58C9EF76-B6E1-1C61-3B35-A94FAE742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23281"/>
          <a:stretch/>
        </p:blipFill>
        <p:spPr bwMode="auto">
          <a:xfrm>
            <a:off x="147484" y="168595"/>
            <a:ext cx="17993032" cy="9949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</p:pic>
      <p:pic>
        <p:nvPicPr>
          <p:cNvPr id="51" name="Picture 12">
            <a:extLst>
              <a:ext uri="{FF2B5EF4-FFF2-40B4-BE49-F238E27FC236}">
                <a16:creationId xmlns:a16="http://schemas.microsoft.com/office/drawing/2014/main" id="{4034DC5E-B479-4CC5-90D9-AB8C5B237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8323583" y="2778893"/>
            <a:ext cx="2866389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6454776" y="-228334"/>
            <a:ext cx="7620000" cy="5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7988756" y="1582169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10210802" y="8839200"/>
            <a:ext cx="4060826" cy="1333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noFill/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altLang="en-US" sz="6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9</a:t>
            </a:r>
            <a:endParaRPr lang="en-US" altLang="en-US" sz="6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4876802" y="8839200"/>
            <a:ext cx="4060826" cy="1333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noFill/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lang="en-US" altLang="en-US" sz="6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7</a:t>
            </a:r>
            <a:endParaRPr lang="en-US" altLang="en-US" sz="6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41358" y="6743971"/>
            <a:ext cx="35750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008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 + 3 = ?</a:t>
            </a:r>
            <a:endParaRPr lang="en-US" sz="6600" b="1" dirty="0">
              <a:solidFill>
                <a:srgbClr val="008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13759542" y="268324"/>
            <a:ext cx="5029200" cy="3026348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101600">
              <a:srgbClr val="FF6161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1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6862428" y="5997695"/>
            <a:ext cx="1273175" cy="127635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14020800" y="2117153"/>
            <a:ext cx="5029200" cy="3026348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101600">
              <a:srgbClr val="FF6161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1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24" y="50287"/>
            <a:ext cx="6934200" cy="498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381002" y="6045380"/>
            <a:ext cx="1295399" cy="127635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4772537" y="-71035"/>
            <a:ext cx="3086148" cy="21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637" y="1"/>
            <a:ext cx="1816244" cy="324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8" y="2543485"/>
            <a:ext cx="2438400" cy="271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361144" y="876301"/>
            <a:ext cx="3144059" cy="1367504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GB" sz="40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GB" sz="40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099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66585" y="3009901"/>
            <a:ext cx="279803" cy="3049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66585" y="4631068"/>
            <a:ext cx="279803" cy="3049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615800" y="3910495"/>
            <a:ext cx="279803" cy="3049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14402" y="3924161"/>
            <a:ext cx="279803" cy="3049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798719" y="3861242"/>
            <a:ext cx="210198" cy="2294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52400" y="3861240"/>
            <a:ext cx="4724400" cy="3111060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101600">
              <a:srgbClr val="FF6161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mon cau ca ( trac nghiem )\a.jpg">
            <a:extLst>
              <a:ext uri="{FF2B5EF4-FFF2-40B4-BE49-F238E27FC236}">
                <a16:creationId xmlns:a16="http://schemas.microsoft.com/office/drawing/2014/main" id="{CA7E2A51-7B61-38B6-9173-F7D6A44D3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23281"/>
          <a:stretch/>
        </p:blipFill>
        <p:spPr bwMode="auto">
          <a:xfrm>
            <a:off x="147484" y="168595"/>
            <a:ext cx="17993032" cy="9949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6454776" y="-228334"/>
            <a:ext cx="7620000" cy="5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7988756" y="1582169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8323583" y="2778893"/>
            <a:ext cx="2866389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10210802" y="8839200"/>
            <a:ext cx="4060826" cy="1333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noFill/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altLang="en-US" sz="6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9</a:t>
            </a:r>
            <a:endParaRPr lang="en-US" altLang="en-US" sz="6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4876802" y="8839200"/>
            <a:ext cx="4060826" cy="1333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noFill/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lang="en-US" altLang="en-US" sz="6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0</a:t>
            </a:r>
            <a:endParaRPr lang="en-US" altLang="en-US" sz="6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1199" y="6699884"/>
            <a:ext cx="35750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008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9 − 0 = ?</a:t>
            </a:r>
            <a:endParaRPr lang="en-US" sz="6600" b="1" dirty="0">
              <a:solidFill>
                <a:srgbClr val="008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13759542" y="268324"/>
            <a:ext cx="5029200" cy="3026348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101600">
              <a:srgbClr val="FF6161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1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6862428" y="5997695"/>
            <a:ext cx="1273175" cy="127635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14020800" y="2117153"/>
            <a:ext cx="5029200" cy="3026348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101600">
              <a:srgbClr val="FF6161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1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24" y="50287"/>
            <a:ext cx="6934200" cy="498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381002" y="6045380"/>
            <a:ext cx="1295399" cy="127635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5218238" y="-96711"/>
            <a:ext cx="2720976" cy="205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7488983" y="-233238"/>
            <a:ext cx="2270862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8" y="2543485"/>
            <a:ext cx="2438400" cy="271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361144" y="876301"/>
            <a:ext cx="3144059" cy="1367504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GB" sz="40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GB" sz="40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099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66585" y="3009901"/>
            <a:ext cx="279803" cy="3049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66585" y="4631068"/>
            <a:ext cx="279803" cy="3049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615800" y="3910495"/>
            <a:ext cx="279803" cy="3049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14402" y="3924161"/>
            <a:ext cx="279803" cy="3049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798719" y="3861242"/>
            <a:ext cx="210198" cy="2294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52400" y="3861240"/>
            <a:ext cx="4724400" cy="3111060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101600">
              <a:srgbClr val="FF6161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405691F4-C2AF-52D0-E424-EB9AF62ED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49" y="5222579"/>
            <a:ext cx="8191502" cy="279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F1ACC65-B4D3-416C-F2B6-2DE1D3E44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73" y="2466998"/>
            <a:ext cx="3603627" cy="3814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95B32D1E-653F-780A-EA88-5B6ABD017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47" y="7197155"/>
            <a:ext cx="2160876" cy="2158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61992CDE-6079-95EE-EF03-A2A30650B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968" y="2583629"/>
            <a:ext cx="3603625" cy="3581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E8AE9523-8D19-0455-8945-E30A3D31FB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088" y="7053900"/>
            <a:ext cx="2171386" cy="2158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B250AE49-B6E6-04A9-3C77-127CDE961EE5}"/>
              </a:ext>
            </a:extLst>
          </p:cNvPr>
          <p:cNvSpPr/>
          <p:nvPr/>
        </p:nvSpPr>
        <p:spPr bwMode="auto">
          <a:xfrm>
            <a:off x="4914900" y="729156"/>
            <a:ext cx="8939757" cy="91194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/>
          <a:lstStyle/>
          <a:p>
            <a:pPr algn="ctr" defTabSz="1065848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6000" spc="280">
                <a:solidFill>
                  <a:srgbClr val="A351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Khối lập phương</a:t>
            </a:r>
            <a:endParaRPr lang="en-US" sz="6000" spc="280" dirty="0">
              <a:solidFill>
                <a:srgbClr val="A3519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grpSp>
        <p:nvGrpSpPr>
          <p:cNvPr id="7" name="PHẠM DUYÊN 6 - 9Slide.vn">
            <a:extLst>
              <a:ext uri="{FF2B5EF4-FFF2-40B4-BE49-F238E27FC236}">
                <a16:creationId xmlns:a16="http://schemas.microsoft.com/office/drawing/2014/main" id="{4EC9F9E3-3B4C-D762-99D3-AB4F75BCE727}"/>
              </a:ext>
            </a:extLst>
          </p:cNvPr>
          <p:cNvGrpSpPr/>
          <p:nvPr/>
        </p:nvGrpSpPr>
        <p:grpSpPr>
          <a:xfrm>
            <a:off x="2971800" y="1207950"/>
            <a:ext cx="12057263" cy="370401"/>
            <a:chOff x="-3805453" y="2833611"/>
            <a:chExt cx="23341957" cy="330552"/>
          </a:xfrm>
          <a:noFill/>
        </p:grpSpPr>
        <p:sp>
          <p:nvSpPr>
            <p:cNvPr id="8" name="29">
              <a:extLst>
                <a:ext uri="{FF2B5EF4-FFF2-40B4-BE49-F238E27FC236}">
                  <a16:creationId xmlns:a16="http://schemas.microsoft.com/office/drawing/2014/main" id="{89726F3E-BFFE-5469-D2C3-E2FD1A03D3E2}"/>
                </a:ext>
              </a:extLst>
            </p:cNvPr>
            <p:cNvSpPr/>
            <p:nvPr/>
          </p:nvSpPr>
          <p:spPr>
            <a:xfrm>
              <a:off x="-3805453" y="2887899"/>
              <a:ext cx="5853910" cy="276264"/>
            </a:xfrm>
            <a:custGeom>
              <a:avLst/>
              <a:gdLst>
                <a:gd name="connsiteX0" fmla="*/ 383416 w 6863855"/>
                <a:gd name="connsiteY0" fmla="*/ 497045 h 741328"/>
                <a:gd name="connsiteX1" fmla="*/ 3431416 w 6863855"/>
                <a:gd name="connsiteY1" fmla="*/ 141445 h 741328"/>
                <a:gd name="connsiteX2" fmla="*/ 6835016 w 6863855"/>
                <a:gd name="connsiteY2" fmla="*/ 27145 h 741328"/>
                <a:gd name="connsiteX3" fmla="*/ 3139316 w 6863855"/>
                <a:gd name="connsiteY3" fmla="*/ 319245 h 741328"/>
                <a:gd name="connsiteX4" fmla="*/ 345316 w 6863855"/>
                <a:gd name="connsiteY4" fmla="*/ 738345 h 741328"/>
                <a:gd name="connsiteX5" fmla="*/ 383416 w 6863855"/>
                <a:gd name="connsiteY5" fmla="*/ 497045 h 74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3855" h="741328">
                  <a:moveTo>
                    <a:pt x="383416" y="497045"/>
                  </a:moveTo>
                  <a:cubicBezTo>
                    <a:pt x="897766" y="397562"/>
                    <a:pt x="2356149" y="219762"/>
                    <a:pt x="3431416" y="141445"/>
                  </a:cubicBezTo>
                  <a:cubicBezTo>
                    <a:pt x="4506683" y="63128"/>
                    <a:pt x="7169449" y="-53288"/>
                    <a:pt x="6835016" y="27145"/>
                  </a:cubicBezTo>
                  <a:cubicBezTo>
                    <a:pt x="5603116" y="124512"/>
                    <a:pt x="4220933" y="200712"/>
                    <a:pt x="3139316" y="319245"/>
                  </a:cubicBezTo>
                  <a:cubicBezTo>
                    <a:pt x="2057699" y="437778"/>
                    <a:pt x="802516" y="710828"/>
                    <a:pt x="345316" y="738345"/>
                  </a:cubicBezTo>
                  <a:cubicBezTo>
                    <a:pt x="-111884" y="765862"/>
                    <a:pt x="-130934" y="596528"/>
                    <a:pt x="383416" y="497045"/>
                  </a:cubicBezTo>
                  <a:close/>
                </a:path>
              </a:pathLst>
            </a:custGeom>
            <a:grpFill/>
            <a:ln w="38100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9" name="30">
              <a:extLst>
                <a:ext uri="{FF2B5EF4-FFF2-40B4-BE49-F238E27FC236}">
                  <a16:creationId xmlns:a16="http://schemas.microsoft.com/office/drawing/2014/main" id="{7574E20F-74B1-8BF0-5FC4-4D2640F8A89B}"/>
                </a:ext>
              </a:extLst>
            </p:cNvPr>
            <p:cNvSpPr/>
            <p:nvPr/>
          </p:nvSpPr>
          <p:spPr>
            <a:xfrm>
              <a:off x="15157511" y="2833611"/>
              <a:ext cx="4378993" cy="165002"/>
            </a:xfrm>
            <a:custGeom>
              <a:avLst/>
              <a:gdLst>
                <a:gd name="connsiteX0" fmla="*/ 0 w 4657663"/>
                <a:gd name="connsiteY0" fmla="*/ 239002 h 239002"/>
                <a:gd name="connsiteX1" fmla="*/ 2857500 w 4657663"/>
                <a:gd name="connsiteY1" fmla="*/ 35802 h 239002"/>
                <a:gd name="connsiteX2" fmla="*/ 4597400 w 4657663"/>
                <a:gd name="connsiteY2" fmla="*/ 10402 h 239002"/>
                <a:gd name="connsiteX3" fmla="*/ 4089400 w 4657663"/>
                <a:gd name="connsiteY3" fmla="*/ 150102 h 23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7663" h="239002">
                  <a:moveTo>
                    <a:pt x="0" y="239002"/>
                  </a:moveTo>
                  <a:lnTo>
                    <a:pt x="2857500" y="35802"/>
                  </a:lnTo>
                  <a:cubicBezTo>
                    <a:pt x="3623733" y="-2298"/>
                    <a:pt x="4392083" y="-8648"/>
                    <a:pt x="4597400" y="10402"/>
                  </a:cubicBezTo>
                  <a:cubicBezTo>
                    <a:pt x="4802717" y="29452"/>
                    <a:pt x="4446058" y="89777"/>
                    <a:pt x="4089400" y="150102"/>
                  </a:cubicBezTo>
                </a:path>
              </a:pathLst>
            </a:custGeom>
            <a:grpFill/>
            <a:ln w="28575" cap="rnd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185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51B3A6CD-2C1D-C9C2-0C5C-D50FE642ED2C}"/>
              </a:ext>
            </a:extLst>
          </p:cNvPr>
          <p:cNvSpPr/>
          <p:nvPr/>
        </p:nvSpPr>
        <p:spPr bwMode="auto">
          <a:xfrm>
            <a:off x="4914900" y="729156"/>
            <a:ext cx="8939757" cy="91194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/>
          <a:lstStyle/>
          <a:p>
            <a:pPr algn="ctr" defTabSz="1065848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6000" spc="280">
                <a:solidFill>
                  <a:srgbClr val="A351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Khối lập phương</a:t>
            </a:r>
            <a:endParaRPr lang="en-US" sz="6000" spc="280" dirty="0">
              <a:solidFill>
                <a:srgbClr val="A3519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grpSp>
        <p:nvGrpSpPr>
          <p:cNvPr id="4" name="PHẠM DUYÊN 2 - 9Slide.vn">
            <a:extLst>
              <a:ext uri="{FF2B5EF4-FFF2-40B4-BE49-F238E27FC236}">
                <a16:creationId xmlns:a16="http://schemas.microsoft.com/office/drawing/2014/main" id="{0C7465DA-C959-470D-837F-4894FE7F9BA4}"/>
              </a:ext>
            </a:extLst>
          </p:cNvPr>
          <p:cNvGrpSpPr/>
          <p:nvPr/>
        </p:nvGrpSpPr>
        <p:grpSpPr>
          <a:xfrm>
            <a:off x="2971800" y="1207950"/>
            <a:ext cx="12057263" cy="370401"/>
            <a:chOff x="-3805453" y="2833611"/>
            <a:chExt cx="23341957" cy="330552"/>
          </a:xfrm>
          <a:noFill/>
        </p:grpSpPr>
        <p:sp>
          <p:nvSpPr>
            <p:cNvPr id="5" name="29">
              <a:extLst>
                <a:ext uri="{FF2B5EF4-FFF2-40B4-BE49-F238E27FC236}">
                  <a16:creationId xmlns:a16="http://schemas.microsoft.com/office/drawing/2014/main" id="{D186B58D-FAD3-C943-6B6E-54A3DE95D59A}"/>
                </a:ext>
              </a:extLst>
            </p:cNvPr>
            <p:cNvSpPr/>
            <p:nvPr/>
          </p:nvSpPr>
          <p:spPr>
            <a:xfrm>
              <a:off x="-3805453" y="2887899"/>
              <a:ext cx="5853910" cy="276264"/>
            </a:xfrm>
            <a:custGeom>
              <a:avLst/>
              <a:gdLst>
                <a:gd name="connsiteX0" fmla="*/ 383416 w 6863855"/>
                <a:gd name="connsiteY0" fmla="*/ 497045 h 741328"/>
                <a:gd name="connsiteX1" fmla="*/ 3431416 w 6863855"/>
                <a:gd name="connsiteY1" fmla="*/ 141445 h 741328"/>
                <a:gd name="connsiteX2" fmla="*/ 6835016 w 6863855"/>
                <a:gd name="connsiteY2" fmla="*/ 27145 h 741328"/>
                <a:gd name="connsiteX3" fmla="*/ 3139316 w 6863855"/>
                <a:gd name="connsiteY3" fmla="*/ 319245 h 741328"/>
                <a:gd name="connsiteX4" fmla="*/ 345316 w 6863855"/>
                <a:gd name="connsiteY4" fmla="*/ 738345 h 741328"/>
                <a:gd name="connsiteX5" fmla="*/ 383416 w 6863855"/>
                <a:gd name="connsiteY5" fmla="*/ 497045 h 74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3855" h="741328">
                  <a:moveTo>
                    <a:pt x="383416" y="497045"/>
                  </a:moveTo>
                  <a:cubicBezTo>
                    <a:pt x="897766" y="397562"/>
                    <a:pt x="2356149" y="219762"/>
                    <a:pt x="3431416" y="141445"/>
                  </a:cubicBezTo>
                  <a:cubicBezTo>
                    <a:pt x="4506683" y="63128"/>
                    <a:pt x="7169449" y="-53288"/>
                    <a:pt x="6835016" y="27145"/>
                  </a:cubicBezTo>
                  <a:cubicBezTo>
                    <a:pt x="5603116" y="124512"/>
                    <a:pt x="4220933" y="200712"/>
                    <a:pt x="3139316" y="319245"/>
                  </a:cubicBezTo>
                  <a:cubicBezTo>
                    <a:pt x="2057699" y="437778"/>
                    <a:pt x="802516" y="710828"/>
                    <a:pt x="345316" y="738345"/>
                  </a:cubicBezTo>
                  <a:cubicBezTo>
                    <a:pt x="-111884" y="765862"/>
                    <a:pt x="-130934" y="596528"/>
                    <a:pt x="383416" y="497045"/>
                  </a:cubicBezTo>
                  <a:close/>
                </a:path>
              </a:pathLst>
            </a:custGeom>
            <a:grpFill/>
            <a:ln w="38100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6" name="30">
              <a:extLst>
                <a:ext uri="{FF2B5EF4-FFF2-40B4-BE49-F238E27FC236}">
                  <a16:creationId xmlns:a16="http://schemas.microsoft.com/office/drawing/2014/main" id="{38E644D7-1529-6448-91B3-74B03B223BA0}"/>
                </a:ext>
              </a:extLst>
            </p:cNvPr>
            <p:cNvSpPr/>
            <p:nvPr/>
          </p:nvSpPr>
          <p:spPr>
            <a:xfrm>
              <a:off x="15157511" y="2833611"/>
              <a:ext cx="4378993" cy="165002"/>
            </a:xfrm>
            <a:custGeom>
              <a:avLst/>
              <a:gdLst>
                <a:gd name="connsiteX0" fmla="*/ 0 w 4657663"/>
                <a:gd name="connsiteY0" fmla="*/ 239002 h 239002"/>
                <a:gd name="connsiteX1" fmla="*/ 2857500 w 4657663"/>
                <a:gd name="connsiteY1" fmla="*/ 35802 h 239002"/>
                <a:gd name="connsiteX2" fmla="*/ 4597400 w 4657663"/>
                <a:gd name="connsiteY2" fmla="*/ 10402 h 239002"/>
                <a:gd name="connsiteX3" fmla="*/ 4089400 w 4657663"/>
                <a:gd name="connsiteY3" fmla="*/ 150102 h 23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7663" h="239002">
                  <a:moveTo>
                    <a:pt x="0" y="239002"/>
                  </a:moveTo>
                  <a:lnTo>
                    <a:pt x="2857500" y="35802"/>
                  </a:lnTo>
                  <a:cubicBezTo>
                    <a:pt x="3623733" y="-2298"/>
                    <a:pt x="4392083" y="-8648"/>
                    <a:pt x="4597400" y="10402"/>
                  </a:cubicBezTo>
                  <a:cubicBezTo>
                    <a:pt x="4802717" y="29452"/>
                    <a:pt x="4446058" y="89777"/>
                    <a:pt x="4089400" y="150102"/>
                  </a:cubicBezTo>
                </a:path>
              </a:pathLst>
            </a:custGeom>
            <a:grpFill/>
            <a:ln w="28575" cap="rnd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PHẠM DUYÊN 3 - 9Slide.vn" descr="Rhombohedra 1 Red">
                <a:extLst>
                  <a:ext uri="{FF2B5EF4-FFF2-40B4-BE49-F238E27FC236}">
                    <a16:creationId xmlns:a16="http://schemas.microsoft.com/office/drawing/2014/main" id="{620EE6E1-A2BC-853A-34B0-BCACE080DD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0013322"/>
                  </p:ext>
                </p:extLst>
              </p:nvPr>
            </p:nvGraphicFramePr>
            <p:xfrm rot="20620319">
              <a:off x="6381755" y="2857495"/>
              <a:ext cx="6038713" cy="5143383"/>
            </p:xfrm>
            <a:graphic>
              <a:graphicData uri="http://schemas.microsoft.com/office/drawing/2017/model3d">
                <am3d:model3d r:embed="rId3">
                  <am3d:spPr>
                    <a:xfrm rot="20620319">
                      <a:off x="0" y="0"/>
                      <a:ext cx="6038713" cy="5143383"/>
                    </a:xfrm>
                    <a:prstGeom prst="rect">
                      <a:avLst/>
                    </a:prstGeom>
                  </am3d:spPr>
                  <am3d:camera>
                    <am3d:pos x="0" y="0" z="752757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38" d="1000000"/>
                    <am3d:preTrans dx="-4521" dy="-1800000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4502421" ay="-2005250" az="384723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915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PHẠM DUYÊN 3 - 9Slide.vn" descr="Rhombohedra 1 Red">
                <a:extLst>
                  <a:ext uri="{FF2B5EF4-FFF2-40B4-BE49-F238E27FC236}">
                    <a16:creationId xmlns:a16="http://schemas.microsoft.com/office/drawing/2014/main" id="{620EE6E1-A2BC-853A-34B0-BCACE080DD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620319">
                <a:off x="6381755" y="2857495"/>
                <a:ext cx="6038713" cy="51433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4114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37" presetClass="emph" presetSubtype="102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B250AE49-B6E6-04A9-3C77-127CDE961EE5}"/>
              </a:ext>
            </a:extLst>
          </p:cNvPr>
          <p:cNvSpPr/>
          <p:nvPr/>
        </p:nvSpPr>
        <p:spPr bwMode="auto">
          <a:xfrm>
            <a:off x="4914900" y="729156"/>
            <a:ext cx="8939757" cy="91194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/>
          <a:lstStyle/>
          <a:p>
            <a:pPr algn="ctr" defTabSz="1065848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6000" spc="280">
                <a:solidFill>
                  <a:srgbClr val="A351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Khối hộp chữ nhật</a:t>
            </a:r>
            <a:endParaRPr lang="en-US" sz="6000" spc="280" dirty="0">
              <a:solidFill>
                <a:srgbClr val="A3519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4EC9F9E3-3B4C-D762-99D3-AB4F75BCE727}"/>
              </a:ext>
            </a:extLst>
          </p:cNvPr>
          <p:cNvGrpSpPr/>
          <p:nvPr/>
        </p:nvGrpSpPr>
        <p:grpSpPr>
          <a:xfrm>
            <a:off x="2514600" y="1207950"/>
            <a:ext cx="12877800" cy="433152"/>
            <a:chOff x="-3805453" y="2833611"/>
            <a:chExt cx="23341957" cy="330552"/>
          </a:xfrm>
          <a:noFill/>
        </p:grpSpPr>
        <p:sp>
          <p:nvSpPr>
            <p:cNvPr id="8" name="29">
              <a:extLst>
                <a:ext uri="{FF2B5EF4-FFF2-40B4-BE49-F238E27FC236}">
                  <a16:creationId xmlns:a16="http://schemas.microsoft.com/office/drawing/2014/main" id="{89726F3E-BFFE-5469-D2C3-E2FD1A03D3E2}"/>
                </a:ext>
              </a:extLst>
            </p:cNvPr>
            <p:cNvSpPr/>
            <p:nvPr/>
          </p:nvSpPr>
          <p:spPr>
            <a:xfrm>
              <a:off x="-3805453" y="2887899"/>
              <a:ext cx="5853910" cy="276264"/>
            </a:xfrm>
            <a:custGeom>
              <a:avLst/>
              <a:gdLst>
                <a:gd name="connsiteX0" fmla="*/ 383416 w 6863855"/>
                <a:gd name="connsiteY0" fmla="*/ 497045 h 741328"/>
                <a:gd name="connsiteX1" fmla="*/ 3431416 w 6863855"/>
                <a:gd name="connsiteY1" fmla="*/ 141445 h 741328"/>
                <a:gd name="connsiteX2" fmla="*/ 6835016 w 6863855"/>
                <a:gd name="connsiteY2" fmla="*/ 27145 h 741328"/>
                <a:gd name="connsiteX3" fmla="*/ 3139316 w 6863855"/>
                <a:gd name="connsiteY3" fmla="*/ 319245 h 741328"/>
                <a:gd name="connsiteX4" fmla="*/ 345316 w 6863855"/>
                <a:gd name="connsiteY4" fmla="*/ 738345 h 741328"/>
                <a:gd name="connsiteX5" fmla="*/ 383416 w 6863855"/>
                <a:gd name="connsiteY5" fmla="*/ 497045 h 74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3855" h="741328">
                  <a:moveTo>
                    <a:pt x="383416" y="497045"/>
                  </a:moveTo>
                  <a:cubicBezTo>
                    <a:pt x="897766" y="397562"/>
                    <a:pt x="2356149" y="219762"/>
                    <a:pt x="3431416" y="141445"/>
                  </a:cubicBezTo>
                  <a:cubicBezTo>
                    <a:pt x="4506683" y="63128"/>
                    <a:pt x="7169449" y="-53288"/>
                    <a:pt x="6835016" y="27145"/>
                  </a:cubicBezTo>
                  <a:cubicBezTo>
                    <a:pt x="5603116" y="124512"/>
                    <a:pt x="4220933" y="200712"/>
                    <a:pt x="3139316" y="319245"/>
                  </a:cubicBezTo>
                  <a:cubicBezTo>
                    <a:pt x="2057699" y="437778"/>
                    <a:pt x="802516" y="710828"/>
                    <a:pt x="345316" y="738345"/>
                  </a:cubicBezTo>
                  <a:cubicBezTo>
                    <a:pt x="-111884" y="765862"/>
                    <a:pt x="-130934" y="596528"/>
                    <a:pt x="383416" y="497045"/>
                  </a:cubicBezTo>
                  <a:close/>
                </a:path>
              </a:pathLst>
            </a:custGeom>
            <a:grpFill/>
            <a:ln w="38100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9" name="30">
              <a:extLst>
                <a:ext uri="{FF2B5EF4-FFF2-40B4-BE49-F238E27FC236}">
                  <a16:creationId xmlns:a16="http://schemas.microsoft.com/office/drawing/2014/main" id="{7574E20F-74B1-8BF0-5FC4-4D2640F8A89B}"/>
                </a:ext>
              </a:extLst>
            </p:cNvPr>
            <p:cNvSpPr/>
            <p:nvPr/>
          </p:nvSpPr>
          <p:spPr>
            <a:xfrm>
              <a:off x="15157511" y="2833611"/>
              <a:ext cx="4378993" cy="165002"/>
            </a:xfrm>
            <a:custGeom>
              <a:avLst/>
              <a:gdLst>
                <a:gd name="connsiteX0" fmla="*/ 0 w 4657663"/>
                <a:gd name="connsiteY0" fmla="*/ 239002 h 239002"/>
                <a:gd name="connsiteX1" fmla="*/ 2857500 w 4657663"/>
                <a:gd name="connsiteY1" fmla="*/ 35802 h 239002"/>
                <a:gd name="connsiteX2" fmla="*/ 4597400 w 4657663"/>
                <a:gd name="connsiteY2" fmla="*/ 10402 h 239002"/>
                <a:gd name="connsiteX3" fmla="*/ 4089400 w 4657663"/>
                <a:gd name="connsiteY3" fmla="*/ 150102 h 23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7663" h="239002">
                  <a:moveTo>
                    <a:pt x="0" y="239002"/>
                  </a:moveTo>
                  <a:lnTo>
                    <a:pt x="2857500" y="35802"/>
                  </a:lnTo>
                  <a:cubicBezTo>
                    <a:pt x="3623733" y="-2298"/>
                    <a:pt x="4392083" y="-8648"/>
                    <a:pt x="4597400" y="10402"/>
                  </a:cubicBezTo>
                  <a:cubicBezTo>
                    <a:pt x="4802717" y="29452"/>
                    <a:pt x="4446058" y="89777"/>
                    <a:pt x="4089400" y="150102"/>
                  </a:cubicBezTo>
                </a:path>
              </a:pathLst>
            </a:custGeom>
            <a:grpFill/>
            <a:ln w="28575" cap="rnd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10" name="PHẠM DUYÊN 3 - 9Slide.vn">
            <a:extLst>
              <a:ext uri="{FF2B5EF4-FFF2-40B4-BE49-F238E27FC236}">
                <a16:creationId xmlns:a16="http://schemas.microsoft.com/office/drawing/2014/main" id="{A79B306A-0588-43AA-6009-8271A9D24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63" y="2764477"/>
            <a:ext cx="5325613" cy="2843815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A356D155-04DF-8963-E76B-E519BB240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04" y="6334842"/>
            <a:ext cx="2064131" cy="2863242"/>
          </a:xfrm>
          <a:prstGeom prst="rect">
            <a:avLst/>
          </a:prstGeom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FEF287B-B554-9BE9-7401-2E32D1C6C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2618398"/>
            <a:ext cx="5072247" cy="2822740"/>
          </a:xfrm>
          <a:prstGeom prst="rect">
            <a:avLst/>
          </a:prstGeom>
        </p:spPr>
      </p:pic>
      <p:pic>
        <p:nvPicPr>
          <p:cNvPr id="13" name="PHẠM DUYÊN 6 - 9Slide.vn">
            <a:extLst>
              <a:ext uri="{FF2B5EF4-FFF2-40B4-BE49-F238E27FC236}">
                <a16:creationId xmlns:a16="http://schemas.microsoft.com/office/drawing/2014/main" id="{1C9EC86D-8B1A-B7AF-14E7-29FCB76565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791" y="6334842"/>
            <a:ext cx="2180265" cy="28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43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992CED0A-6C01-97F6-7C84-F0694F5466CE}"/>
              </a:ext>
            </a:extLst>
          </p:cNvPr>
          <p:cNvSpPr/>
          <p:nvPr/>
        </p:nvSpPr>
        <p:spPr bwMode="auto">
          <a:xfrm>
            <a:off x="4914900" y="729156"/>
            <a:ext cx="8939757" cy="91194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/>
          <a:lstStyle/>
          <a:p>
            <a:pPr algn="ctr" defTabSz="1065848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6000" spc="280">
                <a:solidFill>
                  <a:srgbClr val="A351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Khối hộp chữ nhật</a:t>
            </a:r>
            <a:endParaRPr lang="en-US" sz="6000" spc="280" dirty="0">
              <a:solidFill>
                <a:srgbClr val="A3519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grpSp>
        <p:nvGrpSpPr>
          <p:cNvPr id="9" name="PHẠM DUYÊN 2 - 9Slide.vn">
            <a:extLst>
              <a:ext uri="{FF2B5EF4-FFF2-40B4-BE49-F238E27FC236}">
                <a16:creationId xmlns:a16="http://schemas.microsoft.com/office/drawing/2014/main" id="{BA6B761B-C954-A376-8C17-A83D5D287818}"/>
              </a:ext>
            </a:extLst>
          </p:cNvPr>
          <p:cNvGrpSpPr/>
          <p:nvPr/>
        </p:nvGrpSpPr>
        <p:grpSpPr>
          <a:xfrm>
            <a:off x="2514600" y="1207950"/>
            <a:ext cx="12877800" cy="433152"/>
            <a:chOff x="-3805453" y="2833611"/>
            <a:chExt cx="23341957" cy="330552"/>
          </a:xfrm>
          <a:noFill/>
        </p:grpSpPr>
        <p:sp>
          <p:nvSpPr>
            <p:cNvPr id="10" name="29">
              <a:extLst>
                <a:ext uri="{FF2B5EF4-FFF2-40B4-BE49-F238E27FC236}">
                  <a16:creationId xmlns:a16="http://schemas.microsoft.com/office/drawing/2014/main" id="{6D761C0C-3DC7-0037-8FE7-23104FEE52FF}"/>
                </a:ext>
              </a:extLst>
            </p:cNvPr>
            <p:cNvSpPr/>
            <p:nvPr/>
          </p:nvSpPr>
          <p:spPr>
            <a:xfrm>
              <a:off x="-3805453" y="2887899"/>
              <a:ext cx="5853910" cy="276264"/>
            </a:xfrm>
            <a:custGeom>
              <a:avLst/>
              <a:gdLst>
                <a:gd name="connsiteX0" fmla="*/ 383416 w 6863855"/>
                <a:gd name="connsiteY0" fmla="*/ 497045 h 741328"/>
                <a:gd name="connsiteX1" fmla="*/ 3431416 w 6863855"/>
                <a:gd name="connsiteY1" fmla="*/ 141445 h 741328"/>
                <a:gd name="connsiteX2" fmla="*/ 6835016 w 6863855"/>
                <a:gd name="connsiteY2" fmla="*/ 27145 h 741328"/>
                <a:gd name="connsiteX3" fmla="*/ 3139316 w 6863855"/>
                <a:gd name="connsiteY3" fmla="*/ 319245 h 741328"/>
                <a:gd name="connsiteX4" fmla="*/ 345316 w 6863855"/>
                <a:gd name="connsiteY4" fmla="*/ 738345 h 741328"/>
                <a:gd name="connsiteX5" fmla="*/ 383416 w 6863855"/>
                <a:gd name="connsiteY5" fmla="*/ 497045 h 74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3855" h="741328">
                  <a:moveTo>
                    <a:pt x="383416" y="497045"/>
                  </a:moveTo>
                  <a:cubicBezTo>
                    <a:pt x="897766" y="397562"/>
                    <a:pt x="2356149" y="219762"/>
                    <a:pt x="3431416" y="141445"/>
                  </a:cubicBezTo>
                  <a:cubicBezTo>
                    <a:pt x="4506683" y="63128"/>
                    <a:pt x="7169449" y="-53288"/>
                    <a:pt x="6835016" y="27145"/>
                  </a:cubicBezTo>
                  <a:cubicBezTo>
                    <a:pt x="5603116" y="124512"/>
                    <a:pt x="4220933" y="200712"/>
                    <a:pt x="3139316" y="319245"/>
                  </a:cubicBezTo>
                  <a:cubicBezTo>
                    <a:pt x="2057699" y="437778"/>
                    <a:pt x="802516" y="710828"/>
                    <a:pt x="345316" y="738345"/>
                  </a:cubicBezTo>
                  <a:cubicBezTo>
                    <a:pt x="-111884" y="765862"/>
                    <a:pt x="-130934" y="596528"/>
                    <a:pt x="383416" y="497045"/>
                  </a:cubicBezTo>
                  <a:close/>
                </a:path>
              </a:pathLst>
            </a:custGeom>
            <a:grpFill/>
            <a:ln w="38100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1" name="30">
              <a:extLst>
                <a:ext uri="{FF2B5EF4-FFF2-40B4-BE49-F238E27FC236}">
                  <a16:creationId xmlns:a16="http://schemas.microsoft.com/office/drawing/2014/main" id="{C8B759F4-0E9B-4BAB-9D44-A88E93E1EF61}"/>
                </a:ext>
              </a:extLst>
            </p:cNvPr>
            <p:cNvSpPr/>
            <p:nvPr/>
          </p:nvSpPr>
          <p:spPr>
            <a:xfrm>
              <a:off x="15157511" y="2833611"/>
              <a:ext cx="4378993" cy="165002"/>
            </a:xfrm>
            <a:custGeom>
              <a:avLst/>
              <a:gdLst>
                <a:gd name="connsiteX0" fmla="*/ 0 w 4657663"/>
                <a:gd name="connsiteY0" fmla="*/ 239002 h 239002"/>
                <a:gd name="connsiteX1" fmla="*/ 2857500 w 4657663"/>
                <a:gd name="connsiteY1" fmla="*/ 35802 h 239002"/>
                <a:gd name="connsiteX2" fmla="*/ 4597400 w 4657663"/>
                <a:gd name="connsiteY2" fmla="*/ 10402 h 239002"/>
                <a:gd name="connsiteX3" fmla="*/ 4089400 w 4657663"/>
                <a:gd name="connsiteY3" fmla="*/ 150102 h 23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7663" h="239002">
                  <a:moveTo>
                    <a:pt x="0" y="239002"/>
                  </a:moveTo>
                  <a:lnTo>
                    <a:pt x="2857500" y="35802"/>
                  </a:lnTo>
                  <a:cubicBezTo>
                    <a:pt x="3623733" y="-2298"/>
                    <a:pt x="4392083" y="-8648"/>
                    <a:pt x="4597400" y="10402"/>
                  </a:cubicBezTo>
                  <a:cubicBezTo>
                    <a:pt x="4802717" y="29452"/>
                    <a:pt x="4446058" y="89777"/>
                    <a:pt x="4089400" y="150102"/>
                  </a:cubicBezTo>
                </a:path>
              </a:pathLst>
            </a:custGeom>
            <a:grpFill/>
            <a:ln w="28575" cap="rnd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PHẠM DUYÊN 3 - 9Slide.vn" descr="Domes And Pinacoid Blue">
                <a:extLst>
                  <a:ext uri="{FF2B5EF4-FFF2-40B4-BE49-F238E27FC236}">
                    <a16:creationId xmlns:a16="http://schemas.microsoft.com/office/drawing/2014/main" id="{A1B34761-36CE-711B-2BB1-86F9CD7F20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8851180"/>
                  </p:ext>
                </p:extLst>
              </p:nvPr>
            </p:nvGraphicFramePr>
            <p:xfrm>
              <a:off x="4881337" y="3416531"/>
              <a:ext cx="8079185" cy="41734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079185" cy="4173441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6158" ay="1228302" az="-19243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3247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PHẠM DUYÊN 3 - 9Slide.vn" descr="Domes And Pinacoid Blue">
                <a:extLst>
                  <a:ext uri="{FF2B5EF4-FFF2-40B4-BE49-F238E27FC236}">
                    <a16:creationId xmlns:a16="http://schemas.microsoft.com/office/drawing/2014/main" id="{A1B34761-36CE-711B-2BB1-86F9CD7F20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81337" y="3416531"/>
                <a:ext cx="8079185" cy="41734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2415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37" presetClass="emph" presetSubtype="102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AEBD992A-CA2E-F90E-2A7A-352686DF3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2" y="5300679"/>
            <a:ext cx="8153398" cy="263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937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HẠM DUYÊN 18 - 9Slide.vn">
            <a:hlinkClick r:id="" action="ppaction://media"/>
            <a:extLst>
              <a:ext uri="{FF2B5EF4-FFF2-40B4-BE49-F238E27FC236}">
                <a16:creationId xmlns:a16="http://schemas.microsoft.com/office/drawing/2014/main" id="{8C3D55A2-5FB1-A66B-5AE6-F294BF51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606" y="6753717"/>
            <a:ext cx="609600" cy="60960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C54ABE52-6C1B-A1A5-BA77-4E3CF6D7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592"/>
          <a:stretch/>
        </p:blipFill>
        <p:spPr>
          <a:xfrm>
            <a:off x="0" y="3864078"/>
            <a:ext cx="18288000" cy="6414320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10793851-52AA-6F1F-59A1-50AF41DDD2F7}"/>
              </a:ext>
            </a:extLst>
          </p:cNvPr>
          <p:cNvGrpSpPr/>
          <p:nvPr/>
        </p:nvGrpSpPr>
        <p:grpSpPr>
          <a:xfrm>
            <a:off x="15345249" y="8887726"/>
            <a:ext cx="1482028" cy="1107996"/>
            <a:chOff x="9608985" y="9848545"/>
            <a:chExt cx="1482028" cy="1107996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9A26D31C-57BF-615C-15DF-9089D90C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608985" y="10191750"/>
              <a:ext cx="1482028" cy="657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143261-A428-5441-D392-B3ACE7030783}"/>
                </a:ext>
              </a:extLst>
            </p:cNvPr>
            <p:cNvSpPr txBox="1"/>
            <p:nvPr/>
          </p:nvSpPr>
          <p:spPr>
            <a:xfrm>
              <a:off x="10056730" y="9848545"/>
              <a:ext cx="68961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>
                  <a:solidFill>
                    <a:srgbClr val="5C1906"/>
                  </a:solidFill>
                  <a:effectLst>
                    <a:outerShdw blurRad="38100" dist="38100" dir="2700000" algn="tl">
                      <a:srgbClr val="FFFF00">
                        <a:alpha val="43000"/>
                      </a:srgbClr>
                    </a:outerShdw>
                  </a:effectLst>
                  <a:latin typeface="UVN Chim Bien Nang" panose="0209080305050A020404" pitchFamily="18" charset="0"/>
                </a:rPr>
                <a:t>2</a:t>
              </a:r>
            </a:p>
          </p:txBody>
        </p:sp>
      </p:grpSp>
      <p:pic>
        <p:nvPicPr>
          <p:cNvPr id="9" name="PHẠM DUYÊN 2 - 9Slide.v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20000" flipH="1">
            <a:off x="5196904" y="-129353"/>
            <a:ext cx="7894192" cy="1332146"/>
          </a:xfrm>
          <a:prstGeom prst="rect">
            <a:avLst/>
          </a:prstGeom>
        </p:spPr>
      </p:pic>
      <p:pic>
        <p:nvPicPr>
          <p:cNvPr id="19" name="PHẠM DUYÊN 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E89039DC-24C3-E618-F612-D65452884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221" y="6274963"/>
            <a:ext cx="7404368" cy="3955820"/>
          </a:xfrm>
          <a:prstGeom prst="rect">
            <a:avLst/>
          </a:prstGeom>
        </p:spPr>
      </p:pic>
      <p:pic>
        <p:nvPicPr>
          <p:cNvPr id="8" name="PHẠM DUYÊN 5 - 9Slide.v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3157697" y="923042"/>
            <a:ext cx="4794620" cy="7796131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3CC5A371-BCE8-4976-E95F-64EA02FB2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5028624" y="8166740"/>
            <a:ext cx="916034" cy="723286"/>
          </a:xfrm>
          <a:prstGeom prst="rect">
            <a:avLst/>
          </a:prstGeom>
        </p:spPr>
      </p:pic>
      <p:pic>
        <p:nvPicPr>
          <p:cNvPr id="2" name="PHẠM DUYÊN 7 - 9Slide.v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135699" y="7512379"/>
            <a:ext cx="2772331" cy="2825305"/>
          </a:xfrm>
          <a:prstGeom prst="rect">
            <a:avLst/>
          </a:prstGeom>
        </p:spPr>
      </p:pic>
      <p:pic>
        <p:nvPicPr>
          <p:cNvPr id="6" name="PHẠM DUYÊN 8 - 9Slide.v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9410359" y="7169674"/>
            <a:ext cx="1182990" cy="1866366"/>
          </a:xfrm>
          <a:prstGeom prst="rect">
            <a:avLst/>
          </a:prstGeom>
        </p:spPr>
      </p:pic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id="{87F02526-7BB7-BBBA-E74E-A105D075A69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800000">
            <a:off x="265017" y="166330"/>
            <a:ext cx="2287795" cy="1298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82E9B01D-7C12-2C1F-0B57-A34A68B63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6424106" y="107714"/>
            <a:ext cx="1644590" cy="1064872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36F0DE7C-F757-B7D6-B1B0-B81FAE509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5569849" y="139881"/>
            <a:ext cx="775490" cy="502130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1CDB7D6F-6D9C-AEDE-460A-0463FCE28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950064" y="390946"/>
            <a:ext cx="1247744" cy="70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5206D351-B567-006E-D55C-49486A9D4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5729506" y="582450"/>
            <a:ext cx="775490" cy="502130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id="{4D59037E-E545-7F8A-4085-6E3D908934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85428">
            <a:off x="3320600" y="1054228"/>
            <a:ext cx="4274634" cy="3283198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55F48F5A-7CF4-EDCA-02BD-9CB73E404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72738">
            <a:off x="6865649" y="930220"/>
            <a:ext cx="5634746" cy="3297606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00A7A6A6-B746-6BDB-AA71-6E2677F2C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59649" y="2842986"/>
            <a:ext cx="6169687" cy="3944454"/>
          </a:xfrm>
          <a:prstGeom prst="rect">
            <a:avLst/>
          </a:prstGeom>
        </p:spPr>
      </p:pic>
      <p:pic>
        <p:nvPicPr>
          <p:cNvPr id="18" name="PHẠM DUYÊN 17 - 9Slide.vn">
            <a:hlinkClick r:id="rId19" action="ppaction://hlinksldjump"/>
            <a:extLst>
              <a:ext uri="{FF2B5EF4-FFF2-40B4-BE49-F238E27FC236}">
                <a16:creationId xmlns:a16="http://schemas.microsoft.com/office/drawing/2014/main" id="{4E66A546-1E99-52EC-D2B5-13FB04F0C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00829" y="7834049"/>
            <a:ext cx="2003942" cy="1857902"/>
          </a:xfrm>
          <a:prstGeom prst="rect">
            <a:avLst/>
          </a:prstGeom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A3ADA70B-DDBE-794D-B890-0C64A1A6D69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10759527" y="8297467"/>
            <a:ext cx="1469445" cy="1576870"/>
          </a:xfrm>
          <a:prstGeom prst="rect">
            <a:avLst/>
          </a:prstGeom>
        </p:spPr>
      </p:pic>
      <p:pic>
        <p:nvPicPr>
          <p:cNvPr id="23" name="PHẠM DUYÊN 20 - 9Slide.vn">
            <a:hlinkClick r:id="rId22" action="ppaction://hlinksldjump"/>
            <a:extLst>
              <a:ext uri="{FF2B5EF4-FFF2-40B4-BE49-F238E27FC236}">
                <a16:creationId xmlns:a16="http://schemas.microsoft.com/office/drawing/2014/main" id="{7F4DE61D-F199-7AA5-F5FB-C9D577EF8DD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3349" y="8925472"/>
            <a:ext cx="1606400" cy="1836678"/>
          </a:xfrm>
          <a:prstGeom prst="rect">
            <a:avLst/>
          </a:prstGeom>
        </p:spPr>
      </p:pic>
      <p:pic>
        <p:nvPicPr>
          <p:cNvPr id="11" name="PHẠM DUYÊN 21 - 9Slide.vn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11933930" y="6268443"/>
            <a:ext cx="1472501" cy="1580149"/>
          </a:xfrm>
          <a:prstGeom prst="rect">
            <a:avLst/>
          </a:prstGeom>
        </p:spPr>
      </p:pic>
      <p:pic>
        <p:nvPicPr>
          <p:cNvPr id="17" name="PHẠM DUYÊN 22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90B5F943-33CC-8A93-74B7-4690F9BBF7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474104" y="6861818"/>
            <a:ext cx="2003942" cy="1866018"/>
          </a:xfrm>
          <a:prstGeom prst="rect">
            <a:avLst/>
          </a:prstGeom>
        </p:spPr>
      </p:pic>
      <p:pic>
        <p:nvPicPr>
          <p:cNvPr id="45" name="PHẠM DUYÊN 23 - 9Slide.vn">
            <a:extLst>
              <a:ext uri="{FF2B5EF4-FFF2-40B4-BE49-F238E27FC236}">
                <a16:creationId xmlns:a16="http://schemas.microsoft.com/office/drawing/2014/main" id="{9BF99604-49A7-D1AE-6FFC-62B36C3A9AD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13128187" y="8079120"/>
            <a:ext cx="1192646" cy="1881604"/>
          </a:xfrm>
          <a:prstGeom prst="rect">
            <a:avLst/>
          </a:prstGeom>
        </p:spPr>
      </p:pic>
      <p:pic>
        <p:nvPicPr>
          <p:cNvPr id="10" name="PHẠM DUYÊN 24 - 9Slide.vn">
            <a:hlinkClick r:id="rId25" action="ppaction://hlinksldjump"/>
            <a:extLst>
              <a:ext uri="{FF2B5EF4-FFF2-40B4-BE49-F238E27FC236}">
                <a16:creationId xmlns:a16="http://schemas.microsoft.com/office/drawing/2014/main" id="{4ADA1857-04F0-4B8A-E0AC-8E21AFC7CDB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461359" y="8824931"/>
            <a:ext cx="2003942" cy="18660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9.87654E-7 L -0.01806 -0.00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3.45679E-6 L 0.02708 0.011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2.5E-6 0.02839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2.71605E-6 L 2.91667E-6 0.02839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4.44444E-6 L 1.25E-6 0.02839 " pathEditMode="relative" rAng="0" ptsTypes="AA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46 L 5E-6 -0.00015 C -0.00338 -0.00663 -0.00598 -0.01327 -0.00947 -0.01836 C -0.01407 -0.02484 -0.01954 -0.02978 -0.02553 -0.03472 C -0.03577 -0.04444 -0.05218 -0.05355 -0.06285 -0.05817 C -0.0664 -0.0591 -0.09263 -0.06311 -0.09349 -0.06311 L -0.11537 -0.06219 C -0.11737 -0.06203 -0.11945 -0.06172 -0.12171 -0.06064 C -0.12344 -0.05972 -0.12535 -0.05787 -0.12622 -0.05663 C -0.14158 -0.04583 -0.12162 -0.06219 -0.13542 -0.05 C -0.16016 -0.02592 -0.13742 -0.05 -0.15408 -0.0304 C -0.15608 -0.02901 -0.15808 -0.02762 -0.15903 -0.025 C -0.1862 -0.02114 -0.26329 0.00448 -0.31693 -0.00725 C -0.31702 0.00047 -0.48099 -0.10154 -0.48099 -0.09753 " pathEditMode="relative" rAng="0" ptsTypes="AAAAAAAAAAAAAA">
                                      <p:cBhvr>
                                        <p:cTn id="1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54" y="-48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11111E-6 L -0.24228 -0.08426 C -0.35443 -0.10355 -0.45869 -0.02824 -0.57058 -0.0473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33" y="-438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84 -0.0071 L -0.21094 -0.12454 L -0.33984 -0.18766 L -0.46293 -0.15833 C -0.49201 -0.16466 -0.49687 -0.16111 -0.52595 -0.16744 " pathEditMode="relative" rAng="0" ptsTypes="AAAAA">
                                      <p:cBhvr>
                                        <p:cTn id="1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-9028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0.00016 L -0.06215 -0.00679 L -0.19809 -0.0426 L -0.2802 0.01404 L -0.39053 -0.05232 C -0.39566 -0.05309 -0.59531 -0.16729 -0.60026 -0.16806 " pathEditMode="relative" rAng="0" ptsTypes="AAAAAA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7" y="-7685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numSld="5">
                <p:cTn id="1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80" y="4039995"/>
            <a:ext cx="2527098" cy="2508584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HẠM DUYÊN 2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01" y="3232757"/>
            <a:ext cx="2524890" cy="3315822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HẠM DUYÊN 3 - 9Slide.v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14" y="3428835"/>
            <a:ext cx="3142762" cy="3119744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50431" y="687146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885577" y="6871458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20723" y="687146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155868" y="6871460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D</a:t>
            </a:r>
          </a:p>
        </p:txBody>
      </p:sp>
      <p:pic>
        <p:nvPicPr>
          <p:cNvPr id="19" name="PHẠM DUYÊN 8 - 9Slide.v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099" y="3280685"/>
            <a:ext cx="1915558" cy="3267894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PHẠM DUYÊN 9 - 9Slide.vn">
            <a:extLst>
              <a:ext uri="{FF2B5EF4-FFF2-40B4-BE49-F238E27FC236}">
                <a16:creationId xmlns:a16="http://schemas.microsoft.com/office/drawing/2014/main" id="{93878A65-30EB-DAB9-B3D5-873FA41F0C69}"/>
              </a:ext>
            </a:extLst>
          </p:cNvPr>
          <p:cNvSpPr txBox="1"/>
          <p:nvPr/>
        </p:nvSpPr>
        <p:spPr>
          <a:xfrm>
            <a:off x="2249333" y="959037"/>
            <a:ext cx="12838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hình nào là khối lập phương? </a:t>
            </a:r>
            <a:endParaRPr lang="en-US" sz="6000" b="1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PHẠM DUYÊN 10 - 9Slide.vn">
            <a:extLst>
              <a:ext uri="{FF2B5EF4-FFF2-40B4-BE49-F238E27FC236}">
                <a16:creationId xmlns:a16="http://schemas.microsoft.com/office/drawing/2014/main" id="{C655573C-3705-A05C-0121-9BA68C5D4A12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499FC3-6C52-9404-9FB6-84A4E785BEE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E33B023-CBFF-CD8A-EAF4-88A188163C6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EAAF8BD-DF89-B844-9618-9C6C8377151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5875D4-E11E-4901-6F8C-1FB54B3BE4A6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" name="PHẠM DUYÊN 11 - 9Slide.vn">
            <a:extLst>
              <a:ext uri="{FF2B5EF4-FFF2-40B4-BE49-F238E27FC236}">
                <a16:creationId xmlns:a16="http://schemas.microsoft.com/office/drawing/2014/main" id="{9A2F50A6-1CF8-9EE0-F857-0C6D458E4D7B}"/>
              </a:ext>
            </a:extLst>
          </p:cNvPr>
          <p:cNvSpPr/>
          <p:nvPr/>
        </p:nvSpPr>
        <p:spPr>
          <a:xfrm>
            <a:off x="2410732" y="6728273"/>
            <a:ext cx="1236898" cy="1236896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6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3" name="PHẠM DUYÊN 12 - 9Slide.vn">
            <a:extLst>
              <a:ext uri="{FF2B5EF4-FFF2-40B4-BE49-F238E27FC236}">
                <a16:creationId xmlns:a16="http://schemas.microsoft.com/office/drawing/2014/main" id="{0883D687-EFFE-0818-86C5-130095CF6343}"/>
              </a:ext>
            </a:extLst>
          </p:cNvPr>
          <p:cNvSpPr/>
          <p:nvPr/>
        </p:nvSpPr>
        <p:spPr>
          <a:xfrm>
            <a:off x="10716532" y="6728273"/>
            <a:ext cx="1236898" cy="1236896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6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8" grpId="0"/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93878A65-30EB-DAB9-B3D5-873FA41F0C69}"/>
              </a:ext>
            </a:extLst>
          </p:cNvPr>
          <p:cNvSpPr txBox="1"/>
          <p:nvPr/>
        </p:nvSpPr>
        <p:spPr>
          <a:xfrm>
            <a:off x="2249333" y="959037"/>
            <a:ext cx="13510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hình nào là khối hộp chữ nhật? </a:t>
            </a:r>
            <a:endParaRPr lang="en-US" sz="6000" b="1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C655573C-3705-A05C-0121-9BA68C5D4A12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499FC3-6C52-9404-9FB6-84A4E785BEE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E33B023-CBFF-CD8A-EAF4-88A188163C6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EAAF8BD-DF89-B844-9618-9C6C8377151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5875D4-E11E-4901-6F8C-1FB54B3BE4A6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0383CEF8-E0E6-ECE4-1C29-84582FF541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78" y="4321122"/>
            <a:ext cx="3796622" cy="2112846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7F170E5D-7C5E-2912-2341-6A86D7C1C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58" y="3086100"/>
            <a:ext cx="2549294" cy="3347868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B28B9606-23C3-532A-7029-54234E9E1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10" y="4344988"/>
            <a:ext cx="3700132" cy="2088980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F83F439F-A1FA-6B00-9F1D-F9F46740A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3134490"/>
            <a:ext cx="1934070" cy="3299478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3F0A82D5-6711-B8CA-3A06-2A1B628FC9C3}"/>
              </a:ext>
            </a:extLst>
          </p:cNvPr>
          <p:cNvSpPr txBox="1">
            <a:spLocks/>
          </p:cNvSpPr>
          <p:nvPr/>
        </p:nvSpPr>
        <p:spPr>
          <a:xfrm>
            <a:off x="2750431" y="687146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A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D4BE54C1-F26C-8F5E-7850-6F189A518262}"/>
              </a:ext>
            </a:extLst>
          </p:cNvPr>
          <p:cNvSpPr txBox="1">
            <a:spLocks/>
          </p:cNvSpPr>
          <p:nvPr/>
        </p:nvSpPr>
        <p:spPr>
          <a:xfrm>
            <a:off x="7042479" y="6871458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61D3E7E9-4BB2-9E7A-0E3B-4D6D74F349E9}"/>
              </a:ext>
            </a:extLst>
          </p:cNvPr>
          <p:cNvSpPr txBox="1">
            <a:spLocks/>
          </p:cNvSpPr>
          <p:nvPr/>
        </p:nvSpPr>
        <p:spPr>
          <a:xfrm>
            <a:off x="11334527" y="687146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2A5F951E-D243-FE80-5BA5-88980F8DFE38}"/>
              </a:ext>
            </a:extLst>
          </p:cNvPr>
          <p:cNvSpPr txBox="1">
            <a:spLocks/>
          </p:cNvSpPr>
          <p:nvPr/>
        </p:nvSpPr>
        <p:spPr>
          <a:xfrm>
            <a:off x="15626576" y="6871460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D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7103ED7F-BFDF-D4C9-3722-FF6F4DB59A0B}"/>
              </a:ext>
            </a:extLst>
          </p:cNvPr>
          <p:cNvSpPr/>
          <p:nvPr/>
        </p:nvSpPr>
        <p:spPr>
          <a:xfrm>
            <a:off x="2410732" y="6728273"/>
            <a:ext cx="1236898" cy="1236896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6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8052CD2D-F687-D7F1-BEF6-0DE7213CB555}"/>
              </a:ext>
            </a:extLst>
          </p:cNvPr>
          <p:cNvSpPr/>
          <p:nvPr/>
        </p:nvSpPr>
        <p:spPr>
          <a:xfrm>
            <a:off x="6705600" y="6728273"/>
            <a:ext cx="1236898" cy="1236896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6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61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/>
      <p:bldP spid="24" grpId="0"/>
      <p:bldP spid="25" grpId="0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93878A65-30EB-DAB9-B3D5-873FA41F0C69}"/>
              </a:ext>
            </a:extLst>
          </p:cNvPr>
          <p:cNvSpPr txBox="1"/>
          <p:nvPr/>
        </p:nvSpPr>
        <p:spPr>
          <a:xfrm>
            <a:off x="2249333" y="959037"/>
            <a:ext cx="12381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Mỗi đồ vật sau có dạng hình gì?</a:t>
            </a:r>
            <a:endParaRPr lang="en-US" sz="6000" b="1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C655573C-3705-A05C-0121-9BA68C5D4A12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499FC3-6C52-9404-9FB6-84A4E785BEE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E33B023-CBFF-CD8A-EAF4-88A188163C6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EAAF8BD-DF89-B844-9618-9C6C8377151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5875D4-E11E-4901-6F8C-1FB54B3BE4A6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C958B22B-F38B-49EF-1DD6-4BB4D2E1D3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476500"/>
            <a:ext cx="3231294" cy="3214842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E36AA8E5-6976-FD1F-C95F-27F0151218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25" y="3626971"/>
            <a:ext cx="3231294" cy="913900"/>
          </a:xfrm>
          <a:prstGeom prst="rect">
            <a:avLst/>
          </a:prstGeom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C82CB965-7285-59BC-1D8A-96357B8CB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48" y="2476500"/>
            <a:ext cx="3231228" cy="3214842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080227D3-C782-1616-7D09-A06735FB53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206" y="3378270"/>
            <a:ext cx="3231294" cy="1411302"/>
          </a:xfrm>
          <a:prstGeom prst="rect">
            <a:avLst/>
          </a:prstGeom>
        </p:spPr>
      </p:pic>
      <p:grpSp>
        <p:nvGrpSpPr>
          <p:cNvPr id="34" name="PHẠM DUYÊN 7 - 9Slide.vn">
            <a:extLst>
              <a:ext uri="{FF2B5EF4-FFF2-40B4-BE49-F238E27FC236}">
                <a16:creationId xmlns:a16="http://schemas.microsoft.com/office/drawing/2014/main" id="{6E87044E-AD7D-E614-9335-D434000FF0AD}"/>
              </a:ext>
            </a:extLst>
          </p:cNvPr>
          <p:cNvGrpSpPr/>
          <p:nvPr/>
        </p:nvGrpSpPr>
        <p:grpSpPr>
          <a:xfrm>
            <a:off x="1371598" y="7761484"/>
            <a:ext cx="6873742" cy="1566479"/>
            <a:chOff x="11109470" y="10287000"/>
            <a:chExt cx="6873742" cy="156647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90A77E-E750-201F-C0BF-80ACB7831C01}"/>
                </a:ext>
              </a:extLst>
            </p:cNvPr>
            <p:cNvGrpSpPr/>
            <p:nvPr/>
          </p:nvGrpSpPr>
          <p:grpSpPr>
            <a:xfrm>
              <a:off x="11109470" y="10287000"/>
              <a:ext cx="6873742" cy="1566479"/>
              <a:chOff x="2710274" y="3047185"/>
              <a:chExt cx="1332115" cy="1100747"/>
            </a:xfrm>
          </p:grpSpPr>
          <p:grpSp>
            <p:nvGrpSpPr>
              <p:cNvPr id="30" name="10">
                <a:extLst>
                  <a:ext uri="{FF2B5EF4-FFF2-40B4-BE49-F238E27FC236}">
                    <a16:creationId xmlns:a16="http://schemas.microsoft.com/office/drawing/2014/main" id="{AD45FAAD-1813-ABB9-FAEB-9E0CF5A9A669}"/>
                  </a:ext>
                </a:extLst>
              </p:cNvPr>
              <p:cNvGrpSpPr/>
              <p:nvPr/>
            </p:nvGrpSpPr>
            <p:grpSpPr>
              <a:xfrm>
                <a:off x="2740096" y="3047185"/>
                <a:ext cx="1302293" cy="1100747"/>
                <a:chOff x="5533163" y="1969001"/>
                <a:chExt cx="1635911" cy="1382734"/>
              </a:xfrm>
              <a:effectLst>
                <a:outerShdw blurRad="228600" dist="165100" dir="5400000" sx="86000" sy="86000" algn="ctr" rotWithShape="0">
                  <a:srgbClr val="000000">
                    <a:alpha val="39000"/>
                  </a:srgbClr>
                </a:outerShdw>
              </a:effectLst>
            </p:grpSpPr>
            <p:sp>
              <p:nvSpPr>
                <p:cNvPr id="32" name="12">
                  <a:extLst>
                    <a:ext uri="{FF2B5EF4-FFF2-40B4-BE49-F238E27FC236}">
                      <a16:creationId xmlns:a16="http://schemas.microsoft.com/office/drawing/2014/main" id="{5BF24AC8-CA7A-3411-29F7-BC4B30884EA5}"/>
                    </a:ext>
                  </a:extLst>
                </p:cNvPr>
                <p:cNvSpPr/>
                <p:nvPr/>
              </p:nvSpPr>
              <p:spPr>
                <a:xfrm>
                  <a:off x="5533163" y="1969001"/>
                  <a:ext cx="1635911" cy="1382734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FFFFFF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4800" ker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13">
                  <a:extLst>
                    <a:ext uri="{FF2B5EF4-FFF2-40B4-BE49-F238E27FC236}">
                      <a16:creationId xmlns:a16="http://schemas.microsoft.com/office/drawing/2014/main" id="{63909807-2FDA-C1A9-1483-FBCF719A9A11}"/>
                    </a:ext>
                  </a:extLst>
                </p:cNvPr>
                <p:cNvSpPr/>
                <p:nvPr/>
              </p:nvSpPr>
              <p:spPr>
                <a:xfrm>
                  <a:off x="5563107" y="2031103"/>
                  <a:ext cx="1577401" cy="1258530"/>
                </a:xfrm>
                <a:prstGeom prst="roundRect">
                  <a:avLst/>
                </a:prstGeom>
                <a:solidFill>
                  <a:srgbClr val="C387B5"/>
                </a:solidFill>
                <a:ln w="19050" cap="flat" cmpd="sng" algn="ctr">
                  <a:noFill/>
                  <a:prstDash val="sys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4800" ker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1" name="TextBox 18">
                <a:extLst>
                  <a:ext uri="{FF2B5EF4-FFF2-40B4-BE49-F238E27FC236}">
                    <a16:creationId xmlns:a16="http://schemas.microsoft.com/office/drawing/2014/main" id="{8C3BC142-B3EE-A9BD-EB9B-D2D34D6BDD9D}"/>
                  </a:ext>
                </a:extLst>
              </p:cNvPr>
              <p:cNvSpPr txBox="1"/>
              <p:nvPr/>
            </p:nvSpPr>
            <p:spPr>
              <a:xfrm>
                <a:off x="2710274" y="3241473"/>
                <a:ext cx="1100747" cy="646053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4800" b="1" ker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Khối lập phương</a:t>
                </a:r>
                <a:endParaRPr lang="zh-CN" altLang="en-US" sz="48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1D0E27-D0EB-67B2-A080-D6F76B88D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7115" y="10625487"/>
              <a:ext cx="901538" cy="89603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PHẠM DUYÊN 8 - 9Slide.vn">
            <a:extLst>
              <a:ext uri="{FF2B5EF4-FFF2-40B4-BE49-F238E27FC236}">
                <a16:creationId xmlns:a16="http://schemas.microsoft.com/office/drawing/2014/main" id="{98FAC030-FC2D-AA69-944A-FC80E30BE610}"/>
              </a:ext>
            </a:extLst>
          </p:cNvPr>
          <p:cNvGrpSpPr/>
          <p:nvPr/>
        </p:nvGrpSpPr>
        <p:grpSpPr>
          <a:xfrm>
            <a:off x="9539289" y="7761484"/>
            <a:ext cx="7198514" cy="1566479"/>
            <a:chOff x="2021688" y="8067926"/>
            <a:chExt cx="7198514" cy="15664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04DF1E5-65E0-C150-3855-09C9983DA750}"/>
                </a:ext>
              </a:extLst>
            </p:cNvPr>
            <p:cNvGrpSpPr/>
            <p:nvPr/>
          </p:nvGrpSpPr>
          <p:grpSpPr>
            <a:xfrm>
              <a:off x="2021688" y="8067926"/>
              <a:ext cx="7198514" cy="1566479"/>
              <a:chOff x="2739809" y="3047185"/>
              <a:chExt cx="1395055" cy="1100747"/>
            </a:xfrm>
          </p:grpSpPr>
          <p:grpSp>
            <p:nvGrpSpPr>
              <p:cNvPr id="16" name="10">
                <a:extLst>
                  <a:ext uri="{FF2B5EF4-FFF2-40B4-BE49-F238E27FC236}">
                    <a16:creationId xmlns:a16="http://schemas.microsoft.com/office/drawing/2014/main" id="{5004F519-B325-CC38-7AFB-086EA9DE5BCC}"/>
                  </a:ext>
                </a:extLst>
              </p:cNvPr>
              <p:cNvGrpSpPr/>
              <p:nvPr/>
            </p:nvGrpSpPr>
            <p:grpSpPr>
              <a:xfrm>
                <a:off x="2740094" y="3047185"/>
                <a:ext cx="1394770" cy="1100747"/>
                <a:chOff x="5533163" y="1969001"/>
                <a:chExt cx="1752079" cy="1382734"/>
              </a:xfrm>
              <a:effectLst>
                <a:outerShdw blurRad="228600" dist="165100" dir="5400000" sx="86000" sy="86000" algn="ctr" rotWithShape="0">
                  <a:srgbClr val="000000">
                    <a:alpha val="39000"/>
                  </a:srgbClr>
                </a:outerShdw>
              </a:effectLst>
            </p:grpSpPr>
            <p:sp>
              <p:nvSpPr>
                <p:cNvPr id="19" name="12">
                  <a:extLst>
                    <a:ext uri="{FF2B5EF4-FFF2-40B4-BE49-F238E27FC236}">
                      <a16:creationId xmlns:a16="http://schemas.microsoft.com/office/drawing/2014/main" id="{201A7905-11F9-F658-CBD0-A7DE0D2C1950}"/>
                    </a:ext>
                  </a:extLst>
                </p:cNvPr>
                <p:cNvSpPr/>
                <p:nvPr/>
              </p:nvSpPr>
              <p:spPr>
                <a:xfrm>
                  <a:off x="5533163" y="1969001"/>
                  <a:ext cx="1752079" cy="1382734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FFFFFF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4800" ker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" name="13">
                  <a:extLst>
                    <a:ext uri="{FF2B5EF4-FFF2-40B4-BE49-F238E27FC236}">
                      <a16:creationId xmlns:a16="http://schemas.microsoft.com/office/drawing/2014/main" id="{F31D0FE6-2472-478D-2139-3FD899B8D0A5}"/>
                    </a:ext>
                  </a:extLst>
                </p:cNvPr>
                <p:cNvSpPr/>
                <p:nvPr/>
              </p:nvSpPr>
              <p:spPr>
                <a:xfrm>
                  <a:off x="5563107" y="2031103"/>
                  <a:ext cx="1691990" cy="1258530"/>
                </a:xfrm>
                <a:prstGeom prst="roundRect">
                  <a:avLst/>
                </a:prstGeom>
                <a:solidFill>
                  <a:srgbClr val="C387B5"/>
                </a:solidFill>
                <a:ln w="19050" cap="flat" cmpd="sng" algn="ctr">
                  <a:noFill/>
                  <a:prstDash val="sys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4800" ker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E8533E51-6195-7C1D-1339-17CEA6D97B06}"/>
                  </a:ext>
                </a:extLst>
              </p:cNvPr>
              <p:cNvSpPr txBox="1"/>
              <p:nvPr/>
            </p:nvSpPr>
            <p:spPr>
              <a:xfrm>
                <a:off x="2739809" y="3241473"/>
                <a:ext cx="1100747" cy="646053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4800" b="1" ker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Khối hộp chữ nhật</a:t>
                </a:r>
                <a:endParaRPr lang="zh-CN" altLang="en-US" sz="48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5C6C40-B42D-DD86-89C0-4F237CB6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440" y="8476834"/>
              <a:ext cx="1207246" cy="73466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36" name="PHẠM DUYÊN 9 - 9Slide.vn">
            <a:extLst>
              <a:ext uri="{FF2B5EF4-FFF2-40B4-BE49-F238E27FC236}">
                <a16:creationId xmlns:a16="http://schemas.microsoft.com/office/drawing/2014/main" id="{771EB979-AEE7-F805-9790-16AC83170407}"/>
              </a:ext>
            </a:extLst>
          </p:cNvPr>
          <p:cNvCxnSpPr>
            <a:cxnSpLocks/>
          </p:cNvCxnSpPr>
          <p:nvPr/>
        </p:nvCxnSpPr>
        <p:spPr>
          <a:xfrm>
            <a:off x="2303558" y="5702077"/>
            <a:ext cx="2261236" cy="2059407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HẠM DUYÊN 10 - 9Slide.vn">
            <a:extLst>
              <a:ext uri="{FF2B5EF4-FFF2-40B4-BE49-F238E27FC236}">
                <a16:creationId xmlns:a16="http://schemas.microsoft.com/office/drawing/2014/main" id="{29004E6C-9E05-5C97-E64E-25BD73F1D06B}"/>
              </a:ext>
            </a:extLst>
          </p:cNvPr>
          <p:cNvCxnSpPr>
            <a:cxnSpLocks/>
          </p:cNvCxnSpPr>
          <p:nvPr/>
        </p:nvCxnSpPr>
        <p:spPr>
          <a:xfrm>
            <a:off x="6818408" y="4559077"/>
            <a:ext cx="6006168" cy="3202407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HẠM DUYÊN 11 - 9Slide.vn">
            <a:extLst>
              <a:ext uri="{FF2B5EF4-FFF2-40B4-BE49-F238E27FC236}">
                <a16:creationId xmlns:a16="http://schemas.microsoft.com/office/drawing/2014/main" id="{17055D3F-FBB3-7F55-17DB-CB19C41B9C94}"/>
              </a:ext>
            </a:extLst>
          </p:cNvPr>
          <p:cNvCxnSpPr>
            <a:cxnSpLocks/>
          </p:cNvCxnSpPr>
          <p:nvPr/>
        </p:nvCxnSpPr>
        <p:spPr>
          <a:xfrm flipH="1">
            <a:off x="5105400" y="5663977"/>
            <a:ext cx="5656358" cy="2097507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HẠM DUYÊN 12 - 9Slide.vn">
            <a:extLst>
              <a:ext uri="{FF2B5EF4-FFF2-40B4-BE49-F238E27FC236}">
                <a16:creationId xmlns:a16="http://schemas.microsoft.com/office/drawing/2014/main" id="{F4B392F8-7BB1-1D21-02D6-E75030FC1CD1}"/>
              </a:ext>
            </a:extLst>
          </p:cNvPr>
          <p:cNvCxnSpPr>
            <a:cxnSpLocks/>
          </p:cNvCxnSpPr>
          <p:nvPr/>
        </p:nvCxnSpPr>
        <p:spPr>
          <a:xfrm flipH="1">
            <a:off x="13411200" y="4806727"/>
            <a:ext cx="1619250" cy="2954757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58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D29F03E9-6847-F678-A9B7-0566D89174B4}"/>
              </a:ext>
            </a:extLst>
          </p:cNvPr>
          <p:cNvSpPr txBox="1"/>
          <p:nvPr/>
        </p:nvSpPr>
        <p:spPr>
          <a:xfrm>
            <a:off x="3124201" y="5074016"/>
            <a:ext cx="7848600" cy="342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4800" b="1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 Em hãy nêu tên một số đồ vật có dạng khối lập phương hoặc khối hộp chữ nhật ở quanh ta nhé!</a:t>
            </a:r>
            <a:endParaRPr lang="en-US" sz="4800" b="1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E08F2B2-6D38-8379-EDDD-712AB0245A84}"/>
              </a:ext>
            </a:extLst>
          </p:cNvPr>
          <p:cNvGrpSpPr/>
          <p:nvPr/>
        </p:nvGrpSpPr>
        <p:grpSpPr>
          <a:xfrm>
            <a:off x="6435068" y="3918033"/>
            <a:ext cx="1036826" cy="1149267"/>
            <a:chOff x="1559434" y="1125003"/>
            <a:chExt cx="668922" cy="7414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00F220-3829-D6BC-9AAD-71F1843F5DA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EEBF876-2264-E0C0-7F74-0FF21C42FBD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E573914-53AB-AABE-108C-5965E769E35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83712F-C8F5-002E-4A14-F5B77F7D3A75}"/>
                </a:ext>
              </a:extLst>
            </p:cNvPr>
            <p:cNvSpPr txBox="1"/>
            <p:nvPr/>
          </p:nvSpPr>
          <p:spPr>
            <a:xfrm>
              <a:off x="1710494" y="1125003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966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03D0E009-26A3-4352-AD06-8114C106E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1" y="1301906"/>
            <a:ext cx="6348266" cy="38465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B6FF11D3-1ACD-457F-BB91-E4E8B3813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983289"/>
            <a:ext cx="4026338" cy="40263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9693A837-9D91-4688-AA6E-F57E19806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43" y="1257300"/>
            <a:ext cx="4026336" cy="40263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6558B195-E877-4DFA-BAFD-A11ED0621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301" y="5524120"/>
            <a:ext cx="4850837" cy="32366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771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B664DAEC-4CB1-5257-BF46-F5C118E4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2886453"/>
            <a:ext cx="10591800" cy="39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3549444" y="786440"/>
            <a:ext cx="11759382" cy="3343108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3864078"/>
            <a:ext cx="18288000" cy="6414320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5638800" y="1666196"/>
            <a:ext cx="79805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– 3 = ?</a:t>
            </a:r>
            <a:endParaRPr lang="en-US" sz="8000">
              <a:solidFill>
                <a:schemeClr val="bg1"/>
              </a:solidFill>
            </a:endParaRPr>
          </a:p>
        </p:txBody>
      </p:sp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86142" y="6964333"/>
            <a:ext cx="5001936" cy="2672308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46408" y="2389239"/>
            <a:ext cx="961114" cy="151632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424106" y="107714"/>
            <a:ext cx="1644590" cy="1064872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569849" y="139881"/>
            <a:ext cx="775490" cy="502130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729506" y="582450"/>
            <a:ext cx="775490" cy="502130"/>
          </a:xfrm>
          <a:prstGeom prst="rect">
            <a:avLst/>
          </a:prstGeom>
        </p:spPr>
      </p:pic>
      <p:grpSp>
        <p:nvGrpSpPr>
          <p:cNvPr id="22" name="A">
            <a:extLst>
              <a:ext uri="{FF2B5EF4-FFF2-40B4-BE49-F238E27FC236}">
                <a16:creationId xmlns:a16="http://schemas.microsoft.com/office/drawing/2014/main" id="{A4F56486-0834-6455-741D-C7563D4EAF07}"/>
              </a:ext>
            </a:extLst>
          </p:cNvPr>
          <p:cNvGrpSpPr/>
          <p:nvPr/>
        </p:nvGrpSpPr>
        <p:grpSpPr>
          <a:xfrm>
            <a:off x="1159727" y="4912846"/>
            <a:ext cx="5041490" cy="2214780"/>
            <a:chOff x="1159727" y="4912846"/>
            <a:chExt cx="5041490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435510" y="5190204"/>
              <a:ext cx="420329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8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0</a:t>
              </a:r>
              <a:endParaRPr lang="en-US" sz="88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B">
            <a:extLst>
              <a:ext uri="{FF2B5EF4-FFF2-40B4-BE49-F238E27FC236}">
                <a16:creationId xmlns:a16="http://schemas.microsoft.com/office/drawing/2014/main" id="{92496041-6976-991B-083B-0AC2FF347A0C}"/>
              </a:ext>
            </a:extLst>
          </p:cNvPr>
          <p:cNvGrpSpPr/>
          <p:nvPr/>
        </p:nvGrpSpPr>
        <p:grpSpPr>
          <a:xfrm>
            <a:off x="7218378" y="4912846"/>
            <a:ext cx="5041490" cy="2214780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94161" y="5190204"/>
              <a:ext cx="420329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8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4 </a:t>
              </a:r>
              <a:endParaRPr lang="en-US" sz="880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208919DD-93DC-5275-FB34-CA1DFDE237AC}"/>
              </a:ext>
            </a:extLst>
          </p:cNvPr>
          <p:cNvGrpSpPr/>
          <p:nvPr/>
        </p:nvGrpSpPr>
        <p:grpSpPr>
          <a:xfrm>
            <a:off x="4018233" y="7658389"/>
            <a:ext cx="5041490" cy="2214780"/>
            <a:chOff x="4018233" y="7658389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4018233" y="7658389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4294016" y="7935747"/>
              <a:ext cx="420329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8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1 </a:t>
              </a:r>
              <a:endParaRPr lang="en-US" sz="88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7522" y="523084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05513" y="7978662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80338" y="516075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37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3549444" y="786440"/>
            <a:ext cx="11759382" cy="3343108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3864078"/>
            <a:ext cx="18288000" cy="6414320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6513114" y="1727519"/>
            <a:ext cx="57828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– 5 + 2 = ?</a:t>
            </a:r>
            <a:endParaRPr lang="en-US" sz="8000">
              <a:solidFill>
                <a:schemeClr val="bg1"/>
              </a:solidFill>
            </a:endParaRPr>
          </a:p>
        </p:txBody>
      </p:sp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86142" y="6964333"/>
            <a:ext cx="5001936" cy="2672308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46408" y="2389239"/>
            <a:ext cx="961114" cy="151632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424106" y="107714"/>
            <a:ext cx="1644590" cy="1064872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569849" y="139881"/>
            <a:ext cx="775490" cy="502130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729506" y="582450"/>
            <a:ext cx="775490" cy="502130"/>
          </a:xfrm>
          <a:prstGeom prst="rect">
            <a:avLst/>
          </a:prstGeom>
        </p:spPr>
      </p:pic>
      <p:grpSp>
        <p:nvGrpSpPr>
          <p:cNvPr id="20" name="A-$">
            <a:extLst>
              <a:ext uri="{FF2B5EF4-FFF2-40B4-BE49-F238E27FC236}">
                <a16:creationId xmlns:a16="http://schemas.microsoft.com/office/drawing/2014/main" id="{9B1D17A6-DBE6-5C93-5ACC-4F4990B9FC74}"/>
              </a:ext>
            </a:extLst>
          </p:cNvPr>
          <p:cNvGrpSpPr/>
          <p:nvPr/>
        </p:nvGrpSpPr>
        <p:grpSpPr>
          <a:xfrm>
            <a:off x="1159727" y="4912846"/>
            <a:ext cx="5041490" cy="2214780"/>
            <a:chOff x="1159727" y="4912846"/>
            <a:chExt cx="5041490" cy="2214780"/>
          </a:xfrm>
        </p:grpSpPr>
        <p:grpSp>
          <p:nvGrpSpPr>
            <p:cNvPr id="33" name="A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435510" y="5190204"/>
              <a:ext cx="420329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2 </a:t>
              </a:r>
              <a:endParaRPr lang="en-US" sz="80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79D2C480-1721-4F45-8646-4D4CBEF9B5E1}"/>
              </a:ext>
            </a:extLst>
          </p:cNvPr>
          <p:cNvGrpSpPr/>
          <p:nvPr/>
        </p:nvGrpSpPr>
        <p:grpSpPr>
          <a:xfrm>
            <a:off x="7218378" y="4912846"/>
            <a:ext cx="5041490" cy="2214780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94161" y="5190204"/>
              <a:ext cx="420329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3 </a:t>
              </a:r>
              <a:endParaRPr lang="en-US" sz="80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AE07C5FE-E716-B7D2-1ACE-DE19A04E2FD8}"/>
              </a:ext>
            </a:extLst>
          </p:cNvPr>
          <p:cNvGrpSpPr/>
          <p:nvPr/>
        </p:nvGrpSpPr>
        <p:grpSpPr>
          <a:xfrm>
            <a:off x="1159727" y="7655697"/>
            <a:ext cx="5041490" cy="2214780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435510" y="7933055"/>
              <a:ext cx="420329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4 </a:t>
              </a:r>
              <a:endParaRPr lang="en-US" sz="800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D443E3D5-4E37-7BE7-9830-DAC31CD0EC69}"/>
              </a:ext>
            </a:extLst>
          </p:cNvPr>
          <p:cNvGrpSpPr/>
          <p:nvPr/>
        </p:nvGrpSpPr>
        <p:grpSpPr>
          <a:xfrm>
            <a:off x="7218378" y="7655697"/>
            <a:ext cx="5041490" cy="2214780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494161" y="7933055"/>
              <a:ext cx="420329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5 </a:t>
              </a:r>
              <a:endParaRPr lang="en-US" sz="8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7522" y="523084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01136" y="7852242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80338" y="516075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73338" y="793305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106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1159727" y="786440"/>
            <a:ext cx="16213873" cy="3343108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3864078"/>
            <a:ext cx="18288000" cy="6414320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1669818" y="1198720"/>
            <a:ext cx="151936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Sắp xếp các số </a:t>
            </a:r>
            <a:r>
              <a:rPr lang="en-US" sz="7200" b="1">
                <a:solidFill>
                  <a:srgbClr val="FF0000"/>
                </a:solidFill>
                <a:latin typeface="Montserrat Alternates Black" panose="00000A00000000000000" pitchFamily="50" charset="0"/>
              </a:rPr>
              <a:t>5, 3, 8, 2, 1</a:t>
            </a:r>
            <a:r>
              <a:rPr lang="en-US" sz="7200">
                <a:solidFill>
                  <a:srgbClr val="FF0000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theo thứ tự từ lớn đến bé</a:t>
            </a:r>
            <a:endParaRPr lang="en-US" sz="8000">
              <a:solidFill>
                <a:schemeClr val="bg1"/>
              </a:solidFill>
            </a:endParaRPr>
          </a:p>
        </p:txBody>
      </p:sp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86142" y="6964333"/>
            <a:ext cx="5001936" cy="2672308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81200" y="2334175"/>
            <a:ext cx="961114" cy="151632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424106" y="107714"/>
            <a:ext cx="1644590" cy="1064872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569849" y="139881"/>
            <a:ext cx="775490" cy="502130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729506" y="582450"/>
            <a:ext cx="775490" cy="502130"/>
          </a:xfrm>
          <a:prstGeom prst="rect">
            <a:avLst/>
          </a:prstGeom>
        </p:spPr>
      </p:pic>
      <p:grpSp>
        <p:nvGrpSpPr>
          <p:cNvPr id="20" name="A">
            <a:extLst>
              <a:ext uri="{FF2B5EF4-FFF2-40B4-BE49-F238E27FC236}">
                <a16:creationId xmlns:a16="http://schemas.microsoft.com/office/drawing/2014/main" id="{BCAFB563-0BF5-F521-EA42-0035B0D98E27}"/>
              </a:ext>
            </a:extLst>
          </p:cNvPr>
          <p:cNvGrpSpPr/>
          <p:nvPr/>
        </p:nvGrpSpPr>
        <p:grpSpPr>
          <a:xfrm>
            <a:off x="1159727" y="4912846"/>
            <a:ext cx="5041490" cy="2214780"/>
            <a:chOff x="1159727" y="4912846"/>
            <a:chExt cx="5041490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320124" y="5483063"/>
              <a:ext cx="42032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8,5,3,2,1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F91E29A0-3C2A-4A36-6B2D-27B7E74372FC}"/>
              </a:ext>
            </a:extLst>
          </p:cNvPr>
          <p:cNvGrpSpPr/>
          <p:nvPr/>
        </p:nvGrpSpPr>
        <p:grpSpPr>
          <a:xfrm>
            <a:off x="7218378" y="4912846"/>
            <a:ext cx="5041490" cy="2214780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03990" y="5570086"/>
              <a:ext cx="42032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8,5,2,3,1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62D6CCA3-3375-D527-437B-A72AA682C702}"/>
              </a:ext>
            </a:extLst>
          </p:cNvPr>
          <p:cNvGrpSpPr/>
          <p:nvPr/>
        </p:nvGrpSpPr>
        <p:grpSpPr>
          <a:xfrm>
            <a:off x="1159727" y="7655697"/>
            <a:ext cx="5041490" cy="2214780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345339" y="8312937"/>
              <a:ext cx="42032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8,3,5,2,1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43DB1F95-B245-4508-FD08-8F047819E566}"/>
              </a:ext>
            </a:extLst>
          </p:cNvPr>
          <p:cNvGrpSpPr/>
          <p:nvPr/>
        </p:nvGrpSpPr>
        <p:grpSpPr>
          <a:xfrm>
            <a:off x="7218378" y="7655697"/>
            <a:ext cx="5041490" cy="2214780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403990" y="8312937"/>
              <a:ext cx="42032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5,3,8,2,1 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504753" y="802644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316984" y="5288911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697451" y="533495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62565" y="7991924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2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914400" y="786440"/>
            <a:ext cx="16306800" cy="3278266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60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60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3864078"/>
            <a:ext cx="18288000" cy="6414320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2554151" y="1467388"/>
            <a:ext cx="701103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7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vẽ bên có mấy hình tam giác:</a:t>
            </a:r>
            <a:endParaRPr lang="en-US" sz="5700">
              <a:solidFill>
                <a:schemeClr val="bg1"/>
              </a:solidFill>
            </a:endParaRPr>
          </a:p>
        </p:txBody>
      </p:sp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86142" y="6964333"/>
            <a:ext cx="5001936" cy="2672308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524637" y="2735309"/>
            <a:ext cx="685163" cy="1080961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424106" y="107714"/>
            <a:ext cx="1644590" cy="1064872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569849" y="139881"/>
            <a:ext cx="775490" cy="502130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729506" y="582450"/>
            <a:ext cx="775490" cy="502130"/>
          </a:xfrm>
          <a:prstGeom prst="rect">
            <a:avLst/>
          </a:prstGeom>
        </p:spPr>
      </p:pic>
      <p:grpSp>
        <p:nvGrpSpPr>
          <p:cNvPr id="20" name="A">
            <a:extLst>
              <a:ext uri="{FF2B5EF4-FFF2-40B4-BE49-F238E27FC236}">
                <a16:creationId xmlns:a16="http://schemas.microsoft.com/office/drawing/2014/main" id="{2FD85FAB-FCCA-933E-88BF-9ECDE9A7E3FC}"/>
              </a:ext>
            </a:extLst>
          </p:cNvPr>
          <p:cNvGrpSpPr/>
          <p:nvPr/>
        </p:nvGrpSpPr>
        <p:grpSpPr>
          <a:xfrm>
            <a:off x="1066800" y="4912846"/>
            <a:ext cx="5134417" cy="2214780"/>
            <a:chOff x="1066800" y="4912846"/>
            <a:chExt cx="5134417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066800" y="5524500"/>
              <a:ext cx="42032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4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DF598E30-037C-A7B7-F604-8BE13ED5802C}"/>
              </a:ext>
            </a:extLst>
          </p:cNvPr>
          <p:cNvGrpSpPr/>
          <p:nvPr/>
        </p:nvGrpSpPr>
        <p:grpSpPr>
          <a:xfrm>
            <a:off x="7125451" y="4912846"/>
            <a:ext cx="5134417" cy="2214780"/>
            <a:chOff x="7125451" y="4912846"/>
            <a:chExt cx="5134417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125451" y="5524500"/>
              <a:ext cx="42032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6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68174C6D-AF15-3FD7-D47E-BA4FBE804D19}"/>
              </a:ext>
            </a:extLst>
          </p:cNvPr>
          <p:cNvGrpSpPr/>
          <p:nvPr/>
        </p:nvGrpSpPr>
        <p:grpSpPr>
          <a:xfrm>
            <a:off x="1066800" y="7655697"/>
            <a:ext cx="5134417" cy="2214780"/>
            <a:chOff x="1066800" y="7655697"/>
            <a:chExt cx="5134417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066800" y="8267351"/>
              <a:ext cx="42032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8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0E76126F-8FE4-F9DD-924C-4DAFBA6474C8}"/>
              </a:ext>
            </a:extLst>
          </p:cNvPr>
          <p:cNvGrpSpPr/>
          <p:nvPr/>
        </p:nvGrpSpPr>
        <p:grpSpPr>
          <a:xfrm>
            <a:off x="7125451" y="7655697"/>
            <a:ext cx="5134417" cy="2214780"/>
            <a:chOff x="7125451" y="7655697"/>
            <a:chExt cx="5134417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125451" y="8267351"/>
              <a:ext cx="42032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10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7522" y="523084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50046" y="525381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35594" y="786796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73338" y="793305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2B72531B-E4D7-1EFD-860C-C9F2C8BF054C}"/>
              </a:ext>
            </a:extLst>
          </p:cNvPr>
          <p:cNvSpPr/>
          <p:nvPr/>
        </p:nvSpPr>
        <p:spPr>
          <a:xfrm>
            <a:off x="11575772" y="1208409"/>
            <a:ext cx="4153734" cy="2260773"/>
          </a:xfrm>
          <a:prstGeom prst="triangle">
            <a:avLst>
              <a:gd name="adj" fmla="val 2679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8374DDF-1D8C-A566-E7A4-AB929849A935}"/>
              </a:ext>
            </a:extLst>
          </p:cNvPr>
          <p:cNvCxnSpPr>
            <a:cxnSpLocks/>
            <a:stCxn id="32" idx="2"/>
            <a:endCxn id="32" idx="5"/>
          </p:cNvCxnSpPr>
          <p:nvPr/>
        </p:nvCxnSpPr>
        <p:spPr>
          <a:xfrm flipV="1">
            <a:off x="11575772" y="2338796"/>
            <a:ext cx="2633384" cy="11303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EACDCDE-6705-C66F-8DBA-9D692388FEEB}"/>
              </a:ext>
            </a:extLst>
          </p:cNvPr>
          <p:cNvCxnSpPr>
            <a:endCxn id="32" idx="1"/>
          </p:cNvCxnSpPr>
          <p:nvPr/>
        </p:nvCxnSpPr>
        <p:spPr>
          <a:xfrm flipH="1" flipV="1">
            <a:off x="12132289" y="2338796"/>
            <a:ext cx="349234" cy="11303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853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EA55818F-2D1A-FD84-3A2F-7ECD469E6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546" y="2890647"/>
            <a:ext cx="3140854" cy="3070352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FD9AF758-C782-120F-8EA7-F10A66BC0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995" y="2820643"/>
            <a:ext cx="7718205" cy="3237257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75FBAC77-4905-0F7B-2E66-E53BC166B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946" y="5268353"/>
            <a:ext cx="11754107" cy="1322947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156E98A3-E1B3-3FAC-BC00-608EC11A2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00" y="-38100"/>
            <a:ext cx="3613028" cy="179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5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060126" y="8087119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600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1</a:t>
            </a:r>
            <a:endParaRPr lang="en-GB" sz="6000" dirty="0">
              <a:solidFill>
                <a:schemeClr val="bg1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00" y="-38100"/>
            <a:ext cx="3613028" cy="179550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BBDE63C2-0B76-6175-0481-33F9B89680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0" t="10193" r="18422" b="32066"/>
          <a:stretch/>
        </p:blipFill>
        <p:spPr>
          <a:xfrm>
            <a:off x="6324600" y="1943100"/>
            <a:ext cx="5181600" cy="2618982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AB538599-085F-C92B-6854-2DEDDFB78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807" y="4152900"/>
            <a:ext cx="10721110" cy="308505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8957BA9B-FB63-F978-E3BB-2FA6C9057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00" y="5162550"/>
            <a:ext cx="7543800" cy="257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5616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PHẠM DUYÊN - XANH LÁ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146356"/>
      </a:accent1>
      <a:accent2>
        <a:srgbClr val="229F94"/>
      </a:accent2>
      <a:accent3>
        <a:srgbClr val="6FB3A5"/>
      </a:accent3>
      <a:accent4>
        <a:srgbClr val="C1DEAE"/>
      </a:accent4>
      <a:accent5>
        <a:srgbClr val="FABB51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629</TotalTime>
  <Words>246</Words>
  <Application>Microsoft Office PowerPoint</Application>
  <PresentationFormat>Custom</PresentationFormat>
  <Paragraphs>68</Paragraphs>
  <Slides>25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#9Slide06 VL Fadilla</vt:lpstr>
      <vt:lpstr>UVN Chim Bien Nang</vt:lpstr>
      <vt:lpstr>Cooper Std Black</vt:lpstr>
      <vt:lpstr>Montserrat Alternates Black</vt:lpstr>
      <vt:lpstr>#9Slide01 Noi dung ngan</vt:lpstr>
      <vt:lpstr>Arial</vt:lpstr>
      <vt:lpstr>Calibri</vt:lpstr>
      <vt:lpstr>Arial-Rounded</vt:lpstr>
      <vt:lpstr>#9Slide03 Sofia Pro Soft Bold</vt:lpstr>
      <vt:lpstr>#9Slide03 Sofia Pro 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253</cp:revision>
  <dcterms:created xsi:type="dcterms:W3CDTF">2006-08-16T00:00:00Z</dcterms:created>
  <dcterms:modified xsi:type="dcterms:W3CDTF">2023-12-10T12:54:03Z</dcterms:modified>
  <cp:category>9Slide.vn</cp:category>
  <dc:identifier>DAFOJ1LuU7I</dc:identifier>
</cp:coreProperties>
</file>