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129A0A-B27B-4A28-923C-648B6C5C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6" y="69813"/>
            <a:ext cx="9025910" cy="6718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3079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129920-59AF-4487-A2B4-8F214CC897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3052"/>
          </a:xfrm>
          <a:prstGeom prst="rect">
            <a:avLst/>
          </a:prstGeom>
        </p:spPr>
      </p:pic>
      <p:pic>
        <p:nvPicPr>
          <p:cNvPr id="4" name="7">
            <a:extLst>
              <a:ext uri="{FF2B5EF4-FFF2-40B4-BE49-F238E27FC236}">
                <a16:creationId xmlns:a16="http://schemas.microsoft.com/office/drawing/2014/main" id="{E7959A9F-89D3-41A3-9439-78477F7E0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1250" r="2224" b="448"/>
          <a:stretch/>
        </p:blipFill>
        <p:spPr>
          <a:xfrm rot="16200000">
            <a:off x="1140694" y="-1140692"/>
            <a:ext cx="68626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64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3" indent="0">
              <a:buNone/>
              <a:defRPr sz="1001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3" indent="0">
              <a:buNone/>
              <a:defRPr sz="1001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2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8" indent="-342908" algn="l" defTabSz="91442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7" algn="l" defTabSz="91442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">
            <a:extLst>
              <a:ext uri="{FF2B5EF4-FFF2-40B4-BE49-F238E27FC236}">
                <a16:creationId xmlns:a16="http://schemas.microsoft.com/office/drawing/2014/main" id="{11E0595E-CA64-43EA-9558-EB5B8E886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1" t="13836" r="2340" b="3536"/>
          <a:stretch>
            <a:fillRect/>
          </a:stretch>
        </p:blipFill>
        <p:spPr>
          <a:xfrm flipH="1">
            <a:off x="122497" y="4314142"/>
            <a:ext cx="1172905" cy="1654096"/>
          </a:xfrm>
          <a:prstGeom prst="rect">
            <a:avLst/>
          </a:prstGeom>
        </p:spPr>
      </p:pic>
      <p:grpSp>
        <p:nvGrpSpPr>
          <p:cNvPr id="7" name="14">
            <a:extLst>
              <a:ext uri="{FF2B5EF4-FFF2-40B4-BE49-F238E27FC236}">
                <a16:creationId xmlns:a16="http://schemas.microsoft.com/office/drawing/2014/main" id="{30FFF268-D7FD-4F89-B77C-44714A387097}"/>
              </a:ext>
            </a:extLst>
          </p:cNvPr>
          <p:cNvGrpSpPr/>
          <p:nvPr/>
        </p:nvGrpSpPr>
        <p:grpSpPr>
          <a:xfrm>
            <a:off x="7021645" y="4397664"/>
            <a:ext cx="2125940" cy="1660735"/>
            <a:chOff x="7335072" y="2956015"/>
            <a:chExt cx="5111893" cy="3993291"/>
          </a:xfrm>
        </p:grpSpPr>
        <p:pic>
          <p:nvPicPr>
            <p:cNvPr id="8" name="11">
              <a:extLst>
                <a:ext uri="{FF2B5EF4-FFF2-40B4-BE49-F238E27FC236}">
                  <a16:creationId xmlns:a16="http://schemas.microsoft.com/office/drawing/2014/main" id="{0AE87AB0-BB4A-40DE-9C54-E168196DD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072" y="2956015"/>
              <a:ext cx="5111893" cy="3993291"/>
            </a:xfrm>
            <a:prstGeom prst="rect">
              <a:avLst/>
            </a:prstGeom>
          </p:spPr>
        </p:pic>
        <p:pic>
          <p:nvPicPr>
            <p:cNvPr id="9" name="12">
              <a:extLst>
                <a:ext uri="{FF2B5EF4-FFF2-40B4-BE49-F238E27FC236}">
                  <a16:creationId xmlns:a16="http://schemas.microsoft.com/office/drawing/2014/main" id="{446066B8-5CBD-4AB8-9642-8393346214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4" t="6700" r="53507" b="61752"/>
            <a:stretch>
              <a:fillRect/>
            </a:stretch>
          </p:blipFill>
          <p:spPr>
            <a:xfrm>
              <a:off x="10210210" y="3405440"/>
              <a:ext cx="900242" cy="1338413"/>
            </a:xfrm>
            <a:prstGeom prst="rect">
              <a:avLst/>
            </a:prstGeom>
          </p:spPr>
        </p:pic>
      </p:grpSp>
      <p:pic>
        <p:nvPicPr>
          <p:cNvPr id="10" name="16">
            <a:extLst>
              <a:ext uri="{FF2B5EF4-FFF2-40B4-BE49-F238E27FC236}">
                <a16:creationId xmlns:a16="http://schemas.microsoft.com/office/drawing/2014/main" id="{335FD4BE-5884-4AC1-9845-1846FD3B8D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51206" r="68211" b="25883"/>
          <a:stretch>
            <a:fillRect/>
          </a:stretch>
        </p:blipFill>
        <p:spPr>
          <a:xfrm>
            <a:off x="6749758" y="4988187"/>
            <a:ext cx="399071" cy="6322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943720" y="1930704"/>
            <a:ext cx="6911553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chemeClr val="accent5">
                    <a:lumMod val="50000"/>
                  </a:schemeClr>
                </a:solidFill>
                <a:cs typeface="Arial"/>
                <a:sym typeface="Arial"/>
              </a:rPr>
              <a:t>TRƯỜNG TIỂU HỌC PHÚC LỢI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604493" y="2255052"/>
            <a:ext cx="7590009" cy="266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12451" b="1" kern="0" dirty="0">
                <a:solidFill>
                  <a:srgbClr val="3B9185"/>
                </a:solidFill>
                <a:cs typeface="Arial"/>
                <a:sym typeface="Arial"/>
              </a:rPr>
              <a:t>ĐẠO ĐỨC</a:t>
            </a:r>
          </a:p>
        </p:txBody>
      </p:sp>
    </p:spTree>
    <p:extLst>
      <p:ext uri="{BB962C8B-B14F-4D97-AF65-F5344CB8AC3E}">
        <p14:creationId xmlns:p14="http://schemas.microsoft.com/office/powerpoint/2010/main" val="99405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1" y="2562227"/>
            <a:ext cx="3733801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">
            <a:extLst>
              <a:ext uri="{FF2B5EF4-FFF2-40B4-BE49-F238E27FC236}">
                <a16:creationId xmlns:a16="http://schemas.microsoft.com/office/drawing/2014/main" id="{11E0595E-CA64-43EA-9558-EB5B8E886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1" t="13836" r="2340" b="3536"/>
          <a:stretch>
            <a:fillRect/>
          </a:stretch>
        </p:blipFill>
        <p:spPr>
          <a:xfrm flipH="1">
            <a:off x="208938" y="4922895"/>
            <a:ext cx="1172905" cy="1654096"/>
          </a:xfrm>
          <a:prstGeom prst="rect">
            <a:avLst/>
          </a:prstGeom>
        </p:spPr>
      </p:pic>
      <p:grpSp>
        <p:nvGrpSpPr>
          <p:cNvPr id="7" name="14">
            <a:extLst>
              <a:ext uri="{FF2B5EF4-FFF2-40B4-BE49-F238E27FC236}">
                <a16:creationId xmlns:a16="http://schemas.microsoft.com/office/drawing/2014/main" id="{30FFF268-D7FD-4F89-B77C-44714A387097}"/>
              </a:ext>
            </a:extLst>
          </p:cNvPr>
          <p:cNvGrpSpPr/>
          <p:nvPr/>
        </p:nvGrpSpPr>
        <p:grpSpPr>
          <a:xfrm>
            <a:off x="6949293" y="5088159"/>
            <a:ext cx="2125940" cy="1660735"/>
            <a:chOff x="7335072" y="2956015"/>
            <a:chExt cx="5111893" cy="3993291"/>
          </a:xfrm>
        </p:grpSpPr>
        <p:pic>
          <p:nvPicPr>
            <p:cNvPr id="8" name="11">
              <a:extLst>
                <a:ext uri="{FF2B5EF4-FFF2-40B4-BE49-F238E27FC236}">
                  <a16:creationId xmlns:a16="http://schemas.microsoft.com/office/drawing/2014/main" id="{0AE87AB0-BB4A-40DE-9C54-E168196DD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072" y="2956015"/>
              <a:ext cx="5111893" cy="3993291"/>
            </a:xfrm>
            <a:prstGeom prst="rect">
              <a:avLst/>
            </a:prstGeom>
          </p:spPr>
        </p:pic>
        <p:pic>
          <p:nvPicPr>
            <p:cNvPr id="9" name="12">
              <a:extLst>
                <a:ext uri="{FF2B5EF4-FFF2-40B4-BE49-F238E27FC236}">
                  <a16:creationId xmlns:a16="http://schemas.microsoft.com/office/drawing/2014/main" id="{446066B8-5CBD-4AB8-9642-8393346214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4" t="6700" r="53507" b="61752"/>
            <a:stretch>
              <a:fillRect/>
            </a:stretch>
          </p:blipFill>
          <p:spPr>
            <a:xfrm>
              <a:off x="10210210" y="3405440"/>
              <a:ext cx="900242" cy="1338413"/>
            </a:xfrm>
            <a:prstGeom prst="rect">
              <a:avLst/>
            </a:prstGeom>
          </p:spPr>
        </p:pic>
      </p:grpSp>
      <p:pic>
        <p:nvPicPr>
          <p:cNvPr id="10" name="16">
            <a:extLst>
              <a:ext uri="{FF2B5EF4-FFF2-40B4-BE49-F238E27FC236}">
                <a16:creationId xmlns:a16="http://schemas.microsoft.com/office/drawing/2014/main" id="{335FD4BE-5884-4AC1-9845-1846FD3B8D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51206" r="68211" b="25883"/>
          <a:stretch>
            <a:fillRect/>
          </a:stretch>
        </p:blipFill>
        <p:spPr>
          <a:xfrm>
            <a:off x="7208769" y="5628895"/>
            <a:ext cx="399071" cy="6322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1173062" y="609600"/>
            <a:ext cx="6911553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chemeClr val="bg1"/>
                </a:solidFill>
                <a:cs typeface="Arial"/>
                <a:sym typeface="Arial"/>
              </a:rPr>
              <a:t>ĐẠO ĐỨC  1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173062" y="3436291"/>
            <a:ext cx="7010399" cy="1704899"/>
          </a:xfrm>
          <a:prstGeom prst="rect">
            <a:avLst/>
          </a:prstGeom>
        </p:spPr>
        <p:txBody>
          <a:bodyPr>
            <a:noAutofit/>
          </a:bodyPr>
          <a:lstStyle>
            <a:lvl1pPr marL="342908" indent="-342908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69" indent="-285757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9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1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Tự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giác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0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tập</a:t>
            </a:r>
            <a:endParaRPr lang="vi-VN" sz="80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83556"/>
            <a:ext cx="2452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35858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-52388"/>
            <a:ext cx="5791200" cy="1195388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113453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HAI CHÚ MÈO NGOAN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D91FE3-878E-FD44-C63E-B8307447F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615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1" y="5486401"/>
            <a:ext cx="8153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688FE-D9A4-4049-A12B-6BD56F6F2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72" y="1295401"/>
            <a:ext cx="5870258" cy="39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7" y="1371604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8" y="1196182"/>
            <a:ext cx="844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0CC60-59A9-499B-9026-1739F42CF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90" y="2133600"/>
            <a:ext cx="77588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81" y="1219201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3" y="2085508"/>
            <a:ext cx="327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1" y="3810001"/>
            <a:ext cx="1295401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45872-0BCF-45DF-A7F0-AFEDB28A0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1" y="1036149"/>
            <a:ext cx="5334000" cy="35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81" y="1219201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72974" y="2424269"/>
            <a:ext cx="7072745" cy="2086521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7" name="TextBox 6"/>
          <p:cNvSpPr txBox="1"/>
          <p:nvPr/>
        </p:nvSpPr>
        <p:spPr>
          <a:xfrm>
            <a:off x="772974" y="280291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/>
              <a:t>            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810001" y="5347855"/>
            <a:ext cx="1295401" cy="119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155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.VnUniverse</vt:lpstr>
      <vt:lpstr>Arial</vt:lpstr>
      <vt:lpstr>Arial-Rounded</vt:lpstr>
      <vt:lpstr>Calibri</vt:lpstr>
      <vt:lpstr>HP001 TD 4H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Ms Quyen</cp:lastModifiedBy>
  <cp:revision>27</cp:revision>
  <dcterms:created xsi:type="dcterms:W3CDTF">2006-08-16T00:00:00Z</dcterms:created>
  <dcterms:modified xsi:type="dcterms:W3CDTF">2023-01-29T16:05:53Z</dcterms:modified>
</cp:coreProperties>
</file>