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301" r:id="rId3"/>
    <p:sldId id="303" r:id="rId4"/>
    <p:sldId id="304" r:id="rId5"/>
    <p:sldId id="305" r:id="rId6"/>
    <p:sldId id="306" r:id="rId7"/>
    <p:sldId id="307" r:id="rId8"/>
    <p:sldId id="257" r:id="rId9"/>
    <p:sldId id="260" r:id="rId10"/>
    <p:sldId id="294" r:id="rId11"/>
    <p:sldId id="295" r:id="rId12"/>
    <p:sldId id="293" r:id="rId13"/>
    <p:sldId id="276" r:id="rId14"/>
    <p:sldId id="286" r:id="rId15"/>
    <p:sldId id="287" r:id="rId16"/>
    <p:sldId id="288" r:id="rId17"/>
    <p:sldId id="297" r:id="rId18"/>
    <p:sldId id="298" r:id="rId19"/>
    <p:sldId id="299" r:id="rId20"/>
    <p:sldId id="300" r:id="rId21"/>
    <p:sldId id="296" r:id="rId22"/>
    <p:sldId id="302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BigApple" pitchFamily="2" charset="0"/>
      <p:regular r:id="rId27"/>
    </p:embeddedFont>
    <p:embeddedFont>
      <p:font typeface="等线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.VnArial" panose="020B7200000000000000" pitchFamily="34" charset="0"/>
      <p:regular r:id="rId34"/>
      <p:bold r:id="rId35"/>
      <p:italic r:id="rId36"/>
      <p:boldItalic r:id="rId37"/>
    </p:embeddedFont>
    <p:embeddedFont>
      <p:font typeface="#9Slide01 Noi dung ngan" panose="020B0604020202020204" charset="0"/>
      <p:regular r:id="rId38"/>
    </p:embeddedFont>
    <p:embeddedFont>
      <p:font typeface="Arial-Rounded" panose="020B05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CD"/>
    <a:srgbClr val="262626"/>
    <a:srgbClr val="E1EED4"/>
    <a:srgbClr val="F69C64"/>
    <a:srgbClr val="BCD85F"/>
    <a:srgbClr val="00A650"/>
    <a:srgbClr val="A2C630"/>
    <a:srgbClr val="F48B4A"/>
    <a:srgbClr val="00DE6A"/>
    <a:srgbClr val="F27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32" autoAdjust="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53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4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Con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hổ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sống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ở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rừng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còn</a:t>
            </a:r>
            <a:r>
              <a:rPr lang="en-US" b="0" i="0" dirty="0">
                <a:effectLst/>
                <a:latin typeface="Arial" panose="020B0604020202020204" pitchFamily="34" charset="0"/>
              </a:rPr>
              <a:t> con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chó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sống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ở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1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sắt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mắt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mặt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bắt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cắt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dắt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vặt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nhặt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85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sắc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chắc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mắc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lắc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nhắc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mặc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sặc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giặc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99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loài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khoai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loại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thoại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xoài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1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Ngoài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đọc:xoáy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loay</a:t>
            </a:r>
            <a:r>
              <a:rPr lang="en-US" b="0" i="0" dirty="0"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hoay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1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Thông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 tin </a:t>
            </a:r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phù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hợp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với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hổ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: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1. Sống trong rừng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/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3. To lớn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/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6. Thường săn bắt hươu nai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/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8. Không giỏi leo trèo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/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9. Hung dữ</a:t>
            </a:r>
            <a:endParaRPr lang="en-US" sz="1800" b="0" i="0" dirty="0">
              <a:effectLst/>
              <a:latin typeface="#9Slide01 Noi dung ngan" panose="00000600000000000000" pitchFamily="2" charset="0"/>
            </a:endParaRPr>
          </a:p>
          <a:p>
            <a:pPr algn="l"/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Thông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 tin </a:t>
            </a:r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phù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hợp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với</a:t>
            </a:r>
            <a:r>
              <a:rPr lang="en-US" sz="1800" b="0" i="1" dirty="0">
                <a:effectLst/>
                <a:latin typeface="#9Slide01 Noi dung ngan" panose="00000600000000000000" pitchFamily="2" charset="0"/>
              </a:rPr>
              <a:t> </a:t>
            </a:r>
            <a:r>
              <a:rPr lang="en-US" sz="1800" b="0" i="1" dirty="0" err="1">
                <a:effectLst/>
                <a:latin typeface="#9Slide01 Noi dung ngan" panose="00000600000000000000" pitchFamily="2" charset="0"/>
              </a:rPr>
              <a:t>mèo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: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2. Sống trong nhà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/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4. Nhỏ bé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/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5. Thường bắt chuột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/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7. Leo trèo giỏi</a:t>
            </a:r>
            <a:r>
              <a:rPr lang="en-US" sz="1800" b="0" i="0" dirty="0">
                <a:effectLst/>
                <a:latin typeface="#9Slide01 Noi dung ngan" panose="00000600000000000000" pitchFamily="2" charset="0"/>
              </a:rPr>
              <a:t>/ </a:t>
            </a:r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10. Dễ thương, dễ gần</a:t>
            </a: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3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9CF2DC-E21D-4CC4-A01E-BD36ED5BD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57682" y="2849176"/>
            <a:ext cx="8858256" cy="1950889"/>
          </a:xfrm>
          <a:prstGeom prst="rect">
            <a:avLst/>
          </a:prstGeom>
        </p:spPr>
      </p:pic>
      <p:sp>
        <p:nvSpPr>
          <p:cNvPr id="15" name="60">
            <a:extLst>
              <a:ext uri="{FF2B5EF4-FFF2-40B4-BE49-F238E27FC236}">
                <a16:creationId xmlns:a16="http://schemas.microsoft.com/office/drawing/2014/main" id="{DABCFF09-B3CC-4AA5-B6A3-3B6280657B05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85A8D2-70C0-4EE4-956A-69B50E6299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289" y="648329"/>
            <a:ext cx="1902117" cy="4151736"/>
          </a:xfrm>
          <a:prstGeom prst="rect">
            <a:avLst/>
          </a:prstGeom>
        </p:spPr>
      </p:pic>
      <p:sp>
        <p:nvSpPr>
          <p:cNvPr id="22" name="PHẠM DUYÊN">
            <a:extLst>
              <a:ext uri="{FF2B5EF4-FFF2-40B4-BE49-F238E27FC236}">
                <a16:creationId xmlns:a16="http://schemas.microsoft.com/office/drawing/2014/main" id="{AACB9323-13B9-46F3-9838-A92723F66878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3" name="63">
            <a:extLst>
              <a:ext uri="{FF2B5EF4-FFF2-40B4-BE49-F238E27FC236}">
                <a16:creationId xmlns:a16="http://schemas.microsoft.com/office/drawing/2014/main" id="{CAC406A9-020D-467F-8CEF-8E2EA011B39E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4" name="21">
            <a:extLst>
              <a:ext uri="{FF2B5EF4-FFF2-40B4-BE49-F238E27FC236}">
                <a16:creationId xmlns:a16="http://schemas.microsoft.com/office/drawing/2014/main" id="{6BD48D92-B6D7-4813-AFBA-D5F392F6172E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5" name="58">
            <a:extLst>
              <a:ext uri="{FF2B5EF4-FFF2-40B4-BE49-F238E27FC236}">
                <a16:creationId xmlns:a16="http://schemas.microsoft.com/office/drawing/2014/main" id="{46EE1AF2-2F29-41E6-9F28-173423F557BC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4C4581-560F-4DC3-9D5B-CB73AA2E4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640694-AC84-4630-84C6-5A0806D42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C2D755-66E4-4CCD-90A0-3691060169B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23" grpId="0" animBg="1"/>
          <p:bldP spid="24" grpId="0" animBg="1"/>
          <p:bldP spid="25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C30192-C9DB-4AC7-A650-1A42AB84D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387" y="2951345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CBD3-5B7E-4789-B7EB-02570885C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2853" y="773965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BEAD0-1509-476D-810E-C91A9436D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72406-D9D6-4678-91E6-83C6CAFCE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04A86-74EA-4412-9FFF-116AAD797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0943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188798"/>
      </p:ext>
    </p:extLst>
  </p:cSld>
  <p:clrMapOvr>
    <a:masterClrMapping/>
  </p:clrMapOvr>
  <p:transition spd="slow">
    <p:comb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45894"/>
      </p:ext>
    </p:extLst>
  </p:cSld>
  <p:clrMapOvr>
    <a:masterClrMapping/>
  </p:clrMapOvr>
  <p:transition spd="slow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9917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6807"/>
      </p:ext>
    </p:extLst>
  </p:cSld>
  <p:clrMapOvr>
    <a:masterClrMapping/>
  </p:clrMapOvr>
  <p:transition spd="slow">
    <p:comb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14771"/>
      </p:ext>
    </p:extLst>
  </p:cSld>
  <p:clrMapOvr>
    <a:masterClrMapping/>
  </p:clrMapOvr>
  <p:transition spd="slow">
    <p:comb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39142"/>
      </p:ext>
    </p:extLst>
  </p:cSld>
  <p:clrMapOvr>
    <a:masterClrMapping/>
  </p:clrMapOvr>
  <p:transition spd="slow">
    <p:comb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71122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54188"/>
      </p:ext>
    </p:extLst>
  </p:cSld>
  <p:clrMapOvr>
    <a:masterClrMapping/>
  </p:clrMapOvr>
  <p:transition spd="slow">
    <p:comb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66616"/>
      </p:ext>
    </p:extLst>
  </p:cSld>
  <p:clrMapOvr>
    <a:masterClrMapping/>
  </p:clrMapOvr>
  <p:transition spd="slow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41326"/>
      </p:ext>
    </p:extLst>
  </p:cSld>
  <p:clrMapOvr>
    <a:masterClrMapping/>
  </p:clrMapOvr>
  <p:transition spd="slow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317"/>
      </p:ext>
    </p:extLst>
  </p:cSld>
  <p:clrMapOvr>
    <a:masterClrMapping/>
  </p:clrMapOvr>
  <p:transition spd="slow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4501"/>
      </p:ext>
    </p:extLst>
  </p:cSld>
  <p:clrMapOvr>
    <a:masterClrMapping/>
  </p:clrMapOvr>
  <p:transition spd="slow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29B3-6139-4893-93CE-1FA0DE02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5E35-4722-42C8-A7FD-EE48DEA0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EFAA-23BA-49C2-AE83-0CEBDB2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8BBC-0D3B-4314-8110-53162790EAC1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3B86-A4BA-42A2-B969-4061771F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3ABD6-BD23-476A-9C4B-1F5AFB9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180B-5DAD-4D3C-B7A1-A04AF11D0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0C0D6FD-8277-432F-B5FE-34AAE4FA36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8930327-BE3E-47C4-93DD-500462C32A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29-03-23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2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gif"/><Relationship Id="rId4" Type="http://schemas.openxmlformats.org/officeDocument/2006/relationships/image" Target="../media/image22.jp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2.jpg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CEF9605-60B4-EE2E-6452-249FF5F32642}"/>
              </a:ext>
            </a:extLst>
          </p:cNvPr>
          <p:cNvSpPr/>
          <p:nvPr/>
        </p:nvSpPr>
        <p:spPr>
          <a:xfrm>
            <a:off x="1860463" y="2994623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0" cap="none" spc="0" normalizeH="0" baseline="0" noProof="0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1B0C53C0-21FF-DD22-8940-6442FB1D71D2}"/>
              </a:ext>
            </a:extLst>
          </p:cNvPr>
          <p:cNvSpPr/>
          <p:nvPr/>
        </p:nvSpPr>
        <p:spPr>
          <a:xfrm>
            <a:off x="2015239" y="52254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727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D963DFCD-59DE-423E-8B68-202580A64B3B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F5C0F-04DF-4AE9-9CC3-4C209B52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8663E-FA9C-4649-A88C-C7578BEC4D05}"/>
              </a:ext>
            </a:extLst>
          </p:cNvPr>
          <p:cNvSpPr/>
          <p:nvPr/>
        </p:nvSpPr>
        <p:spPr>
          <a:xfrm>
            <a:off x="0" y="1342182"/>
            <a:ext cx="12192000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48DB4-27B8-4F52-9364-8C45471A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4144273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007AE-6DB3-4FB9-8065-308466D8B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73"/>
          <a:stretch/>
        </p:blipFill>
        <p:spPr>
          <a:xfrm>
            <a:off x="-71851" y="1547055"/>
            <a:ext cx="12192000" cy="23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8">
            <a:extLst>
              <a:ext uri="{FF2B5EF4-FFF2-40B4-BE49-F238E27FC236}">
                <a16:creationId xmlns:a16="http://schemas.microsoft.com/office/drawing/2014/main" id="{2B9FC6B3-2682-46FF-9E20-7DBCAE095B55}"/>
              </a:ext>
            </a:extLst>
          </p:cNvPr>
          <p:cNvSpPr/>
          <p:nvPr/>
        </p:nvSpPr>
        <p:spPr>
          <a:xfrm>
            <a:off x="1094338" y="243420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6A2128D7-599D-4199-BE54-3152D977808A}"/>
              </a:ext>
            </a:extLst>
          </p:cNvPr>
          <p:cNvSpPr/>
          <p:nvPr/>
        </p:nvSpPr>
        <p:spPr>
          <a:xfrm>
            <a:off x="1514166" y="5584980"/>
            <a:ext cx="9021788" cy="769441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C811A06B-C74E-44CC-980F-C79A2EC1D53D}"/>
              </a:ext>
            </a:extLst>
          </p:cNvPr>
          <p:cNvSpPr/>
          <p:nvPr/>
        </p:nvSpPr>
        <p:spPr>
          <a:xfrm>
            <a:off x="2537254" y="5584980"/>
            <a:ext cx="1563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107120A2-34AC-4EB2-BE64-FD98CEE4C05C}"/>
              </a:ext>
            </a:extLst>
          </p:cNvPr>
          <p:cNvSpPr/>
          <p:nvPr/>
        </p:nvSpPr>
        <p:spPr>
          <a:xfrm>
            <a:off x="4285713" y="5584980"/>
            <a:ext cx="20718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chó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8">
            <a:extLst>
              <a:ext uri="{FF2B5EF4-FFF2-40B4-BE49-F238E27FC236}">
                <a16:creationId xmlns:a16="http://schemas.microsoft.com/office/drawing/2014/main" id="{E1F7B15E-307D-4AD5-8A19-910379D9CFB3}"/>
              </a:ext>
            </a:extLst>
          </p:cNvPr>
          <p:cNvSpPr/>
          <p:nvPr/>
        </p:nvSpPr>
        <p:spPr>
          <a:xfrm>
            <a:off x="6456376" y="5584980"/>
            <a:ext cx="14626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EDDC571E-943B-46CC-BCD1-2033F41B8DED}"/>
              </a:ext>
            </a:extLst>
          </p:cNvPr>
          <p:cNvSpPr/>
          <p:nvPr/>
        </p:nvSpPr>
        <p:spPr>
          <a:xfrm>
            <a:off x="8465574" y="5584980"/>
            <a:ext cx="1472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94E3FA-BD38-4CC0-B98E-DC0E03C944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4" t="4066" r="52016" b="34990"/>
          <a:stretch>
            <a:fillRect/>
          </a:stretch>
        </p:blipFill>
        <p:spPr>
          <a:xfrm>
            <a:off x="1276833" y="2091630"/>
            <a:ext cx="4394888" cy="3066783"/>
          </a:xfrm>
          <a:custGeom>
            <a:avLst/>
            <a:gdLst>
              <a:gd name="connsiteX0" fmla="*/ 141148 w 2545492"/>
              <a:gd name="connsiteY0" fmla="*/ 0 h 2136022"/>
              <a:gd name="connsiteX1" fmla="*/ 2404344 w 2545492"/>
              <a:gd name="connsiteY1" fmla="*/ 0 h 2136022"/>
              <a:gd name="connsiteX2" fmla="*/ 2545492 w 2545492"/>
              <a:gd name="connsiteY2" fmla="*/ 141148 h 2136022"/>
              <a:gd name="connsiteX3" fmla="*/ 2545492 w 2545492"/>
              <a:gd name="connsiteY3" fmla="*/ 1994874 h 2136022"/>
              <a:gd name="connsiteX4" fmla="*/ 2404344 w 2545492"/>
              <a:gd name="connsiteY4" fmla="*/ 2136022 h 2136022"/>
              <a:gd name="connsiteX5" fmla="*/ 141148 w 2545492"/>
              <a:gd name="connsiteY5" fmla="*/ 2136022 h 2136022"/>
              <a:gd name="connsiteX6" fmla="*/ 0 w 2545492"/>
              <a:gd name="connsiteY6" fmla="*/ 1994874 h 2136022"/>
              <a:gd name="connsiteX7" fmla="*/ 0 w 2545492"/>
              <a:gd name="connsiteY7" fmla="*/ 141148 h 2136022"/>
              <a:gd name="connsiteX8" fmla="*/ 141148 w 2545492"/>
              <a:gd name="connsiteY8" fmla="*/ 0 h 213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492" h="2136022">
                <a:moveTo>
                  <a:pt x="141148" y="0"/>
                </a:moveTo>
                <a:lnTo>
                  <a:pt x="2404344" y="0"/>
                </a:lnTo>
                <a:cubicBezTo>
                  <a:pt x="2482298" y="0"/>
                  <a:pt x="2545492" y="63194"/>
                  <a:pt x="2545492" y="141148"/>
                </a:cubicBezTo>
                <a:lnTo>
                  <a:pt x="2545492" y="1994874"/>
                </a:lnTo>
                <a:cubicBezTo>
                  <a:pt x="2545492" y="2072828"/>
                  <a:pt x="2482298" y="2136022"/>
                  <a:pt x="2404344" y="2136022"/>
                </a:cubicBezTo>
                <a:lnTo>
                  <a:pt x="141148" y="2136022"/>
                </a:lnTo>
                <a:cubicBezTo>
                  <a:pt x="63194" y="2136022"/>
                  <a:pt x="0" y="2072828"/>
                  <a:pt x="0" y="1994874"/>
                </a:cubicBezTo>
                <a:lnTo>
                  <a:pt x="0" y="141148"/>
                </a:lnTo>
                <a:cubicBezTo>
                  <a:pt x="0" y="63194"/>
                  <a:pt x="63194" y="0"/>
                  <a:pt x="141148" y="0"/>
                </a:cubicBezTo>
                <a:close/>
              </a:path>
            </a:pathLst>
          </a:cu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B746A1-F118-4742-BCA8-B7D419F6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710" t="36434" r="1650" b="2622"/>
          <a:stretch>
            <a:fillRect/>
          </a:stretch>
        </p:blipFill>
        <p:spPr>
          <a:xfrm>
            <a:off x="6544929" y="2091629"/>
            <a:ext cx="4394888" cy="3066783"/>
          </a:xfrm>
          <a:custGeom>
            <a:avLst/>
            <a:gdLst>
              <a:gd name="connsiteX0" fmla="*/ 141148 w 2545492"/>
              <a:gd name="connsiteY0" fmla="*/ 0 h 2136022"/>
              <a:gd name="connsiteX1" fmla="*/ 2404344 w 2545492"/>
              <a:gd name="connsiteY1" fmla="*/ 0 h 2136022"/>
              <a:gd name="connsiteX2" fmla="*/ 2545492 w 2545492"/>
              <a:gd name="connsiteY2" fmla="*/ 141148 h 2136022"/>
              <a:gd name="connsiteX3" fmla="*/ 2545492 w 2545492"/>
              <a:gd name="connsiteY3" fmla="*/ 1994874 h 2136022"/>
              <a:gd name="connsiteX4" fmla="*/ 2404344 w 2545492"/>
              <a:gd name="connsiteY4" fmla="*/ 2136022 h 2136022"/>
              <a:gd name="connsiteX5" fmla="*/ 141148 w 2545492"/>
              <a:gd name="connsiteY5" fmla="*/ 2136022 h 2136022"/>
              <a:gd name="connsiteX6" fmla="*/ 0 w 2545492"/>
              <a:gd name="connsiteY6" fmla="*/ 1994874 h 2136022"/>
              <a:gd name="connsiteX7" fmla="*/ 0 w 2545492"/>
              <a:gd name="connsiteY7" fmla="*/ 141148 h 2136022"/>
              <a:gd name="connsiteX8" fmla="*/ 141148 w 2545492"/>
              <a:gd name="connsiteY8" fmla="*/ 0 h 213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492" h="2136022">
                <a:moveTo>
                  <a:pt x="141148" y="0"/>
                </a:moveTo>
                <a:lnTo>
                  <a:pt x="2404344" y="0"/>
                </a:lnTo>
                <a:cubicBezTo>
                  <a:pt x="2482298" y="0"/>
                  <a:pt x="2545492" y="63194"/>
                  <a:pt x="2545492" y="141148"/>
                </a:cubicBezTo>
                <a:lnTo>
                  <a:pt x="2545492" y="1994874"/>
                </a:lnTo>
                <a:cubicBezTo>
                  <a:pt x="2545492" y="2072828"/>
                  <a:pt x="2482298" y="2136022"/>
                  <a:pt x="2404344" y="2136022"/>
                </a:cubicBezTo>
                <a:lnTo>
                  <a:pt x="141148" y="2136022"/>
                </a:lnTo>
                <a:cubicBezTo>
                  <a:pt x="63194" y="2136022"/>
                  <a:pt x="0" y="2072828"/>
                  <a:pt x="0" y="1994874"/>
                </a:cubicBezTo>
                <a:lnTo>
                  <a:pt x="0" y="141148"/>
                </a:lnTo>
                <a:cubicBezTo>
                  <a:pt x="0" y="63194"/>
                  <a:pt x="63194" y="0"/>
                  <a:pt x="141148" y="0"/>
                </a:cubicBezTo>
                <a:close/>
              </a:path>
            </a:pathLst>
          </a:cu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943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BDFF94-21CD-4040-9413-652F9D33B795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7EF947-25CE-453C-AE0F-FC042307F529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5EF1F8-6BF9-458A-A48D-6EC46879AED2}"/>
                </a:ext>
              </a:extLst>
            </p:cNvPr>
            <p:cNvSpPr/>
            <p:nvPr/>
          </p:nvSpPr>
          <p:spPr>
            <a:xfrm>
              <a:off x="574491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3FBF3BD3-3B78-4CE4-A972-6202E17D4B3D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5DBEF278-93E7-42CE-B658-583EDFE88011}"/>
              </a:ext>
            </a:extLst>
          </p:cNvPr>
          <p:cNvSpPr/>
          <p:nvPr/>
        </p:nvSpPr>
        <p:spPr>
          <a:xfrm>
            <a:off x="215558" y="131411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23FB1-1F76-4AEE-8CB0-051D27BA234E}"/>
              </a:ext>
            </a:extLst>
          </p:cNvPr>
          <p:cNvGrpSpPr/>
          <p:nvPr/>
        </p:nvGrpSpPr>
        <p:grpSpPr>
          <a:xfrm>
            <a:off x="451212" y="1459165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1130FF7-FFDE-438C-84BA-D9DD4A6A83DC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D7E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6799561-52C5-423C-A542-037919F877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984235C-A97C-4145-909D-488850C86A84}"/>
              </a:ext>
            </a:extLst>
          </p:cNvPr>
          <p:cNvSpPr/>
          <p:nvPr/>
        </p:nvSpPr>
        <p:spPr>
          <a:xfrm>
            <a:off x="969598" y="1849361"/>
            <a:ext cx="102528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 là loài thú ăn thịt. Bốn chân chắc khỏe và có vuốt sắc. Đuôi dài và cứng như roi sắt. Hổ rất khỏe và hung dữ.</a:t>
            </a:r>
            <a:endParaRPr lang="vi-VN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A35EF7-5013-4F2E-BF0E-D3424989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4" t="4066" r="52016" b="34990"/>
          <a:stretch>
            <a:fillRect/>
          </a:stretch>
        </p:blipFill>
        <p:spPr>
          <a:xfrm>
            <a:off x="4274050" y="3220162"/>
            <a:ext cx="3628799" cy="2178673"/>
          </a:xfrm>
          <a:custGeom>
            <a:avLst/>
            <a:gdLst>
              <a:gd name="connsiteX0" fmla="*/ 141148 w 2545492"/>
              <a:gd name="connsiteY0" fmla="*/ 0 h 2136022"/>
              <a:gd name="connsiteX1" fmla="*/ 2404344 w 2545492"/>
              <a:gd name="connsiteY1" fmla="*/ 0 h 2136022"/>
              <a:gd name="connsiteX2" fmla="*/ 2545492 w 2545492"/>
              <a:gd name="connsiteY2" fmla="*/ 141148 h 2136022"/>
              <a:gd name="connsiteX3" fmla="*/ 2545492 w 2545492"/>
              <a:gd name="connsiteY3" fmla="*/ 1994874 h 2136022"/>
              <a:gd name="connsiteX4" fmla="*/ 2404344 w 2545492"/>
              <a:gd name="connsiteY4" fmla="*/ 2136022 h 2136022"/>
              <a:gd name="connsiteX5" fmla="*/ 141148 w 2545492"/>
              <a:gd name="connsiteY5" fmla="*/ 2136022 h 2136022"/>
              <a:gd name="connsiteX6" fmla="*/ 0 w 2545492"/>
              <a:gd name="connsiteY6" fmla="*/ 1994874 h 2136022"/>
              <a:gd name="connsiteX7" fmla="*/ 0 w 2545492"/>
              <a:gd name="connsiteY7" fmla="*/ 141148 h 2136022"/>
              <a:gd name="connsiteX8" fmla="*/ 141148 w 2545492"/>
              <a:gd name="connsiteY8" fmla="*/ 0 h 213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492" h="2136022">
                <a:moveTo>
                  <a:pt x="141148" y="0"/>
                </a:moveTo>
                <a:lnTo>
                  <a:pt x="2404344" y="0"/>
                </a:lnTo>
                <a:cubicBezTo>
                  <a:pt x="2482298" y="0"/>
                  <a:pt x="2545492" y="63194"/>
                  <a:pt x="2545492" y="141148"/>
                </a:cubicBezTo>
                <a:lnTo>
                  <a:pt x="2545492" y="1994874"/>
                </a:lnTo>
                <a:cubicBezTo>
                  <a:pt x="2545492" y="2072828"/>
                  <a:pt x="2482298" y="2136022"/>
                  <a:pt x="2404344" y="2136022"/>
                </a:cubicBezTo>
                <a:lnTo>
                  <a:pt x="141148" y="2136022"/>
                </a:lnTo>
                <a:cubicBezTo>
                  <a:pt x="63194" y="2136022"/>
                  <a:pt x="0" y="2072828"/>
                  <a:pt x="0" y="1994874"/>
                </a:cubicBezTo>
                <a:lnTo>
                  <a:pt x="0" y="141148"/>
                </a:lnTo>
                <a:cubicBezTo>
                  <a:pt x="0" y="63194"/>
                  <a:pt x="63194" y="0"/>
                  <a:pt x="141148" y="0"/>
                </a:cubicBezTo>
                <a:close/>
              </a:path>
            </a:pathLst>
          </a:cu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032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49ABD976-4D10-4E8F-B3BC-EB6F55FCA9A4}"/>
              </a:ext>
            </a:extLst>
          </p:cNvPr>
          <p:cNvSpPr/>
          <p:nvPr/>
        </p:nvSpPr>
        <p:spPr>
          <a:xfrm>
            <a:off x="0" y="1198845"/>
            <a:ext cx="12191999" cy="529233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>
                <a:glow rad="127000">
                  <a:schemeClr val="accent1"/>
                </a:glow>
                <a:outerShdw blurRad="50800" dist="50800" dir="5400000" algn="ctr" rotWithShape="0">
                  <a:srgbClr val="000000"/>
                </a:outerShdw>
                <a:reflection endPos="65000" dist="508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718548-F7D3-4E6C-A01E-8F9F8C75E90F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54F275-DA1C-4CD4-8785-70232F0FC7E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16817-0B4A-4C71-922E-63572E53EC0E}"/>
                </a:ext>
              </a:extLst>
            </p:cNvPr>
            <p:cNvSpPr/>
            <p:nvPr/>
          </p:nvSpPr>
          <p:spPr>
            <a:xfrm>
              <a:off x="58432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D847EE1-84CD-428C-B623-1953C3CBBD8A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727598-66FC-4174-875A-ED21E62C9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42" y="1310171"/>
            <a:ext cx="12192000" cy="3352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7672BE-407D-4C06-8FAE-891193CD02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4" t="4066" r="52016" b="34990"/>
          <a:stretch>
            <a:fillRect/>
          </a:stretch>
        </p:blipFill>
        <p:spPr>
          <a:xfrm>
            <a:off x="4281600" y="4567932"/>
            <a:ext cx="3628799" cy="2018031"/>
          </a:xfrm>
          <a:custGeom>
            <a:avLst/>
            <a:gdLst>
              <a:gd name="connsiteX0" fmla="*/ 141148 w 2545492"/>
              <a:gd name="connsiteY0" fmla="*/ 0 h 2136022"/>
              <a:gd name="connsiteX1" fmla="*/ 2404344 w 2545492"/>
              <a:gd name="connsiteY1" fmla="*/ 0 h 2136022"/>
              <a:gd name="connsiteX2" fmla="*/ 2545492 w 2545492"/>
              <a:gd name="connsiteY2" fmla="*/ 141148 h 2136022"/>
              <a:gd name="connsiteX3" fmla="*/ 2545492 w 2545492"/>
              <a:gd name="connsiteY3" fmla="*/ 1994874 h 2136022"/>
              <a:gd name="connsiteX4" fmla="*/ 2404344 w 2545492"/>
              <a:gd name="connsiteY4" fmla="*/ 2136022 h 2136022"/>
              <a:gd name="connsiteX5" fmla="*/ 141148 w 2545492"/>
              <a:gd name="connsiteY5" fmla="*/ 2136022 h 2136022"/>
              <a:gd name="connsiteX6" fmla="*/ 0 w 2545492"/>
              <a:gd name="connsiteY6" fmla="*/ 1994874 h 2136022"/>
              <a:gd name="connsiteX7" fmla="*/ 0 w 2545492"/>
              <a:gd name="connsiteY7" fmla="*/ 141148 h 2136022"/>
              <a:gd name="connsiteX8" fmla="*/ 141148 w 2545492"/>
              <a:gd name="connsiteY8" fmla="*/ 0 h 2136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5492" h="2136022">
                <a:moveTo>
                  <a:pt x="141148" y="0"/>
                </a:moveTo>
                <a:lnTo>
                  <a:pt x="2404344" y="0"/>
                </a:lnTo>
                <a:cubicBezTo>
                  <a:pt x="2482298" y="0"/>
                  <a:pt x="2545492" y="63194"/>
                  <a:pt x="2545492" y="141148"/>
                </a:cubicBezTo>
                <a:lnTo>
                  <a:pt x="2545492" y="1994874"/>
                </a:lnTo>
                <a:cubicBezTo>
                  <a:pt x="2545492" y="2072828"/>
                  <a:pt x="2482298" y="2136022"/>
                  <a:pt x="2404344" y="2136022"/>
                </a:cubicBezTo>
                <a:lnTo>
                  <a:pt x="141148" y="2136022"/>
                </a:lnTo>
                <a:cubicBezTo>
                  <a:pt x="63194" y="2136022"/>
                  <a:pt x="0" y="2072828"/>
                  <a:pt x="0" y="1994874"/>
                </a:cubicBezTo>
                <a:lnTo>
                  <a:pt x="0" y="141148"/>
                </a:lnTo>
                <a:cubicBezTo>
                  <a:pt x="0" y="63194"/>
                  <a:pt x="63194" y="0"/>
                  <a:pt x="141148" y="0"/>
                </a:cubicBezTo>
                <a:close/>
              </a:path>
            </a:pathLst>
          </a:cu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428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8742" y="1266321"/>
            <a:ext cx="12191999" cy="512778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75625" y="327819"/>
            <a:ext cx="10867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endParaRPr lang="zh-CN" altLang="en-US" sz="96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CDCB6-FCD2-409A-8685-864BDC9FB139}"/>
              </a:ext>
            </a:extLst>
          </p:cNvPr>
          <p:cNvGrpSpPr/>
          <p:nvPr/>
        </p:nvGrpSpPr>
        <p:grpSpPr>
          <a:xfrm>
            <a:off x="560976" y="2149026"/>
            <a:ext cx="2251798" cy="2788631"/>
            <a:chOff x="560976" y="2149026"/>
            <a:chExt cx="2251798" cy="2788631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859358A9-CFA5-4CFE-8CB9-93E62FDB4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76" y="2149026"/>
              <a:ext cx="2251798" cy="2788631"/>
            </a:xfrm>
            <a:custGeom>
              <a:avLst/>
              <a:gdLst>
                <a:gd name="T0" fmla="*/ 928 w 928"/>
                <a:gd name="T1" fmla="*/ 464 h 1147"/>
                <a:gd name="T2" fmla="*/ 464 w 928"/>
                <a:gd name="T3" fmla="*/ 0 h 1147"/>
                <a:gd name="T4" fmla="*/ 0 w 928"/>
                <a:gd name="T5" fmla="*/ 464 h 1147"/>
                <a:gd name="T6" fmla="*/ 192 w 928"/>
                <a:gd name="T7" fmla="*/ 840 h 1147"/>
                <a:gd name="T8" fmla="*/ 192 w 928"/>
                <a:gd name="T9" fmla="*/ 840 h 1147"/>
                <a:gd name="T10" fmla="*/ 193 w 928"/>
                <a:gd name="T11" fmla="*/ 841 h 1147"/>
                <a:gd name="T12" fmla="*/ 276 w 928"/>
                <a:gd name="T13" fmla="*/ 888 h 1147"/>
                <a:gd name="T14" fmla="*/ 464 w 928"/>
                <a:gd name="T15" fmla="*/ 1147 h 1147"/>
                <a:gd name="T16" fmla="*/ 618 w 928"/>
                <a:gd name="T17" fmla="*/ 902 h 1147"/>
                <a:gd name="T18" fmla="*/ 928 w 928"/>
                <a:gd name="T19" fmla="*/ 46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8" h="1147">
                  <a:moveTo>
                    <a:pt x="928" y="464"/>
                  </a:moveTo>
                  <a:cubicBezTo>
                    <a:pt x="928" y="208"/>
                    <a:pt x="720" y="0"/>
                    <a:pt x="464" y="0"/>
                  </a:cubicBezTo>
                  <a:cubicBezTo>
                    <a:pt x="207" y="0"/>
                    <a:pt x="0" y="208"/>
                    <a:pt x="0" y="464"/>
                  </a:cubicBezTo>
                  <a:cubicBezTo>
                    <a:pt x="0" y="619"/>
                    <a:pt x="76" y="756"/>
                    <a:pt x="192" y="840"/>
                  </a:cubicBezTo>
                  <a:cubicBezTo>
                    <a:pt x="192" y="840"/>
                    <a:pt x="192" y="840"/>
                    <a:pt x="192" y="840"/>
                  </a:cubicBezTo>
                  <a:cubicBezTo>
                    <a:pt x="192" y="840"/>
                    <a:pt x="192" y="840"/>
                    <a:pt x="193" y="841"/>
                  </a:cubicBezTo>
                  <a:cubicBezTo>
                    <a:pt x="219" y="859"/>
                    <a:pt x="246" y="875"/>
                    <a:pt x="276" y="888"/>
                  </a:cubicBezTo>
                  <a:cubicBezTo>
                    <a:pt x="355" y="940"/>
                    <a:pt x="462" y="1032"/>
                    <a:pt x="464" y="1147"/>
                  </a:cubicBezTo>
                  <a:cubicBezTo>
                    <a:pt x="464" y="1147"/>
                    <a:pt x="541" y="992"/>
                    <a:pt x="618" y="902"/>
                  </a:cubicBezTo>
                  <a:cubicBezTo>
                    <a:pt x="798" y="838"/>
                    <a:pt x="928" y="666"/>
                    <a:pt x="928" y="464"/>
                  </a:cubicBezTo>
                  <a:close/>
                </a:path>
              </a:pathLst>
            </a:custGeom>
            <a:solidFill>
              <a:srgbClr val="F48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268D88-F857-4810-9B76-38F3152F446B}"/>
                </a:ext>
              </a:extLst>
            </p:cNvPr>
            <p:cNvSpPr txBox="1"/>
            <p:nvPr/>
          </p:nvSpPr>
          <p:spPr>
            <a:xfrm>
              <a:off x="1223852" y="2704315"/>
              <a:ext cx="1072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ăt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F104F7-BBD8-47A4-9EE4-F1FA9A6F34F7}"/>
              </a:ext>
            </a:extLst>
          </p:cNvPr>
          <p:cNvGrpSpPr/>
          <p:nvPr/>
        </p:nvGrpSpPr>
        <p:grpSpPr>
          <a:xfrm>
            <a:off x="3793882" y="3719978"/>
            <a:ext cx="1806575" cy="2239963"/>
            <a:chOff x="3793882" y="3719978"/>
            <a:chExt cx="1806575" cy="2239963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2F201FD4-66F1-4ED9-A181-5A62703A6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882" y="3719978"/>
              <a:ext cx="1806575" cy="2239963"/>
            </a:xfrm>
            <a:custGeom>
              <a:avLst/>
              <a:gdLst>
                <a:gd name="T0" fmla="*/ 680 w 680"/>
                <a:gd name="T1" fmla="*/ 341 h 842"/>
                <a:gd name="T2" fmla="*/ 340 w 680"/>
                <a:gd name="T3" fmla="*/ 0 h 842"/>
                <a:gd name="T4" fmla="*/ 0 w 680"/>
                <a:gd name="T5" fmla="*/ 341 h 842"/>
                <a:gd name="T6" fmla="*/ 141 w 680"/>
                <a:gd name="T7" fmla="*/ 617 h 842"/>
                <a:gd name="T8" fmla="*/ 141 w 680"/>
                <a:gd name="T9" fmla="*/ 617 h 842"/>
                <a:gd name="T10" fmla="*/ 141 w 680"/>
                <a:gd name="T11" fmla="*/ 617 h 842"/>
                <a:gd name="T12" fmla="*/ 202 w 680"/>
                <a:gd name="T13" fmla="*/ 652 h 842"/>
                <a:gd name="T14" fmla="*/ 340 w 680"/>
                <a:gd name="T15" fmla="*/ 842 h 842"/>
                <a:gd name="T16" fmla="*/ 453 w 680"/>
                <a:gd name="T17" fmla="*/ 662 h 842"/>
                <a:gd name="T18" fmla="*/ 680 w 680"/>
                <a:gd name="T19" fmla="*/ 34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" h="842">
                  <a:moveTo>
                    <a:pt x="680" y="341"/>
                  </a:moveTo>
                  <a:cubicBezTo>
                    <a:pt x="680" y="153"/>
                    <a:pt x="528" y="0"/>
                    <a:pt x="340" y="0"/>
                  </a:cubicBezTo>
                  <a:cubicBezTo>
                    <a:pt x="152" y="0"/>
                    <a:pt x="0" y="153"/>
                    <a:pt x="0" y="341"/>
                  </a:cubicBezTo>
                  <a:cubicBezTo>
                    <a:pt x="0" y="454"/>
                    <a:pt x="55" y="555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60" y="631"/>
                    <a:pt x="181" y="642"/>
                    <a:pt x="202" y="652"/>
                  </a:cubicBezTo>
                  <a:cubicBezTo>
                    <a:pt x="260" y="690"/>
                    <a:pt x="338" y="757"/>
                    <a:pt x="340" y="842"/>
                  </a:cubicBezTo>
                  <a:cubicBezTo>
                    <a:pt x="340" y="842"/>
                    <a:pt x="397" y="728"/>
                    <a:pt x="453" y="662"/>
                  </a:cubicBezTo>
                  <a:cubicBezTo>
                    <a:pt x="585" y="615"/>
                    <a:pt x="680" y="489"/>
                    <a:pt x="680" y="341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5D680D-2EC2-4DFD-BC71-3FC574E9C51A}"/>
                </a:ext>
              </a:extLst>
            </p:cNvPr>
            <p:cNvSpPr txBox="1"/>
            <p:nvPr/>
          </p:nvSpPr>
          <p:spPr>
            <a:xfrm>
              <a:off x="4231078" y="4049037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ăc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86C2D59-7D0C-4A14-B508-C4CA60478B55}"/>
              </a:ext>
            </a:extLst>
          </p:cNvPr>
          <p:cNvGrpSpPr/>
          <p:nvPr/>
        </p:nvGrpSpPr>
        <p:grpSpPr>
          <a:xfrm>
            <a:off x="6606655" y="2149026"/>
            <a:ext cx="1889101" cy="2338194"/>
            <a:chOff x="6606655" y="2149026"/>
            <a:chExt cx="1889101" cy="2338194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83474D36-7D8A-4092-B916-A97A54B51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655" y="2149026"/>
              <a:ext cx="1889101" cy="2338194"/>
            </a:xfrm>
            <a:custGeom>
              <a:avLst/>
              <a:gdLst>
                <a:gd name="T0" fmla="*/ 621 w 621"/>
                <a:gd name="T1" fmla="*/ 310 h 768"/>
                <a:gd name="T2" fmla="*/ 310 w 621"/>
                <a:gd name="T3" fmla="*/ 0 h 768"/>
                <a:gd name="T4" fmla="*/ 0 w 621"/>
                <a:gd name="T5" fmla="*/ 310 h 768"/>
                <a:gd name="T6" fmla="*/ 129 w 621"/>
                <a:gd name="T7" fmla="*/ 562 h 768"/>
                <a:gd name="T8" fmla="*/ 129 w 621"/>
                <a:gd name="T9" fmla="*/ 562 h 768"/>
                <a:gd name="T10" fmla="*/ 129 w 621"/>
                <a:gd name="T11" fmla="*/ 562 h 768"/>
                <a:gd name="T12" fmla="*/ 184 w 621"/>
                <a:gd name="T13" fmla="*/ 594 h 768"/>
                <a:gd name="T14" fmla="*/ 310 w 621"/>
                <a:gd name="T15" fmla="*/ 768 h 768"/>
                <a:gd name="T16" fmla="*/ 413 w 621"/>
                <a:gd name="T17" fmla="*/ 603 h 768"/>
                <a:gd name="T18" fmla="*/ 621 w 621"/>
                <a:gd name="T19" fmla="*/ 31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1" h="768">
                  <a:moveTo>
                    <a:pt x="621" y="310"/>
                  </a:moveTo>
                  <a:cubicBezTo>
                    <a:pt x="621" y="139"/>
                    <a:pt x="482" y="0"/>
                    <a:pt x="310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14"/>
                    <a:pt x="50" y="506"/>
                    <a:pt x="129" y="562"/>
                  </a:cubicBezTo>
                  <a:cubicBezTo>
                    <a:pt x="129" y="562"/>
                    <a:pt x="129" y="562"/>
                    <a:pt x="129" y="562"/>
                  </a:cubicBezTo>
                  <a:cubicBezTo>
                    <a:pt x="129" y="562"/>
                    <a:pt x="129" y="562"/>
                    <a:pt x="129" y="562"/>
                  </a:cubicBezTo>
                  <a:cubicBezTo>
                    <a:pt x="146" y="575"/>
                    <a:pt x="165" y="586"/>
                    <a:pt x="184" y="594"/>
                  </a:cubicBezTo>
                  <a:cubicBezTo>
                    <a:pt x="237" y="629"/>
                    <a:pt x="309" y="691"/>
                    <a:pt x="310" y="768"/>
                  </a:cubicBezTo>
                  <a:cubicBezTo>
                    <a:pt x="310" y="768"/>
                    <a:pt x="362" y="663"/>
                    <a:pt x="413" y="603"/>
                  </a:cubicBezTo>
                  <a:cubicBezTo>
                    <a:pt x="534" y="561"/>
                    <a:pt x="621" y="446"/>
                    <a:pt x="621" y="310"/>
                  </a:cubicBezTo>
                  <a:close/>
                </a:path>
              </a:pathLst>
            </a:custGeom>
            <a:solidFill>
              <a:srgbClr val="F69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573351-F515-4BD9-BB13-B22707529E36}"/>
                </a:ext>
              </a:extLst>
            </p:cNvPr>
            <p:cNvSpPr txBox="1"/>
            <p:nvPr/>
          </p:nvSpPr>
          <p:spPr>
            <a:xfrm>
              <a:off x="6977948" y="2527678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oai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97FBC9-134A-42D6-A644-5DC43FE7AAB1}"/>
              </a:ext>
            </a:extLst>
          </p:cNvPr>
          <p:cNvGrpSpPr/>
          <p:nvPr/>
        </p:nvGrpSpPr>
        <p:grpSpPr>
          <a:xfrm>
            <a:off x="9394338" y="3543626"/>
            <a:ext cx="2091039" cy="2592669"/>
            <a:chOff x="9394338" y="3543626"/>
            <a:chExt cx="2091039" cy="2592669"/>
          </a:xfrm>
        </p:grpSpPr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F142AD6-2253-4FD8-9A97-916DE402C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4338" y="3543626"/>
              <a:ext cx="2091039" cy="2592669"/>
            </a:xfrm>
            <a:custGeom>
              <a:avLst/>
              <a:gdLst>
                <a:gd name="T0" fmla="*/ 680 w 680"/>
                <a:gd name="T1" fmla="*/ 341 h 842"/>
                <a:gd name="T2" fmla="*/ 340 w 680"/>
                <a:gd name="T3" fmla="*/ 0 h 842"/>
                <a:gd name="T4" fmla="*/ 0 w 680"/>
                <a:gd name="T5" fmla="*/ 341 h 842"/>
                <a:gd name="T6" fmla="*/ 141 w 680"/>
                <a:gd name="T7" fmla="*/ 617 h 842"/>
                <a:gd name="T8" fmla="*/ 141 w 680"/>
                <a:gd name="T9" fmla="*/ 617 h 842"/>
                <a:gd name="T10" fmla="*/ 141 w 680"/>
                <a:gd name="T11" fmla="*/ 617 h 842"/>
                <a:gd name="T12" fmla="*/ 202 w 680"/>
                <a:gd name="T13" fmla="*/ 652 h 842"/>
                <a:gd name="T14" fmla="*/ 340 w 680"/>
                <a:gd name="T15" fmla="*/ 842 h 842"/>
                <a:gd name="T16" fmla="*/ 453 w 680"/>
                <a:gd name="T17" fmla="*/ 662 h 842"/>
                <a:gd name="T18" fmla="*/ 680 w 680"/>
                <a:gd name="T19" fmla="*/ 341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0" h="842">
                  <a:moveTo>
                    <a:pt x="680" y="341"/>
                  </a:moveTo>
                  <a:cubicBezTo>
                    <a:pt x="680" y="153"/>
                    <a:pt x="528" y="0"/>
                    <a:pt x="340" y="0"/>
                  </a:cubicBezTo>
                  <a:cubicBezTo>
                    <a:pt x="152" y="0"/>
                    <a:pt x="0" y="153"/>
                    <a:pt x="0" y="341"/>
                  </a:cubicBezTo>
                  <a:cubicBezTo>
                    <a:pt x="0" y="454"/>
                    <a:pt x="55" y="555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41" y="617"/>
                    <a:pt x="141" y="617"/>
                    <a:pt x="141" y="617"/>
                  </a:cubicBezTo>
                  <a:cubicBezTo>
                    <a:pt x="160" y="631"/>
                    <a:pt x="181" y="642"/>
                    <a:pt x="202" y="652"/>
                  </a:cubicBezTo>
                  <a:cubicBezTo>
                    <a:pt x="260" y="690"/>
                    <a:pt x="338" y="757"/>
                    <a:pt x="340" y="842"/>
                  </a:cubicBezTo>
                  <a:cubicBezTo>
                    <a:pt x="340" y="842"/>
                    <a:pt x="397" y="728"/>
                    <a:pt x="453" y="662"/>
                  </a:cubicBezTo>
                  <a:cubicBezTo>
                    <a:pt x="585" y="615"/>
                    <a:pt x="680" y="489"/>
                    <a:pt x="680" y="341"/>
                  </a:cubicBezTo>
                  <a:close/>
                </a:path>
              </a:pathLst>
            </a:custGeom>
            <a:solidFill>
              <a:srgbClr val="A2C6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EDB8869-9799-4E59-9312-5B14D5C2E276}"/>
                </a:ext>
              </a:extLst>
            </p:cNvPr>
            <p:cNvSpPr txBox="1"/>
            <p:nvPr/>
          </p:nvSpPr>
          <p:spPr>
            <a:xfrm>
              <a:off x="9811050" y="4068246"/>
              <a:ext cx="13418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oay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8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8742" y="1774369"/>
            <a:ext cx="12191999" cy="4716808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75625" y="327819"/>
            <a:ext cx="10867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endParaRPr lang="zh-CN" altLang="en-US" sz="96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CDCB6-FCD2-409A-8685-864BDC9FB139}"/>
              </a:ext>
            </a:extLst>
          </p:cNvPr>
          <p:cNvGrpSpPr/>
          <p:nvPr/>
        </p:nvGrpSpPr>
        <p:grpSpPr>
          <a:xfrm>
            <a:off x="2266209" y="2614015"/>
            <a:ext cx="2251798" cy="2788631"/>
            <a:chOff x="560976" y="2149026"/>
            <a:chExt cx="2251798" cy="2788631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859358A9-CFA5-4CFE-8CB9-93E62FDB4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76" y="2149026"/>
              <a:ext cx="2251798" cy="2788631"/>
            </a:xfrm>
            <a:custGeom>
              <a:avLst/>
              <a:gdLst>
                <a:gd name="T0" fmla="*/ 928 w 928"/>
                <a:gd name="T1" fmla="*/ 464 h 1147"/>
                <a:gd name="T2" fmla="*/ 464 w 928"/>
                <a:gd name="T3" fmla="*/ 0 h 1147"/>
                <a:gd name="T4" fmla="*/ 0 w 928"/>
                <a:gd name="T5" fmla="*/ 464 h 1147"/>
                <a:gd name="T6" fmla="*/ 192 w 928"/>
                <a:gd name="T7" fmla="*/ 840 h 1147"/>
                <a:gd name="T8" fmla="*/ 192 w 928"/>
                <a:gd name="T9" fmla="*/ 840 h 1147"/>
                <a:gd name="T10" fmla="*/ 193 w 928"/>
                <a:gd name="T11" fmla="*/ 841 h 1147"/>
                <a:gd name="T12" fmla="*/ 276 w 928"/>
                <a:gd name="T13" fmla="*/ 888 h 1147"/>
                <a:gd name="T14" fmla="*/ 464 w 928"/>
                <a:gd name="T15" fmla="*/ 1147 h 1147"/>
                <a:gd name="T16" fmla="*/ 618 w 928"/>
                <a:gd name="T17" fmla="*/ 902 h 1147"/>
                <a:gd name="T18" fmla="*/ 928 w 928"/>
                <a:gd name="T19" fmla="*/ 46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8" h="1147">
                  <a:moveTo>
                    <a:pt x="928" y="464"/>
                  </a:moveTo>
                  <a:cubicBezTo>
                    <a:pt x="928" y="208"/>
                    <a:pt x="720" y="0"/>
                    <a:pt x="464" y="0"/>
                  </a:cubicBezTo>
                  <a:cubicBezTo>
                    <a:pt x="207" y="0"/>
                    <a:pt x="0" y="208"/>
                    <a:pt x="0" y="464"/>
                  </a:cubicBezTo>
                  <a:cubicBezTo>
                    <a:pt x="0" y="619"/>
                    <a:pt x="76" y="756"/>
                    <a:pt x="192" y="840"/>
                  </a:cubicBezTo>
                  <a:cubicBezTo>
                    <a:pt x="192" y="840"/>
                    <a:pt x="192" y="840"/>
                    <a:pt x="192" y="840"/>
                  </a:cubicBezTo>
                  <a:cubicBezTo>
                    <a:pt x="192" y="840"/>
                    <a:pt x="192" y="840"/>
                    <a:pt x="193" y="841"/>
                  </a:cubicBezTo>
                  <a:cubicBezTo>
                    <a:pt x="219" y="859"/>
                    <a:pt x="246" y="875"/>
                    <a:pt x="276" y="888"/>
                  </a:cubicBezTo>
                  <a:cubicBezTo>
                    <a:pt x="355" y="940"/>
                    <a:pt x="462" y="1032"/>
                    <a:pt x="464" y="1147"/>
                  </a:cubicBezTo>
                  <a:cubicBezTo>
                    <a:pt x="464" y="1147"/>
                    <a:pt x="541" y="992"/>
                    <a:pt x="618" y="902"/>
                  </a:cubicBezTo>
                  <a:cubicBezTo>
                    <a:pt x="798" y="838"/>
                    <a:pt x="928" y="666"/>
                    <a:pt x="928" y="464"/>
                  </a:cubicBezTo>
                  <a:close/>
                </a:path>
              </a:pathLst>
            </a:custGeom>
            <a:solidFill>
              <a:srgbClr val="F48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268D88-F857-4810-9B76-38F3152F446B}"/>
                </a:ext>
              </a:extLst>
            </p:cNvPr>
            <p:cNvSpPr txBox="1"/>
            <p:nvPr/>
          </p:nvSpPr>
          <p:spPr>
            <a:xfrm>
              <a:off x="1223852" y="2704315"/>
              <a:ext cx="1072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ăt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CEFD12-9E3B-4129-A91A-E1BEE019FCB2}"/>
              </a:ext>
            </a:extLst>
          </p:cNvPr>
          <p:cNvGrpSpPr/>
          <p:nvPr/>
        </p:nvGrpSpPr>
        <p:grpSpPr>
          <a:xfrm>
            <a:off x="6909281" y="2228759"/>
            <a:ext cx="2441894" cy="1421720"/>
            <a:chOff x="1915919" y="2274933"/>
            <a:chExt cx="2441894" cy="1421720"/>
          </a:xfrm>
        </p:grpSpPr>
        <p:sp>
          <p:nvSpPr>
            <p:cNvPr id="20" name="4">
              <a:extLst>
                <a:ext uri="{FF2B5EF4-FFF2-40B4-BE49-F238E27FC236}">
                  <a16:creationId xmlns:a16="http://schemas.microsoft.com/office/drawing/2014/main" id="{C0690337-16BD-4C6E-91B8-0E6C5492E7A6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A6FF90-2DCE-42E6-BEAF-04749FAB9EF3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D68B1B-ECDB-43F1-B81B-C9CFFD15E268}"/>
              </a:ext>
            </a:extLst>
          </p:cNvPr>
          <p:cNvGrpSpPr/>
          <p:nvPr/>
        </p:nvGrpSpPr>
        <p:grpSpPr>
          <a:xfrm>
            <a:off x="6909281" y="4316304"/>
            <a:ext cx="2451377" cy="1421720"/>
            <a:chOff x="1915919" y="2274933"/>
            <a:chExt cx="2451377" cy="1421720"/>
          </a:xfrm>
        </p:grpSpPr>
        <p:sp>
          <p:nvSpPr>
            <p:cNvPr id="23" name="4">
              <a:extLst>
                <a:ext uri="{FF2B5EF4-FFF2-40B4-BE49-F238E27FC236}">
                  <a16:creationId xmlns:a16="http://schemas.microsoft.com/office/drawing/2014/main" id="{4F77D5D1-8A6D-4692-9169-C83D5CE5538E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B545D5-7013-4437-9687-11DD3F98BB28}"/>
                </a:ext>
              </a:extLst>
            </p:cNvPr>
            <p:cNvSpPr txBox="1"/>
            <p:nvPr/>
          </p:nvSpPr>
          <p:spPr>
            <a:xfrm>
              <a:off x="1915919" y="2552404"/>
              <a:ext cx="245137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5000" kern="0" dirty="0" err="1">
                  <a:solidFill>
                    <a:srgbClr val="F3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mắt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E2BE85-165C-4AFC-B263-76752FCA26AD}"/>
              </a:ext>
            </a:extLst>
          </p:cNvPr>
          <p:cNvCxnSpPr>
            <a:cxnSpLocks/>
          </p:cNvCxnSpPr>
          <p:nvPr/>
        </p:nvCxnSpPr>
        <p:spPr>
          <a:xfrm flipV="1">
            <a:off x="4950120" y="2939619"/>
            <a:ext cx="1523767" cy="489381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30E127-1663-44AA-9646-7BA7E299B48B}"/>
              </a:ext>
            </a:extLst>
          </p:cNvPr>
          <p:cNvCxnSpPr>
            <a:cxnSpLocks/>
          </p:cNvCxnSpPr>
          <p:nvPr/>
        </p:nvCxnSpPr>
        <p:spPr>
          <a:xfrm>
            <a:off x="4950120" y="4139861"/>
            <a:ext cx="1523767" cy="633845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1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8742" y="1774369"/>
            <a:ext cx="12191999" cy="4716808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75625" y="327819"/>
            <a:ext cx="10867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endParaRPr lang="zh-CN" altLang="en-US" sz="96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CDCB6-FCD2-409A-8685-864BDC9FB139}"/>
              </a:ext>
            </a:extLst>
          </p:cNvPr>
          <p:cNvGrpSpPr/>
          <p:nvPr/>
        </p:nvGrpSpPr>
        <p:grpSpPr>
          <a:xfrm>
            <a:off x="2266209" y="2614015"/>
            <a:ext cx="2251798" cy="2788631"/>
            <a:chOff x="560976" y="2149026"/>
            <a:chExt cx="2251798" cy="2788631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859358A9-CFA5-4CFE-8CB9-93E62FDB4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76" y="2149026"/>
              <a:ext cx="2251798" cy="2788631"/>
            </a:xfrm>
            <a:custGeom>
              <a:avLst/>
              <a:gdLst>
                <a:gd name="T0" fmla="*/ 928 w 928"/>
                <a:gd name="T1" fmla="*/ 464 h 1147"/>
                <a:gd name="T2" fmla="*/ 464 w 928"/>
                <a:gd name="T3" fmla="*/ 0 h 1147"/>
                <a:gd name="T4" fmla="*/ 0 w 928"/>
                <a:gd name="T5" fmla="*/ 464 h 1147"/>
                <a:gd name="T6" fmla="*/ 192 w 928"/>
                <a:gd name="T7" fmla="*/ 840 h 1147"/>
                <a:gd name="T8" fmla="*/ 192 w 928"/>
                <a:gd name="T9" fmla="*/ 840 h 1147"/>
                <a:gd name="T10" fmla="*/ 193 w 928"/>
                <a:gd name="T11" fmla="*/ 841 h 1147"/>
                <a:gd name="T12" fmla="*/ 276 w 928"/>
                <a:gd name="T13" fmla="*/ 888 h 1147"/>
                <a:gd name="T14" fmla="*/ 464 w 928"/>
                <a:gd name="T15" fmla="*/ 1147 h 1147"/>
                <a:gd name="T16" fmla="*/ 618 w 928"/>
                <a:gd name="T17" fmla="*/ 902 h 1147"/>
                <a:gd name="T18" fmla="*/ 928 w 928"/>
                <a:gd name="T19" fmla="*/ 46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8" h="1147">
                  <a:moveTo>
                    <a:pt x="928" y="464"/>
                  </a:moveTo>
                  <a:cubicBezTo>
                    <a:pt x="928" y="208"/>
                    <a:pt x="720" y="0"/>
                    <a:pt x="464" y="0"/>
                  </a:cubicBezTo>
                  <a:cubicBezTo>
                    <a:pt x="207" y="0"/>
                    <a:pt x="0" y="208"/>
                    <a:pt x="0" y="464"/>
                  </a:cubicBezTo>
                  <a:cubicBezTo>
                    <a:pt x="0" y="619"/>
                    <a:pt x="76" y="756"/>
                    <a:pt x="192" y="840"/>
                  </a:cubicBezTo>
                  <a:cubicBezTo>
                    <a:pt x="192" y="840"/>
                    <a:pt x="192" y="840"/>
                    <a:pt x="192" y="840"/>
                  </a:cubicBezTo>
                  <a:cubicBezTo>
                    <a:pt x="192" y="840"/>
                    <a:pt x="192" y="840"/>
                    <a:pt x="193" y="841"/>
                  </a:cubicBezTo>
                  <a:cubicBezTo>
                    <a:pt x="219" y="859"/>
                    <a:pt x="246" y="875"/>
                    <a:pt x="276" y="888"/>
                  </a:cubicBezTo>
                  <a:cubicBezTo>
                    <a:pt x="355" y="940"/>
                    <a:pt x="462" y="1032"/>
                    <a:pt x="464" y="1147"/>
                  </a:cubicBezTo>
                  <a:cubicBezTo>
                    <a:pt x="464" y="1147"/>
                    <a:pt x="541" y="992"/>
                    <a:pt x="618" y="902"/>
                  </a:cubicBezTo>
                  <a:cubicBezTo>
                    <a:pt x="798" y="838"/>
                    <a:pt x="928" y="666"/>
                    <a:pt x="928" y="464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268D88-F857-4810-9B76-38F3152F446B}"/>
                </a:ext>
              </a:extLst>
            </p:cNvPr>
            <p:cNvSpPr txBox="1"/>
            <p:nvPr/>
          </p:nvSpPr>
          <p:spPr>
            <a:xfrm>
              <a:off x="1223852" y="2704315"/>
              <a:ext cx="10720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ăc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CEFD12-9E3B-4129-A91A-E1BEE019FCB2}"/>
              </a:ext>
            </a:extLst>
          </p:cNvPr>
          <p:cNvGrpSpPr/>
          <p:nvPr/>
        </p:nvGrpSpPr>
        <p:grpSpPr>
          <a:xfrm>
            <a:off x="6909281" y="2228759"/>
            <a:ext cx="2441894" cy="1421720"/>
            <a:chOff x="1915919" y="2274933"/>
            <a:chExt cx="2441894" cy="1421720"/>
          </a:xfrm>
        </p:grpSpPr>
        <p:sp>
          <p:nvSpPr>
            <p:cNvPr id="20" name="4">
              <a:extLst>
                <a:ext uri="{FF2B5EF4-FFF2-40B4-BE49-F238E27FC236}">
                  <a16:creationId xmlns:a16="http://schemas.microsoft.com/office/drawing/2014/main" id="{C0690337-16BD-4C6E-91B8-0E6C5492E7A6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A6FF90-2DCE-42E6-BEAF-04749FAB9EF3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sắc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D68B1B-ECDB-43F1-B81B-C9CFFD15E268}"/>
              </a:ext>
            </a:extLst>
          </p:cNvPr>
          <p:cNvGrpSpPr/>
          <p:nvPr/>
        </p:nvGrpSpPr>
        <p:grpSpPr>
          <a:xfrm>
            <a:off x="6909281" y="4316304"/>
            <a:ext cx="2451377" cy="1421720"/>
            <a:chOff x="1915919" y="2274933"/>
            <a:chExt cx="2451377" cy="1421720"/>
          </a:xfrm>
        </p:grpSpPr>
        <p:sp>
          <p:nvSpPr>
            <p:cNvPr id="23" name="4">
              <a:extLst>
                <a:ext uri="{FF2B5EF4-FFF2-40B4-BE49-F238E27FC236}">
                  <a16:creationId xmlns:a16="http://schemas.microsoft.com/office/drawing/2014/main" id="{4F77D5D1-8A6D-4692-9169-C83D5CE5538E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B545D5-7013-4437-9687-11DD3F98BB28}"/>
                </a:ext>
              </a:extLst>
            </p:cNvPr>
            <p:cNvSpPr txBox="1"/>
            <p:nvPr/>
          </p:nvSpPr>
          <p:spPr>
            <a:xfrm>
              <a:off x="1915919" y="2552404"/>
              <a:ext cx="245137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chắc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E2BE85-165C-4AFC-B263-76752FCA26AD}"/>
              </a:ext>
            </a:extLst>
          </p:cNvPr>
          <p:cNvCxnSpPr>
            <a:cxnSpLocks/>
          </p:cNvCxnSpPr>
          <p:nvPr/>
        </p:nvCxnSpPr>
        <p:spPr>
          <a:xfrm flipV="1">
            <a:off x="4950120" y="2939619"/>
            <a:ext cx="1523767" cy="489381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30E127-1663-44AA-9646-7BA7E299B48B}"/>
              </a:ext>
            </a:extLst>
          </p:cNvPr>
          <p:cNvCxnSpPr>
            <a:cxnSpLocks/>
          </p:cNvCxnSpPr>
          <p:nvPr/>
        </p:nvCxnSpPr>
        <p:spPr>
          <a:xfrm>
            <a:off x="4950120" y="4139861"/>
            <a:ext cx="1523767" cy="633845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8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8742" y="1774369"/>
            <a:ext cx="12191999" cy="4716808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75625" y="327819"/>
            <a:ext cx="10867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endParaRPr lang="zh-CN" altLang="en-US" sz="96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CDCB6-FCD2-409A-8685-864BDC9FB139}"/>
              </a:ext>
            </a:extLst>
          </p:cNvPr>
          <p:cNvGrpSpPr/>
          <p:nvPr/>
        </p:nvGrpSpPr>
        <p:grpSpPr>
          <a:xfrm>
            <a:off x="2266209" y="2614015"/>
            <a:ext cx="2251798" cy="2788631"/>
            <a:chOff x="560976" y="2149026"/>
            <a:chExt cx="2251798" cy="2788631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859358A9-CFA5-4CFE-8CB9-93E62FDB4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76" y="2149026"/>
              <a:ext cx="2251798" cy="2788631"/>
            </a:xfrm>
            <a:custGeom>
              <a:avLst/>
              <a:gdLst>
                <a:gd name="T0" fmla="*/ 928 w 928"/>
                <a:gd name="T1" fmla="*/ 464 h 1147"/>
                <a:gd name="T2" fmla="*/ 464 w 928"/>
                <a:gd name="T3" fmla="*/ 0 h 1147"/>
                <a:gd name="T4" fmla="*/ 0 w 928"/>
                <a:gd name="T5" fmla="*/ 464 h 1147"/>
                <a:gd name="T6" fmla="*/ 192 w 928"/>
                <a:gd name="T7" fmla="*/ 840 h 1147"/>
                <a:gd name="T8" fmla="*/ 192 w 928"/>
                <a:gd name="T9" fmla="*/ 840 h 1147"/>
                <a:gd name="T10" fmla="*/ 193 w 928"/>
                <a:gd name="T11" fmla="*/ 841 h 1147"/>
                <a:gd name="T12" fmla="*/ 276 w 928"/>
                <a:gd name="T13" fmla="*/ 888 h 1147"/>
                <a:gd name="T14" fmla="*/ 464 w 928"/>
                <a:gd name="T15" fmla="*/ 1147 h 1147"/>
                <a:gd name="T16" fmla="*/ 618 w 928"/>
                <a:gd name="T17" fmla="*/ 902 h 1147"/>
                <a:gd name="T18" fmla="*/ 928 w 928"/>
                <a:gd name="T19" fmla="*/ 46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8" h="1147">
                  <a:moveTo>
                    <a:pt x="928" y="464"/>
                  </a:moveTo>
                  <a:cubicBezTo>
                    <a:pt x="928" y="208"/>
                    <a:pt x="720" y="0"/>
                    <a:pt x="464" y="0"/>
                  </a:cubicBezTo>
                  <a:cubicBezTo>
                    <a:pt x="207" y="0"/>
                    <a:pt x="0" y="208"/>
                    <a:pt x="0" y="464"/>
                  </a:cubicBezTo>
                  <a:cubicBezTo>
                    <a:pt x="0" y="619"/>
                    <a:pt x="76" y="756"/>
                    <a:pt x="192" y="840"/>
                  </a:cubicBezTo>
                  <a:cubicBezTo>
                    <a:pt x="192" y="840"/>
                    <a:pt x="192" y="840"/>
                    <a:pt x="192" y="840"/>
                  </a:cubicBezTo>
                  <a:cubicBezTo>
                    <a:pt x="192" y="840"/>
                    <a:pt x="192" y="840"/>
                    <a:pt x="193" y="841"/>
                  </a:cubicBezTo>
                  <a:cubicBezTo>
                    <a:pt x="219" y="859"/>
                    <a:pt x="246" y="875"/>
                    <a:pt x="276" y="888"/>
                  </a:cubicBezTo>
                  <a:cubicBezTo>
                    <a:pt x="355" y="940"/>
                    <a:pt x="462" y="1032"/>
                    <a:pt x="464" y="1147"/>
                  </a:cubicBezTo>
                  <a:cubicBezTo>
                    <a:pt x="464" y="1147"/>
                    <a:pt x="541" y="992"/>
                    <a:pt x="618" y="902"/>
                  </a:cubicBezTo>
                  <a:cubicBezTo>
                    <a:pt x="798" y="838"/>
                    <a:pt x="928" y="666"/>
                    <a:pt x="928" y="464"/>
                  </a:cubicBezTo>
                  <a:close/>
                </a:path>
              </a:pathLst>
            </a:custGeom>
            <a:solidFill>
              <a:srgbClr val="F69C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268D88-F857-4810-9B76-38F3152F446B}"/>
                </a:ext>
              </a:extLst>
            </p:cNvPr>
            <p:cNvSpPr txBox="1"/>
            <p:nvPr/>
          </p:nvSpPr>
          <p:spPr>
            <a:xfrm>
              <a:off x="1149180" y="2704315"/>
              <a:ext cx="13444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oai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CEFD12-9E3B-4129-A91A-E1BEE019FCB2}"/>
              </a:ext>
            </a:extLst>
          </p:cNvPr>
          <p:cNvGrpSpPr/>
          <p:nvPr/>
        </p:nvGrpSpPr>
        <p:grpSpPr>
          <a:xfrm>
            <a:off x="6909281" y="2228759"/>
            <a:ext cx="2441894" cy="1421720"/>
            <a:chOff x="1915919" y="2274933"/>
            <a:chExt cx="2441894" cy="1421720"/>
          </a:xfrm>
        </p:grpSpPr>
        <p:sp>
          <p:nvSpPr>
            <p:cNvPr id="20" name="4">
              <a:extLst>
                <a:ext uri="{FF2B5EF4-FFF2-40B4-BE49-F238E27FC236}">
                  <a16:creationId xmlns:a16="http://schemas.microsoft.com/office/drawing/2014/main" id="{C0690337-16BD-4C6E-91B8-0E6C5492E7A6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A6FF90-2DCE-42E6-BEAF-04749FAB9EF3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loài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D68B1B-ECDB-43F1-B81B-C9CFFD15E268}"/>
              </a:ext>
            </a:extLst>
          </p:cNvPr>
          <p:cNvGrpSpPr/>
          <p:nvPr/>
        </p:nvGrpSpPr>
        <p:grpSpPr>
          <a:xfrm>
            <a:off x="6909281" y="4316304"/>
            <a:ext cx="2451377" cy="1421720"/>
            <a:chOff x="1915919" y="2274933"/>
            <a:chExt cx="2451377" cy="1421720"/>
          </a:xfrm>
        </p:grpSpPr>
        <p:sp>
          <p:nvSpPr>
            <p:cNvPr id="23" name="4">
              <a:extLst>
                <a:ext uri="{FF2B5EF4-FFF2-40B4-BE49-F238E27FC236}">
                  <a16:creationId xmlns:a16="http://schemas.microsoft.com/office/drawing/2014/main" id="{4F77D5D1-8A6D-4692-9169-C83D5CE5538E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B545D5-7013-4437-9687-11DD3F98BB28}"/>
                </a:ext>
              </a:extLst>
            </p:cNvPr>
            <p:cNvSpPr txBox="1"/>
            <p:nvPr/>
          </p:nvSpPr>
          <p:spPr>
            <a:xfrm>
              <a:off x="1915919" y="2552404"/>
              <a:ext cx="245137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khoai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E2BE85-165C-4AFC-B263-76752FCA26AD}"/>
              </a:ext>
            </a:extLst>
          </p:cNvPr>
          <p:cNvCxnSpPr>
            <a:cxnSpLocks/>
          </p:cNvCxnSpPr>
          <p:nvPr/>
        </p:nvCxnSpPr>
        <p:spPr>
          <a:xfrm flipV="1">
            <a:off x="4950120" y="2939619"/>
            <a:ext cx="1523767" cy="489381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30E127-1663-44AA-9646-7BA7E299B48B}"/>
              </a:ext>
            </a:extLst>
          </p:cNvPr>
          <p:cNvCxnSpPr>
            <a:cxnSpLocks/>
          </p:cNvCxnSpPr>
          <p:nvPr/>
        </p:nvCxnSpPr>
        <p:spPr>
          <a:xfrm>
            <a:off x="4950120" y="4139861"/>
            <a:ext cx="1523767" cy="633845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3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1">
            <a:extLst>
              <a:ext uri="{FF2B5EF4-FFF2-40B4-BE49-F238E27FC236}">
                <a16:creationId xmlns:a16="http://schemas.microsoft.com/office/drawing/2014/main" id="{69252542-366F-41D8-962E-B8FE4C859541}"/>
              </a:ext>
            </a:extLst>
          </p:cNvPr>
          <p:cNvSpPr/>
          <p:nvPr/>
        </p:nvSpPr>
        <p:spPr>
          <a:xfrm>
            <a:off x="8742" y="1774369"/>
            <a:ext cx="12191999" cy="4716808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075625" y="327819"/>
            <a:ext cx="10867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4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4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endParaRPr lang="zh-CN" altLang="en-US" sz="96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2ECDCB6-FCD2-409A-8685-864BDC9FB139}"/>
              </a:ext>
            </a:extLst>
          </p:cNvPr>
          <p:cNvGrpSpPr/>
          <p:nvPr/>
        </p:nvGrpSpPr>
        <p:grpSpPr>
          <a:xfrm>
            <a:off x="2266209" y="2614015"/>
            <a:ext cx="2251798" cy="2788631"/>
            <a:chOff x="560976" y="2149026"/>
            <a:chExt cx="2251798" cy="2788631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859358A9-CFA5-4CFE-8CB9-93E62FDB4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976" y="2149026"/>
              <a:ext cx="2251798" cy="2788631"/>
            </a:xfrm>
            <a:custGeom>
              <a:avLst/>
              <a:gdLst>
                <a:gd name="T0" fmla="*/ 928 w 928"/>
                <a:gd name="T1" fmla="*/ 464 h 1147"/>
                <a:gd name="T2" fmla="*/ 464 w 928"/>
                <a:gd name="T3" fmla="*/ 0 h 1147"/>
                <a:gd name="T4" fmla="*/ 0 w 928"/>
                <a:gd name="T5" fmla="*/ 464 h 1147"/>
                <a:gd name="T6" fmla="*/ 192 w 928"/>
                <a:gd name="T7" fmla="*/ 840 h 1147"/>
                <a:gd name="T8" fmla="*/ 192 w 928"/>
                <a:gd name="T9" fmla="*/ 840 h 1147"/>
                <a:gd name="T10" fmla="*/ 193 w 928"/>
                <a:gd name="T11" fmla="*/ 841 h 1147"/>
                <a:gd name="T12" fmla="*/ 276 w 928"/>
                <a:gd name="T13" fmla="*/ 888 h 1147"/>
                <a:gd name="T14" fmla="*/ 464 w 928"/>
                <a:gd name="T15" fmla="*/ 1147 h 1147"/>
                <a:gd name="T16" fmla="*/ 618 w 928"/>
                <a:gd name="T17" fmla="*/ 902 h 1147"/>
                <a:gd name="T18" fmla="*/ 928 w 928"/>
                <a:gd name="T19" fmla="*/ 464 h 1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8" h="1147">
                  <a:moveTo>
                    <a:pt x="928" y="464"/>
                  </a:moveTo>
                  <a:cubicBezTo>
                    <a:pt x="928" y="208"/>
                    <a:pt x="720" y="0"/>
                    <a:pt x="464" y="0"/>
                  </a:cubicBezTo>
                  <a:cubicBezTo>
                    <a:pt x="207" y="0"/>
                    <a:pt x="0" y="208"/>
                    <a:pt x="0" y="464"/>
                  </a:cubicBezTo>
                  <a:cubicBezTo>
                    <a:pt x="0" y="619"/>
                    <a:pt x="76" y="756"/>
                    <a:pt x="192" y="840"/>
                  </a:cubicBezTo>
                  <a:cubicBezTo>
                    <a:pt x="192" y="840"/>
                    <a:pt x="192" y="840"/>
                    <a:pt x="192" y="840"/>
                  </a:cubicBezTo>
                  <a:cubicBezTo>
                    <a:pt x="192" y="840"/>
                    <a:pt x="192" y="840"/>
                    <a:pt x="193" y="841"/>
                  </a:cubicBezTo>
                  <a:cubicBezTo>
                    <a:pt x="219" y="859"/>
                    <a:pt x="246" y="875"/>
                    <a:pt x="276" y="888"/>
                  </a:cubicBezTo>
                  <a:cubicBezTo>
                    <a:pt x="355" y="940"/>
                    <a:pt x="462" y="1032"/>
                    <a:pt x="464" y="1147"/>
                  </a:cubicBezTo>
                  <a:cubicBezTo>
                    <a:pt x="464" y="1147"/>
                    <a:pt x="541" y="992"/>
                    <a:pt x="618" y="902"/>
                  </a:cubicBezTo>
                  <a:cubicBezTo>
                    <a:pt x="798" y="838"/>
                    <a:pt x="928" y="666"/>
                    <a:pt x="928" y="464"/>
                  </a:cubicBezTo>
                  <a:close/>
                </a:path>
              </a:pathLst>
            </a:custGeom>
            <a:solidFill>
              <a:srgbClr val="BCD8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268D88-F857-4810-9B76-38F3152F446B}"/>
                </a:ext>
              </a:extLst>
            </p:cNvPr>
            <p:cNvSpPr txBox="1"/>
            <p:nvPr/>
          </p:nvSpPr>
          <p:spPr>
            <a:xfrm>
              <a:off x="948228" y="2719320"/>
              <a:ext cx="14062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oay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CEFD12-9E3B-4129-A91A-E1BEE019FCB2}"/>
              </a:ext>
            </a:extLst>
          </p:cNvPr>
          <p:cNvGrpSpPr/>
          <p:nvPr/>
        </p:nvGrpSpPr>
        <p:grpSpPr>
          <a:xfrm>
            <a:off x="6909281" y="2228759"/>
            <a:ext cx="2441894" cy="1421720"/>
            <a:chOff x="1915919" y="2274933"/>
            <a:chExt cx="2441894" cy="1421720"/>
          </a:xfrm>
        </p:grpSpPr>
        <p:sp>
          <p:nvSpPr>
            <p:cNvPr id="20" name="4">
              <a:extLst>
                <a:ext uri="{FF2B5EF4-FFF2-40B4-BE49-F238E27FC236}">
                  <a16:creationId xmlns:a16="http://schemas.microsoft.com/office/drawing/2014/main" id="{C0690337-16BD-4C6E-91B8-0E6C5492E7A6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A6FF90-2DCE-42E6-BEAF-04749FAB9EF3}"/>
                </a:ext>
              </a:extLst>
            </p:cNvPr>
            <p:cNvSpPr txBox="1"/>
            <p:nvPr/>
          </p:nvSpPr>
          <p:spPr>
            <a:xfrm>
              <a:off x="2145779" y="2505921"/>
              <a:ext cx="198217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 err="1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xoáy</a:t>
              </a:r>
              <a:endParaRPr kumimoji="0" lang="en-US" sz="5000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D68B1B-ECDB-43F1-B81B-C9CFFD15E268}"/>
              </a:ext>
            </a:extLst>
          </p:cNvPr>
          <p:cNvGrpSpPr/>
          <p:nvPr/>
        </p:nvGrpSpPr>
        <p:grpSpPr>
          <a:xfrm>
            <a:off x="6909281" y="4316304"/>
            <a:ext cx="2451377" cy="1421720"/>
            <a:chOff x="1915919" y="2274933"/>
            <a:chExt cx="2451377" cy="1421720"/>
          </a:xfrm>
        </p:grpSpPr>
        <p:sp>
          <p:nvSpPr>
            <p:cNvPr id="23" name="4">
              <a:extLst>
                <a:ext uri="{FF2B5EF4-FFF2-40B4-BE49-F238E27FC236}">
                  <a16:creationId xmlns:a16="http://schemas.microsoft.com/office/drawing/2014/main" id="{4F77D5D1-8A6D-4692-9169-C83D5CE5538E}"/>
                </a:ext>
              </a:extLst>
            </p:cNvPr>
            <p:cNvSpPr txBox="1"/>
            <p:nvPr/>
          </p:nvSpPr>
          <p:spPr>
            <a:xfrm>
              <a:off x="1915919" y="2274933"/>
              <a:ext cx="2441894" cy="1421720"/>
            </a:xfrm>
            <a:prstGeom prst="ellipse">
              <a:avLst/>
            </a:prstGeom>
            <a:solidFill>
              <a:srgbClr val="FBF9F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370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B545D5-7013-4437-9687-11DD3F98BB28}"/>
                </a:ext>
              </a:extLst>
            </p:cNvPr>
            <p:cNvSpPr txBox="1"/>
            <p:nvPr/>
          </p:nvSpPr>
          <p:spPr>
            <a:xfrm>
              <a:off x="1915919" y="2552404"/>
              <a:ext cx="245137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5000" i="0" u="none" strike="noStrike" kern="0" cap="none" spc="0" normalizeH="0" baseline="0" noProof="0" dirty="0">
                  <a:ln>
                    <a:noFill/>
                  </a:ln>
                  <a:solidFill>
                    <a:srgbClr val="F370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…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E2BE85-165C-4AFC-B263-76752FCA26AD}"/>
              </a:ext>
            </a:extLst>
          </p:cNvPr>
          <p:cNvCxnSpPr>
            <a:cxnSpLocks/>
          </p:cNvCxnSpPr>
          <p:nvPr/>
        </p:nvCxnSpPr>
        <p:spPr>
          <a:xfrm flipV="1">
            <a:off x="4950120" y="2939619"/>
            <a:ext cx="1523767" cy="489381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30E127-1663-44AA-9646-7BA7E299B48B}"/>
              </a:ext>
            </a:extLst>
          </p:cNvPr>
          <p:cNvCxnSpPr>
            <a:cxnSpLocks/>
          </p:cNvCxnSpPr>
          <p:nvPr/>
        </p:nvCxnSpPr>
        <p:spPr>
          <a:xfrm>
            <a:off x="4950120" y="4139861"/>
            <a:ext cx="1523767" cy="633845"/>
          </a:xfrm>
          <a:prstGeom prst="straightConnector1">
            <a:avLst/>
          </a:prstGeom>
          <a:ln w="28575">
            <a:solidFill>
              <a:srgbClr val="64C6F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igApple" pitchFamily="2" charset="-93"/>
              </a:rPr>
              <a:t>VƯỢT CHƯỚNG NGẠI VẬT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98527" y="3425729"/>
            <a:ext cx="459494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0212" y="3525589"/>
            <a:ext cx="34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Fuzzy Bubbles" pitchFamily="2" charset="-93"/>
              </a:rPr>
              <a:t>Team 1A</a:t>
            </a:r>
          </a:p>
        </p:txBody>
      </p:sp>
    </p:spTree>
    <p:extLst>
      <p:ext uri="{BB962C8B-B14F-4D97-AF65-F5344CB8AC3E}">
        <p14:creationId xmlns:p14="http://schemas.microsoft.com/office/powerpoint/2010/main" val="4196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15E51D-6BA1-4A40-9E53-FDDA412271D8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A2F225-2320-4F3A-AE4C-18612B46FB5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37750-3F91-452A-9549-A3CEE698654C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E1E03FCC-5CAC-47FF-A062-9BA17245E918}"/>
              </a:ext>
            </a:extLst>
          </p:cNvPr>
          <p:cNvSpPr/>
          <p:nvPr/>
        </p:nvSpPr>
        <p:spPr>
          <a:xfrm>
            <a:off x="1094338" y="255610"/>
            <a:ext cx="10867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bảng dưới đây thông tin nào phù hợp với hổ, thông tin nào phù hợp với mèo?</a:t>
            </a:r>
            <a:endParaRPr lang="zh-CN" altLang="en-US" sz="287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 descr="A tiger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EE014734-711F-4141-B695-C58C75C30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6" y="1491622"/>
            <a:ext cx="4015946" cy="4623109"/>
          </a:xfrm>
          <a:prstGeom prst="rect">
            <a:avLst/>
          </a:prstGeom>
        </p:spPr>
      </p:pic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C92DDEDB-520B-4412-8C2E-C2E7D0F15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286265"/>
              </p:ext>
            </p:extLst>
          </p:nvPr>
        </p:nvGraphicFramePr>
        <p:xfrm>
          <a:off x="4213654" y="1561776"/>
          <a:ext cx="4967417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7417">
                  <a:extLst>
                    <a:ext uri="{9D8B030D-6E8A-4147-A177-3AD203B41FA5}">
                      <a16:colId xmlns:a16="http://schemas.microsoft.com/office/drawing/2014/main" val="3799050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457200" algn="l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1. 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trong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rừng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97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trong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nhà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859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3. To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lớn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908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Nhỏ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244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Thường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bắt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chuột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11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Thường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săn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bắt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hươu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nai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844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7. Leo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trèo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340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leo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trèo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869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9. Hung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dữ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198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457200"/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Dễ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thương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dễ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gần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450985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cat, sitting, mammal, domestic cat&#10;&#10;Description automatically generated">
            <a:extLst>
              <a:ext uri="{FF2B5EF4-FFF2-40B4-BE49-F238E27FC236}">
                <a16:creationId xmlns:a16="http://schemas.microsoft.com/office/drawing/2014/main" id="{CF30C70D-247C-4C03-9362-F96A236E4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291" y="3340300"/>
            <a:ext cx="3208638" cy="35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579668405"/>
      </p:ext>
    </p:extLst>
  </p:cSld>
  <p:clrMapOvr>
    <a:masterClrMapping/>
  </p:clrMapOvr>
  <p:transition spd="slow"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" action="ppaction://noaction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7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4792" y="472961"/>
            <a:ext cx="8273894" cy="3642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4000" i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en-US" sz="40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2943" y="19542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AD72E0-2DD3-CA70-45D3-BC31727C61D2}"/>
              </a:ext>
            </a:extLst>
          </p:cNvPr>
          <p:cNvGrpSpPr/>
          <p:nvPr/>
        </p:nvGrpSpPr>
        <p:grpSpPr>
          <a:xfrm>
            <a:off x="19388508" y="4990217"/>
            <a:ext cx="1286109" cy="1337553"/>
            <a:chOff x="19786541" y="4705964"/>
            <a:chExt cx="1286109" cy="1337553"/>
          </a:xfrm>
        </p:grpSpPr>
        <p:pic>
          <p:nvPicPr>
            <p:cNvPr id="34" name="c2 2">
              <a:hlinkClick r:id="" action="ppaction://noaction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6541" y="4705964"/>
              <a:ext cx="1286109" cy="133755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BFF6E68-3EF7-68DE-97C6-21C3762024F0}"/>
                </a:ext>
              </a:extLst>
            </p:cNvPr>
            <p:cNvSpPr/>
            <p:nvPr/>
          </p:nvSpPr>
          <p:spPr>
            <a:xfrm>
              <a:off x="20134262" y="4949936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95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97591 0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5026" y="470485"/>
            <a:ext cx="7745494" cy="40298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    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?.</a:t>
            </a:r>
          </a:p>
          <a:p>
            <a:pPr>
              <a:spcBef>
                <a:spcPct val="0"/>
              </a:spcBef>
            </a:pPr>
            <a:r>
              <a:rPr lang="en-US" altLang="en-US" sz="32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90121" y="7194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3" y="3892729"/>
            <a:ext cx="3078838" cy="2907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DE4434-626F-1F64-BF7E-07EE44739298}"/>
              </a:ext>
            </a:extLst>
          </p:cNvPr>
          <p:cNvGrpSpPr/>
          <p:nvPr/>
        </p:nvGrpSpPr>
        <p:grpSpPr>
          <a:xfrm>
            <a:off x="19793257" y="4698027"/>
            <a:ext cx="1286109" cy="1297196"/>
            <a:chOff x="22215320" y="4308212"/>
            <a:chExt cx="1286109" cy="1297196"/>
          </a:xfrm>
        </p:grpSpPr>
        <p:pic>
          <p:nvPicPr>
            <p:cNvPr id="34" name="c2 2">
              <a:hlinkClick r:id="" action="ppaction://noaction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5320" y="4308212"/>
              <a:ext cx="1286109" cy="129719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F6AC64-349D-DE34-56E5-B82716650151}"/>
                </a:ext>
              </a:extLst>
            </p:cNvPr>
            <p:cNvSpPr/>
            <p:nvPr/>
          </p:nvSpPr>
          <p:spPr>
            <a:xfrm>
              <a:off x="22468040" y="4573494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8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99179 3.7037E-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9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 3.7037E-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5691" y="33370"/>
            <a:ext cx="8066975" cy="44370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ctr"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85279" y="-645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20" y="2184518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0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1">
            <a:extLst>
              <a:ext uri="{FF2B5EF4-FFF2-40B4-BE49-F238E27FC236}">
                <a16:creationId xmlns:a16="http://schemas.microsoft.com/office/drawing/2014/main" id="{85C0E1CB-8479-4B27-BB48-3109EFCB1AA9}"/>
              </a:ext>
            </a:extLst>
          </p:cNvPr>
          <p:cNvSpPr/>
          <p:nvPr/>
        </p:nvSpPr>
        <p:spPr>
          <a:xfrm>
            <a:off x="0" y="1740310"/>
            <a:ext cx="12192000" cy="51176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EE24FBE6-9424-4F52-850A-8A1616B2649B}"/>
              </a:ext>
            </a:extLst>
          </p:cNvPr>
          <p:cNvSpPr/>
          <p:nvPr/>
        </p:nvSpPr>
        <p:spPr>
          <a:xfrm>
            <a:off x="1094338" y="250658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E0AE1ACA-10D6-4BB4-88F8-A40133FB3C59}"/>
              </a:ext>
            </a:extLst>
          </p:cNvPr>
          <p:cNvSpPr/>
          <p:nvPr/>
        </p:nvSpPr>
        <p:spPr>
          <a:xfrm>
            <a:off x="340662" y="2089278"/>
            <a:ext cx="11620972" cy="1193390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6DEA2BA6-D46D-4BF5-9B8A-35DC40BFCA35}"/>
              </a:ext>
            </a:extLst>
          </p:cNvPr>
          <p:cNvSpPr/>
          <p:nvPr/>
        </p:nvSpPr>
        <p:spPr>
          <a:xfrm>
            <a:off x="3719551" y="2296058"/>
            <a:ext cx="2720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D78D8201-FBC9-4059-A5CE-60AA0E8D7EBD}"/>
              </a:ext>
            </a:extLst>
          </p:cNvPr>
          <p:cNvSpPr/>
          <p:nvPr/>
        </p:nvSpPr>
        <p:spPr>
          <a:xfrm>
            <a:off x="1094338" y="2296058"/>
            <a:ext cx="2321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hung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dữ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CB9BB02C-BFCC-443B-BC57-8E07B1AF184E}"/>
              </a:ext>
            </a:extLst>
          </p:cNvPr>
          <p:cNvSpPr/>
          <p:nvPr/>
        </p:nvSpPr>
        <p:spPr>
          <a:xfrm>
            <a:off x="230365" y="3962411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khỉ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CAC56C87-9A7E-43DD-AC3C-D246DB5A3FAD}"/>
              </a:ext>
            </a:extLst>
          </p:cNvPr>
          <p:cNvSpPr/>
          <p:nvPr/>
        </p:nvSpPr>
        <p:spPr>
          <a:xfrm>
            <a:off x="6864039" y="2296058"/>
            <a:ext cx="19271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tối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FD52E2B9-3AA7-4A44-86C6-BD40F2F65471}"/>
              </a:ext>
            </a:extLst>
          </p:cNvPr>
          <p:cNvSpPr/>
          <p:nvPr/>
        </p:nvSpPr>
        <p:spPr>
          <a:xfrm>
            <a:off x="7357201" y="3962411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B8598523-305D-412F-9FFE-468A4A31045B}"/>
              </a:ext>
            </a:extLst>
          </p:cNvPr>
          <p:cNvSpPr/>
          <p:nvPr/>
        </p:nvSpPr>
        <p:spPr>
          <a:xfrm>
            <a:off x="9337587" y="2296058"/>
            <a:ext cx="2077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chúa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tể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7F1B7D5B-936C-4583-A101-254640BCA167}"/>
              </a:ext>
            </a:extLst>
          </p:cNvPr>
          <p:cNvSpPr/>
          <p:nvPr/>
        </p:nvSpPr>
        <p:spPr>
          <a:xfrm>
            <a:off x="230365" y="4923224"/>
            <a:ext cx="11470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,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hổ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rõ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B609A2F4-EB40-4D9C-8D9B-758716D1B64F}"/>
              </a:ext>
            </a:extLst>
          </p:cNvPr>
          <p:cNvSpPr/>
          <p:nvPr/>
        </p:nvSpPr>
        <p:spPr>
          <a:xfrm>
            <a:off x="2728465" y="4923224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8 L 0.23177 0.244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6" presetClass="path" presetSubtype="0" accel="50000" decel="5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312 -0.00278 L -0.39362 0.3847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0" grpId="1"/>
      <p:bldP spid="11" grpId="0"/>
      <p:bldP spid="12" grpId="0"/>
      <p:bldP spid="13" grpId="0"/>
      <p:bldP spid="13" grpId="1"/>
      <p:bldP spid="14" grpId="0"/>
      <p:bldP spid="14" grpId="1"/>
      <p:bldP spid="15" grpId="0"/>
      <p:bldP spid="17" grpId="0"/>
      <p:bldP spid="18" grpId="0"/>
      <p:bldP spid="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D963DFCD-59DE-423E-8B68-202580A64B3B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F5C0F-04DF-4AE9-9CC3-4C209B52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8663E-FA9C-4649-A88C-C7578BEC4D05}"/>
              </a:ext>
            </a:extLst>
          </p:cNvPr>
          <p:cNvSpPr/>
          <p:nvPr/>
        </p:nvSpPr>
        <p:spPr>
          <a:xfrm>
            <a:off x="0" y="1342182"/>
            <a:ext cx="12192000" cy="277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48DB4-27B8-4F52-9364-8C45471A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95" y="4144273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B9650-C99F-45B7-B3A2-6FEBE5E36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32"/>
          <a:stretch/>
        </p:blipFill>
        <p:spPr>
          <a:xfrm>
            <a:off x="0" y="1752899"/>
            <a:ext cx="12192000" cy="195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391</TotalTime>
  <Words>550</Words>
  <Application>Microsoft Office PowerPoint</Application>
  <PresentationFormat>Widescreen</PresentationFormat>
  <Paragraphs>100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 Light</vt:lpstr>
      <vt:lpstr>BigApple</vt:lpstr>
      <vt:lpstr>等线</vt:lpstr>
      <vt:lpstr>Fuzzy Bubbles</vt:lpstr>
      <vt:lpstr>Calibri</vt:lpstr>
      <vt:lpstr>思源黑体 CN Regular</vt:lpstr>
      <vt:lpstr>.VnArial</vt:lpstr>
      <vt:lpstr>#9Slide01 Noi dung ngan</vt:lpstr>
      <vt:lpstr>Arial-Rounded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245</cp:revision>
  <dcterms:created xsi:type="dcterms:W3CDTF">2021-08-21T07:02:17Z</dcterms:created>
  <dcterms:modified xsi:type="dcterms:W3CDTF">2023-03-29T07:57:56Z</dcterms:modified>
  <cp:category>9Slide.vn</cp:category>
</cp:coreProperties>
</file>