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8" r:id="rId4"/>
    <p:sldId id="470" r:id="rId5"/>
    <p:sldId id="474" r:id="rId6"/>
    <p:sldId id="267" r:id="rId7"/>
    <p:sldId id="298" r:id="rId8"/>
    <p:sldId id="288" r:id="rId9"/>
    <p:sldId id="299" r:id="rId10"/>
    <p:sldId id="300" r:id="rId11"/>
    <p:sldId id="301" r:id="rId12"/>
    <p:sldId id="302" r:id="rId13"/>
    <p:sldId id="4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D6"/>
    <a:srgbClr val="FFE9D4"/>
    <a:srgbClr val="9FFFBF"/>
    <a:srgbClr val="FFE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1" d="100"/>
          <a:sy n="41" d="100"/>
        </p:scale>
        <p:origin x="105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DFCC-D868-2AC2-559F-3CDC9ECD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7F0E5-2C55-95E4-D4F2-8C43A2325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77339-86AA-4828-DFE8-CC43DBB8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77F0-0936-9F8E-9933-6E601575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AC22E-88DD-59C1-DFA1-7F216DA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F6A1-B4AF-1911-A992-61C770C3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4B04E-6677-DA86-83C3-1EE4D520C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1B788-9127-9F1A-A76E-EDB585D8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E227B-8188-C4D8-08BF-8BE1E639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4D2CA-CF48-5E1C-044C-F157255B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CDA01-534C-0040-9217-7EB075A46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38226-5445-95FB-9574-24B3B9090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945E-D25A-4FD0-94B8-E517C35D1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FC0BC-AD33-7F9E-50E4-5A09EFE6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6DD08-68DF-A186-1A80-3528A839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8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6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67FA-E348-F692-2314-68FEE146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7F2F7-FC7F-C8BC-3476-392F0E561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8F5BD-D3B7-ACA0-C1B6-63C05FE3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C592D-F733-E49B-16F4-119F71C7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711E-D6BD-0AA3-E1F4-66BE49DF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D863-888E-A45C-1E8B-6A3A6B05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0412F-AE25-427B-711F-A54F7D3E0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49333-7920-D42E-A179-50FECCC5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5FCC2-10C8-E472-D2AB-6131BFF9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2287-AABE-D743-FC9C-033823B7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12C3-50F2-903D-46C2-C48ACCBB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D5A5A-517C-D012-F880-6D72D84B4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CE613-25AD-4748-737D-77AD28A03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F94B8-1B9E-5F84-97C5-19B709E5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6A03-150C-1D66-D87B-6429FD0D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06C97-50F3-E422-7ADC-2D87590DF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9B62-1CEA-0402-438E-0FFEB04D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7613-4463-12AD-03FC-EC32E96F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E0DE4-5CFA-1EE7-9DB8-C3654FC97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3DD83-C92F-9862-5A9D-729C2534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DB6F9-E2D3-1871-13EC-47331EC21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FF389-D83D-B622-CF0A-FC6A6EF2F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E1031-1043-90BA-C4BE-2DADF9A8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3A457-858A-771F-FFA0-1EDCC9D5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FDC9-DC18-4AF4-A58B-AD1CB88B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2E0EB-19B4-60DE-84B2-AA61E9F3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53A2D-5FD7-0AD2-C30B-B2D8561D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F2FD3-40AB-8599-E63C-DD9F7181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9A25-380E-A8B6-F4D9-5F4F7EFA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D6B99-41D5-A758-53A6-9ECA8995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A45A2-F99D-1FEC-871B-4CD7DDA8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2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B042-FD01-E622-53AF-039ECAEC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9C190-296C-20E6-F824-4BBBEE36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FBED6-3F32-000A-17FB-86BF58CD6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0F872-C2EA-5DCF-F6CB-F243DCBE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8E0DC-A952-BFC0-FB3B-4F56119C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88817-F95D-1758-1498-D163E405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9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DE4-86C7-0312-3F92-CB76D1BB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76100-F9E0-7847-A24D-1D6F1FF4C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06DB-6C78-4560-E422-61DE5E775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ACBE5-6F4A-89C3-79AD-C57C22BC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7FB88-3FF5-3080-6800-910CD2DC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E89F8-B75F-0844-3D86-B0D93DB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84C22A-058B-9154-82B2-EB111DBC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DEAE0-6A51-9BB7-6CDE-78BBDBBA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EFB6-9DE5-5AF4-BFD9-55A64E003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967B-B322-4E58-9CD1-1F3FC3E145B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A9BA-C7FF-3A79-4955-C9908FB06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A154-4F6C-DCDA-9C76-643101127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ACD4-9A41-42A8-AE81-C3E86F6D9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4A549A6F-6DBF-F2A3-F7F4-2555E928CB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531" y="-82"/>
            <a:chExt cx="23716" cy="10882"/>
          </a:xfrm>
        </p:grpSpPr>
        <p:grpSp>
          <p:nvGrpSpPr>
            <p:cNvPr id="5" name="组合 227">
              <a:extLst>
                <a:ext uri="{FF2B5EF4-FFF2-40B4-BE49-F238E27FC236}">
                  <a16:creationId xmlns:a16="http://schemas.microsoft.com/office/drawing/2014/main" id="{B498C1D2-3D20-269B-8956-E79EE5A0B691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AEFF5FF4-D4BE-A16F-D560-3D4248F3C445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59C58BD-BEB1-BB54-4DEA-BA36A0B93FAE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15F7615C-6346-230B-115E-29DF246B695B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1E4AC8C-256D-0F4A-BCC6-499F200B9C5D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582F1E1-DE1F-9631-246C-08D72A682419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1" name="图片 9" descr="组 1">
            <a:extLst>
              <a:ext uri="{FF2B5EF4-FFF2-40B4-BE49-F238E27FC236}">
                <a16:creationId xmlns:a16="http://schemas.microsoft.com/office/drawing/2014/main" id="{E8866119-F704-C4F3-6CEA-57F6B8FB2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573" y="1185881"/>
            <a:ext cx="9029204" cy="4738044"/>
          </a:xfrm>
          <a:prstGeom prst="rect">
            <a:avLst/>
          </a:prstGeom>
        </p:spPr>
      </p:pic>
      <p:pic>
        <p:nvPicPr>
          <p:cNvPr id="12" name="图片 83" descr="图层 79 副本">
            <a:extLst>
              <a:ext uri="{FF2B5EF4-FFF2-40B4-BE49-F238E27FC236}">
                <a16:creationId xmlns:a16="http://schemas.microsoft.com/office/drawing/2014/main" id="{F37397E9-473B-7E45-127D-5E2C03D9D1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66842" y="2332330"/>
            <a:ext cx="6480657" cy="4383612"/>
          </a:xfrm>
          <a:prstGeom prst="rect">
            <a:avLst/>
          </a:prstGeom>
        </p:spPr>
      </p:pic>
      <p:pic>
        <p:nvPicPr>
          <p:cNvPr id="13" name="图片 85" descr="图层 79 副本">
            <a:extLst>
              <a:ext uri="{FF2B5EF4-FFF2-40B4-BE49-F238E27FC236}">
                <a16:creationId xmlns:a16="http://schemas.microsoft.com/office/drawing/2014/main" id="{6A726726-94DD-7262-DB16-C8D6D61433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8094903" y="33540"/>
            <a:ext cx="4097097" cy="2771337"/>
          </a:xfrm>
          <a:prstGeom prst="rect">
            <a:avLst/>
          </a:prstGeom>
        </p:spPr>
      </p:pic>
      <p:pic>
        <p:nvPicPr>
          <p:cNvPr id="14" name="图片 1" descr="矢量智能对象-1">
            <a:extLst>
              <a:ext uri="{FF2B5EF4-FFF2-40B4-BE49-F238E27FC236}">
                <a16:creationId xmlns:a16="http://schemas.microsoft.com/office/drawing/2014/main" id="{833A157D-BCDB-75D7-74D6-78C8EFC7C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2221"/>
            <a:ext cx="2830176" cy="5471390"/>
          </a:xfrm>
          <a:prstGeom prst="rect">
            <a:avLst/>
          </a:prstGeom>
        </p:spPr>
      </p:pic>
      <p:pic>
        <p:nvPicPr>
          <p:cNvPr id="15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656506E2-7249-EDF4-8657-9E2858946F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39919" y="910752"/>
            <a:ext cx="2752081" cy="5596311"/>
          </a:xfrm>
          <a:prstGeom prst="rect">
            <a:avLst/>
          </a:prstGeom>
        </p:spPr>
      </p:pic>
      <p:pic>
        <p:nvPicPr>
          <p:cNvPr id="16" name="图片 2" descr="矢量智能对象">
            <a:extLst>
              <a:ext uri="{FF2B5EF4-FFF2-40B4-BE49-F238E27FC236}">
                <a16:creationId xmlns:a16="http://schemas.microsoft.com/office/drawing/2014/main" id="{882979B4-8FCF-D72D-757F-75C64C0F5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139" y="935727"/>
            <a:ext cx="2253889" cy="1295479"/>
          </a:xfrm>
          <a:prstGeom prst="rect">
            <a:avLst/>
          </a:prstGeom>
        </p:spPr>
      </p:pic>
      <p:pic>
        <p:nvPicPr>
          <p:cNvPr id="17" name="图片 4" descr="矢量智能对象">
            <a:extLst>
              <a:ext uri="{FF2B5EF4-FFF2-40B4-BE49-F238E27FC236}">
                <a16:creationId xmlns:a16="http://schemas.microsoft.com/office/drawing/2014/main" id="{CABE5CF1-EBA3-3770-6670-F46C9D5DF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3074617" y="5023754"/>
            <a:ext cx="2033118" cy="1168586"/>
          </a:xfrm>
          <a:prstGeom prst="rect">
            <a:avLst/>
          </a:prstGeom>
        </p:spPr>
      </p:pic>
      <p:grpSp>
        <p:nvGrpSpPr>
          <p:cNvPr id="18" name="组合 105">
            <a:extLst>
              <a:ext uri="{FF2B5EF4-FFF2-40B4-BE49-F238E27FC236}">
                <a16:creationId xmlns:a16="http://schemas.microsoft.com/office/drawing/2014/main" id="{7E073389-2D73-68E5-7CD6-623237755E69}"/>
              </a:ext>
            </a:extLst>
          </p:cNvPr>
          <p:cNvGrpSpPr/>
          <p:nvPr/>
        </p:nvGrpSpPr>
        <p:grpSpPr>
          <a:xfrm>
            <a:off x="2324186" y="176920"/>
            <a:ext cx="2352887" cy="2718618"/>
            <a:chOff x="2680" y="947"/>
            <a:chExt cx="2287" cy="2756"/>
          </a:xfrm>
        </p:grpSpPr>
        <p:pic>
          <p:nvPicPr>
            <p:cNvPr id="19" name="图片 101" descr="图层 2">
              <a:extLst>
                <a:ext uri="{FF2B5EF4-FFF2-40B4-BE49-F238E27FC236}">
                  <a16:creationId xmlns:a16="http://schemas.microsoft.com/office/drawing/2014/main" id="{EABA798F-B0D2-07C1-A58D-4FB13CA6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0" name="图片 102" descr="图层 2">
              <a:extLst>
                <a:ext uri="{FF2B5EF4-FFF2-40B4-BE49-F238E27FC236}">
                  <a16:creationId xmlns:a16="http://schemas.microsoft.com/office/drawing/2014/main" id="{72CC72A9-7F95-8C8A-2B9E-CDAE42A97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3D0D109D-F94D-6939-72A9-FE6C4AD51B12}"/>
              </a:ext>
            </a:extLst>
          </p:cNvPr>
          <p:cNvGrpSpPr/>
          <p:nvPr/>
        </p:nvGrpSpPr>
        <p:grpSpPr>
          <a:xfrm>
            <a:off x="8475184" y="4153295"/>
            <a:ext cx="3058310" cy="2909503"/>
            <a:chOff x="2680" y="947"/>
            <a:chExt cx="2287" cy="2756"/>
          </a:xfrm>
        </p:grpSpPr>
        <p:pic>
          <p:nvPicPr>
            <p:cNvPr id="22" name="图片 39" descr="图层 2">
              <a:extLst>
                <a:ext uri="{FF2B5EF4-FFF2-40B4-BE49-F238E27FC236}">
                  <a16:creationId xmlns:a16="http://schemas.microsoft.com/office/drawing/2014/main" id="{5DFC6A3B-B76B-5003-52C5-2050AA5F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43" descr="图层 2">
              <a:extLst>
                <a:ext uri="{FF2B5EF4-FFF2-40B4-BE49-F238E27FC236}">
                  <a16:creationId xmlns:a16="http://schemas.microsoft.com/office/drawing/2014/main" id="{7351BE3F-4083-27C4-34BF-85F3265D8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4" name="Oval 4">
            <a:extLst>
              <a:ext uri="{FF2B5EF4-FFF2-40B4-BE49-F238E27FC236}">
                <a16:creationId xmlns:a16="http://schemas.microsoft.com/office/drawing/2014/main" id="{9326138D-15A3-9205-796E-41435944A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907" y="3159177"/>
            <a:ext cx="6061176" cy="1311399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4">
            <a:extLst>
              <a:ext uri="{FF2B5EF4-FFF2-40B4-BE49-F238E27FC236}">
                <a16:creationId xmlns:a16="http://schemas.microsoft.com/office/drawing/2014/main" id="{C38DEBDF-908D-0BAA-836B-711BDAC36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994" y="1937057"/>
            <a:ext cx="6061176" cy="122212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5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32" y="134046"/>
            <a:ext cx="9581535" cy="414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EC5A42-5F38-C9FF-4215-D2C988A80A84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73532" y="4803714"/>
            <a:ext cx="724493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-AWO"/>
              </a:rPr>
              <a:t>- </a:t>
            </a:r>
            <a:r>
              <a:rPr lang="en-US" sz="3600" dirty="0" err="1">
                <a:latin typeface="UtM-AWO"/>
              </a:rPr>
              <a:t>Không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cho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người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lạ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chạm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vào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cơ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thể</a:t>
            </a:r>
            <a:endParaRPr lang="en-US" sz="3600" dirty="0">
              <a:latin typeface="UtM-AWO"/>
            </a:endParaRPr>
          </a:p>
          <a:p>
            <a:r>
              <a:rPr lang="en-US" sz="3600" dirty="0">
                <a:latin typeface="UtM-AWO"/>
              </a:rPr>
              <a:t>- </a:t>
            </a:r>
            <a:r>
              <a:rPr lang="en-US" sz="3600" dirty="0" err="1">
                <a:latin typeface="UtM-AWO"/>
              </a:rPr>
              <a:t>Hãy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đi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cùng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bố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mẹ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và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bạn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bè</a:t>
            </a:r>
            <a:r>
              <a:rPr lang="en-US" sz="3600" dirty="0">
                <a:latin typeface="UtM-AWO"/>
              </a:rPr>
              <a:t> .</a:t>
            </a:r>
          </a:p>
          <a:p>
            <a:r>
              <a:rPr lang="en-US" sz="3600" dirty="0">
                <a:latin typeface="UtM-AWO"/>
              </a:rPr>
              <a:t>- </a:t>
            </a:r>
            <a:r>
              <a:rPr lang="en-US" sz="3600" dirty="0" err="1">
                <a:latin typeface="UtM-AWO"/>
              </a:rPr>
              <a:t>Gọi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người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lớn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khi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cần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giúp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đỡ</a:t>
            </a:r>
            <a:r>
              <a:rPr lang="en-US" sz="3600" dirty="0">
                <a:latin typeface="UtM-AWO"/>
              </a:rPr>
              <a:t> .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0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5"/>
    </mc:Choice>
    <mc:Fallback xmlns="">
      <p:transition spd="slow" advTm="1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241"/>
            <a:ext cx="9448800" cy="406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C0ADCD-14B5-C6E0-7D51-E965E6D055B7}"/>
              </a:ext>
            </a:extLst>
          </p:cNvPr>
          <p:cNvSpPr/>
          <p:nvPr/>
        </p:nvSpPr>
        <p:spPr>
          <a:xfrm>
            <a:off x="934063" y="4758556"/>
            <a:ext cx="10323871" cy="1920240"/>
          </a:xfrm>
          <a:prstGeom prst="roundRect">
            <a:avLst/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7841" y="5062734"/>
            <a:ext cx="4139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- Rửa </a:t>
            </a:r>
            <a:r>
              <a:rPr lang="en-US" sz="3600" dirty="0" err="1"/>
              <a:t>mặt</a:t>
            </a:r>
            <a:r>
              <a:rPr lang="en-US" sz="3600" dirty="0"/>
              <a:t>,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răng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27841" y="5787330"/>
            <a:ext cx="463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-AWO"/>
              </a:rPr>
              <a:t>- Thường </a:t>
            </a:r>
            <a:r>
              <a:rPr lang="en-US" sz="3600" dirty="0" err="1">
                <a:latin typeface="UtM-AWO"/>
              </a:rPr>
              <a:t>xuyên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tắm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gội</a:t>
            </a:r>
            <a:endParaRPr lang="en-US" sz="3600" dirty="0">
              <a:latin typeface="UtM-AW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3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8"/>
    </mc:Choice>
    <mc:Fallback xmlns="">
      <p:transition spd="slow" advTm="1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375310-3E3D-B2F5-B3E6-8BB2885DBA62}"/>
              </a:ext>
            </a:extLst>
          </p:cNvPr>
          <p:cNvGrpSpPr/>
          <p:nvPr/>
        </p:nvGrpSpPr>
        <p:grpSpPr>
          <a:xfrm>
            <a:off x="934064" y="4419599"/>
            <a:ext cx="10323871" cy="2190751"/>
            <a:chOff x="934064" y="4419599"/>
            <a:chExt cx="10323871" cy="219075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AF26B6B-2D17-65EB-9C03-A563C9967B86}"/>
                </a:ext>
              </a:extLst>
            </p:cNvPr>
            <p:cNvSpPr/>
            <p:nvPr/>
          </p:nvSpPr>
          <p:spPr>
            <a:xfrm>
              <a:off x="934064" y="4435841"/>
              <a:ext cx="10323871" cy="2174509"/>
            </a:xfrm>
            <a:prstGeom prst="roundRect">
              <a:avLst/>
            </a:prstGeom>
            <a:solidFill>
              <a:srgbClr val="9FFFBF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0F26B52-BB8B-FE60-6C41-F75AF811CAF2}"/>
                </a:ext>
              </a:extLst>
            </p:cNvPr>
            <p:cNvCxnSpPr/>
            <p:nvPr/>
          </p:nvCxnSpPr>
          <p:spPr>
            <a:xfrm>
              <a:off x="6012426" y="4419599"/>
              <a:ext cx="0" cy="219075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81" y="247649"/>
            <a:ext cx="8622890" cy="3994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0981" y="4645932"/>
            <a:ext cx="29073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-AWO"/>
              </a:rPr>
              <a:t>-   </a:t>
            </a:r>
            <a:r>
              <a:rPr lang="en-US" sz="3600" dirty="0" err="1">
                <a:latin typeface="UtM-AWO"/>
              </a:rPr>
              <a:t>Tập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thể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dục</a:t>
            </a:r>
            <a:r>
              <a:rPr lang="en-US" sz="3600" dirty="0">
                <a:latin typeface="UtM-AWO"/>
              </a:rPr>
              <a:t> </a:t>
            </a:r>
          </a:p>
          <a:p>
            <a:pPr marL="380990" indent="-380990">
              <a:buFontTx/>
              <a:buChar char="-"/>
            </a:pPr>
            <a:r>
              <a:rPr lang="en-US" sz="3600" dirty="0" err="1">
                <a:latin typeface="UtM-AWO"/>
              </a:rPr>
              <a:t>Đi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bộ</a:t>
            </a:r>
            <a:r>
              <a:rPr lang="en-US" sz="3600" dirty="0">
                <a:latin typeface="UtM-AWO"/>
              </a:rPr>
              <a:t> </a:t>
            </a:r>
          </a:p>
          <a:p>
            <a:pPr marL="380990" indent="-380990">
              <a:buFontTx/>
              <a:buChar char="-"/>
            </a:pPr>
            <a:r>
              <a:rPr lang="en-US" sz="3600" err="1">
                <a:latin typeface="UtM-AWO"/>
              </a:rPr>
              <a:t>Nhảy</a:t>
            </a:r>
            <a:r>
              <a:rPr lang="en-US" sz="3600">
                <a:latin typeface="UtM-AWO"/>
              </a:rPr>
              <a:t> dây</a:t>
            </a:r>
            <a:endParaRPr lang="en-US" sz="3600" dirty="0">
              <a:latin typeface="UtM-AW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3E766-254A-B242-6052-F085C9D6D1B6}"/>
              </a:ext>
            </a:extLst>
          </p:cNvPr>
          <p:cNvSpPr txBox="1"/>
          <p:nvPr/>
        </p:nvSpPr>
        <p:spPr>
          <a:xfrm>
            <a:off x="6339840" y="464593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3600">
                <a:latin typeface="UtM-AWO"/>
              </a:rPr>
              <a:t>Bơi lội </a:t>
            </a:r>
          </a:p>
          <a:p>
            <a:pPr marL="380990" indent="-380990">
              <a:buFontTx/>
              <a:buChar char="-"/>
            </a:pPr>
            <a:r>
              <a:rPr lang="en-US" sz="3600">
                <a:latin typeface="UtM-AWO"/>
              </a:rPr>
              <a:t>Làm  việc nhà</a:t>
            </a:r>
          </a:p>
          <a:p>
            <a:pPr marL="380990" indent="-380990">
              <a:buFontTx/>
              <a:buChar char="-"/>
            </a:pPr>
            <a:r>
              <a:rPr lang="en-US" sz="3600">
                <a:latin typeface="UtM-AWO"/>
              </a:rPr>
              <a:t>Chơi đàn </a:t>
            </a:r>
            <a:endParaRPr lang="en-US" sz="3600" dirty="0">
              <a:latin typeface="UtM-AW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0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5"/>
    </mc:Choice>
    <mc:Fallback xmlns="">
      <p:transition spd="slow" advTm="4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9">
            <a:extLst>
              <a:ext uri="{FF2B5EF4-FFF2-40B4-BE49-F238E27FC236}">
                <a16:creationId xmlns:a16="http://schemas.microsoft.com/office/drawing/2014/main" id="{5C423525-0525-CAE9-4C26-FC86D281C454}"/>
              </a:ext>
            </a:extLst>
          </p:cNvPr>
          <p:cNvGrpSpPr/>
          <p:nvPr/>
        </p:nvGrpSpPr>
        <p:grpSpPr>
          <a:xfrm>
            <a:off x="-10003" y="-52070"/>
            <a:ext cx="12226133" cy="6910070"/>
            <a:chOff x="-2531" y="-82"/>
            <a:chExt cx="23716" cy="10882"/>
          </a:xfrm>
        </p:grpSpPr>
        <p:grpSp>
          <p:nvGrpSpPr>
            <p:cNvPr id="5" name="组合 227">
              <a:extLst>
                <a:ext uri="{FF2B5EF4-FFF2-40B4-BE49-F238E27FC236}">
                  <a16:creationId xmlns:a16="http://schemas.microsoft.com/office/drawing/2014/main" id="{F44CAB75-6217-BA9C-3FD9-EE774FF268B2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D428A1C-9F51-412A-F7AA-4DAD68B3E039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85307DD-D310-4AB1-47AA-8D6396B78B31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27572778-DCC0-DF00-C47C-C7EB7C60A258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75A5A81-7721-8BD3-A2B7-51B33408F8E8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B8BAA1B3-6AD4-DEB2-1A50-B4E0905859D1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1" name="图片 9" descr="组 1">
            <a:extLst>
              <a:ext uri="{FF2B5EF4-FFF2-40B4-BE49-F238E27FC236}">
                <a16:creationId xmlns:a16="http://schemas.microsoft.com/office/drawing/2014/main" id="{A3C80FFB-D36D-BECA-4899-24F24488D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12" name="图片 83" descr="图层 79 副本">
            <a:extLst>
              <a:ext uri="{FF2B5EF4-FFF2-40B4-BE49-F238E27FC236}">
                <a16:creationId xmlns:a16="http://schemas.microsoft.com/office/drawing/2014/main" id="{29B5E97B-92DD-CCB2-7114-194268666D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13" name="图片 85" descr="图层 79 副本">
            <a:extLst>
              <a:ext uri="{FF2B5EF4-FFF2-40B4-BE49-F238E27FC236}">
                <a16:creationId xmlns:a16="http://schemas.microsoft.com/office/drawing/2014/main" id="{5051168B-BB2F-30B8-6EAF-CE045CC462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14" name="图片 1" descr="矢量智能对象-1">
            <a:extLst>
              <a:ext uri="{FF2B5EF4-FFF2-40B4-BE49-F238E27FC236}">
                <a16:creationId xmlns:a16="http://schemas.microsoft.com/office/drawing/2014/main" id="{195B884F-9CD2-6CFA-6409-14FD29479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2" y="2667077"/>
            <a:ext cx="2455894" cy="4747817"/>
          </a:xfrm>
          <a:prstGeom prst="rect">
            <a:avLst/>
          </a:prstGeom>
        </p:spPr>
      </p:pic>
      <p:pic>
        <p:nvPicPr>
          <p:cNvPr id="15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DA015541-54CC-AC1D-78D3-04E34492D4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29281" y="388862"/>
            <a:ext cx="2262719" cy="4601201"/>
          </a:xfrm>
          <a:prstGeom prst="rect">
            <a:avLst/>
          </a:prstGeom>
        </p:spPr>
      </p:pic>
      <p:pic>
        <p:nvPicPr>
          <p:cNvPr id="16" name="图片 2" descr="矢量智能对象">
            <a:extLst>
              <a:ext uri="{FF2B5EF4-FFF2-40B4-BE49-F238E27FC236}">
                <a16:creationId xmlns:a16="http://schemas.microsoft.com/office/drawing/2014/main" id="{6988F023-E495-4871-9D0F-B978B1DE4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246" y="217171"/>
            <a:ext cx="1273810" cy="732155"/>
          </a:xfrm>
          <a:prstGeom prst="rect">
            <a:avLst/>
          </a:prstGeom>
        </p:spPr>
      </p:pic>
      <p:pic>
        <p:nvPicPr>
          <p:cNvPr id="17" name="图片 4" descr="矢量智能对象">
            <a:extLst>
              <a:ext uri="{FF2B5EF4-FFF2-40B4-BE49-F238E27FC236}">
                <a16:creationId xmlns:a16="http://schemas.microsoft.com/office/drawing/2014/main" id="{53F4689E-B572-1AD4-5E26-CBB9BF4AA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07269" y="5545137"/>
            <a:ext cx="1273810" cy="732155"/>
          </a:xfrm>
          <a:prstGeom prst="rect">
            <a:avLst/>
          </a:prstGeom>
        </p:spPr>
      </p:pic>
      <p:grpSp>
        <p:nvGrpSpPr>
          <p:cNvPr id="18" name="组合 105">
            <a:extLst>
              <a:ext uri="{FF2B5EF4-FFF2-40B4-BE49-F238E27FC236}">
                <a16:creationId xmlns:a16="http://schemas.microsoft.com/office/drawing/2014/main" id="{30211132-6A5B-AAA0-E005-A4E1D4A15D5C}"/>
              </a:ext>
            </a:extLst>
          </p:cNvPr>
          <p:cNvGrpSpPr/>
          <p:nvPr/>
        </p:nvGrpSpPr>
        <p:grpSpPr>
          <a:xfrm>
            <a:off x="809" y="-97117"/>
            <a:ext cx="1452245" cy="1750060"/>
            <a:chOff x="2680" y="947"/>
            <a:chExt cx="2287" cy="2756"/>
          </a:xfrm>
        </p:grpSpPr>
        <p:pic>
          <p:nvPicPr>
            <p:cNvPr id="19" name="图片 101" descr="图层 2">
              <a:extLst>
                <a:ext uri="{FF2B5EF4-FFF2-40B4-BE49-F238E27FC236}">
                  <a16:creationId xmlns:a16="http://schemas.microsoft.com/office/drawing/2014/main" id="{9AD66C63-649E-3CAC-CD23-DC4F09F3A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0" name="图片 102" descr="图层 2">
              <a:extLst>
                <a:ext uri="{FF2B5EF4-FFF2-40B4-BE49-F238E27FC236}">
                  <a16:creationId xmlns:a16="http://schemas.microsoft.com/office/drawing/2014/main" id="{1D7ABA0A-EC5E-95F9-8287-2ECAB3520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8217A90E-5E93-F7C1-A9DB-FA02610628B8}"/>
              </a:ext>
            </a:extLst>
          </p:cNvPr>
          <p:cNvGrpSpPr/>
          <p:nvPr/>
        </p:nvGrpSpPr>
        <p:grpSpPr>
          <a:xfrm>
            <a:off x="9637871" y="5221838"/>
            <a:ext cx="1452245" cy="1750060"/>
            <a:chOff x="2680" y="947"/>
            <a:chExt cx="2287" cy="2756"/>
          </a:xfrm>
        </p:grpSpPr>
        <p:pic>
          <p:nvPicPr>
            <p:cNvPr id="22" name="图片 39" descr="图层 2">
              <a:extLst>
                <a:ext uri="{FF2B5EF4-FFF2-40B4-BE49-F238E27FC236}">
                  <a16:creationId xmlns:a16="http://schemas.microsoft.com/office/drawing/2014/main" id="{0BAD1A07-5C3E-0538-118B-7A7C2B96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3" name="图片 43" descr="图层 2">
              <a:extLst>
                <a:ext uri="{FF2B5EF4-FFF2-40B4-BE49-F238E27FC236}">
                  <a16:creationId xmlns:a16="http://schemas.microsoft.com/office/drawing/2014/main" id="{66D62EE5-E1DC-4925-5DC9-A76E665A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8D4A20-6F65-C5E1-A6E3-3364555D7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D8D06-6FCE-6942-1164-B9472300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6" y="5925151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3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8" y="4183309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8" y="615362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3" y="5444493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6" y="5008253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8" y="110887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0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19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0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6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3" y="5222700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8569858" y="4850389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073" y="5269059"/>
            <a:ext cx="1070933" cy="12244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8 L -0.21094 -0.12454 L -0.33984 -0.18774 L -0.46289 -0.15834 C -0.49206 -0.16459 -0.49688 -0.16111 -0.52591 -0.16736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0" y="-902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5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2366296" y="524293"/>
            <a:ext cx="7839588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3527309" y="794644"/>
            <a:ext cx="5667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Không cho người lạ chạm vào bộ phận nào của cơ thể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30939" y="1592826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FF9F35DC-4238-9C2D-003A-43795021118E}"/>
              </a:ext>
            </a:extLst>
          </p:cNvPr>
          <p:cNvGrpSpPr/>
          <p:nvPr/>
        </p:nvGrpSpPr>
        <p:grpSpPr>
          <a:xfrm>
            <a:off x="1324947" y="3412472"/>
            <a:ext cx="9571946" cy="1852702"/>
            <a:chOff x="1771972" y="1441342"/>
            <a:chExt cx="8648055" cy="3476683"/>
          </a:xfrm>
          <a:solidFill>
            <a:srgbClr val="EB7274"/>
          </a:solidFill>
        </p:grpSpPr>
        <p:sp>
          <p:nvSpPr>
            <p:cNvPr id="34" name="25">
              <a:extLst>
                <a:ext uri="{FF2B5EF4-FFF2-40B4-BE49-F238E27FC236}">
                  <a16:creationId xmlns:a16="http://schemas.microsoft.com/office/drawing/2014/main" id="{5384A167-BA46-66E3-2306-2C34C04A7783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35" name="27">
              <a:extLst>
                <a:ext uri="{FF2B5EF4-FFF2-40B4-BE49-F238E27FC236}">
                  <a16:creationId xmlns:a16="http://schemas.microsoft.com/office/drawing/2014/main" id="{CCB66734-FFA9-11DD-A755-E5C2B02C85AC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B043C4AA-F017-0543-0A88-D13FEDE12FEE}"/>
              </a:ext>
            </a:extLst>
          </p:cNvPr>
          <p:cNvSpPr txBox="1"/>
          <p:nvPr/>
        </p:nvSpPr>
        <p:spPr>
          <a:xfrm>
            <a:off x="2279299" y="4016723"/>
            <a:ext cx="8013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Miệng, ngực , giữa hai đùi, mông.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20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2366296" y="524293"/>
            <a:ext cx="7839588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3365243" y="1037246"/>
            <a:ext cx="6168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 hỏi 2: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những cách có thể tự bảo vệ mình ?</a:t>
            </a:r>
          </a:p>
          <a:p>
            <a:pPr algn="ctr"/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30939" y="1592826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FF9F35DC-4238-9C2D-003A-43795021118E}"/>
              </a:ext>
            </a:extLst>
          </p:cNvPr>
          <p:cNvGrpSpPr/>
          <p:nvPr/>
        </p:nvGrpSpPr>
        <p:grpSpPr>
          <a:xfrm>
            <a:off x="1119673" y="3412472"/>
            <a:ext cx="10748866" cy="1852702"/>
            <a:chOff x="1771972" y="1441342"/>
            <a:chExt cx="8648055" cy="3476683"/>
          </a:xfrm>
          <a:solidFill>
            <a:srgbClr val="EB7274"/>
          </a:solidFill>
        </p:grpSpPr>
        <p:sp>
          <p:nvSpPr>
            <p:cNvPr id="34" name="25">
              <a:extLst>
                <a:ext uri="{FF2B5EF4-FFF2-40B4-BE49-F238E27FC236}">
                  <a16:creationId xmlns:a16="http://schemas.microsoft.com/office/drawing/2014/main" id="{5384A167-BA46-66E3-2306-2C34C04A7783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35" name="27">
              <a:extLst>
                <a:ext uri="{FF2B5EF4-FFF2-40B4-BE49-F238E27FC236}">
                  <a16:creationId xmlns:a16="http://schemas.microsoft.com/office/drawing/2014/main" id="{CCB66734-FFA9-11DD-A755-E5C2B02C85AC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33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B043C4AA-F017-0543-0A88-D13FEDE12FEE}"/>
              </a:ext>
            </a:extLst>
          </p:cNvPr>
          <p:cNvSpPr txBox="1"/>
          <p:nvPr/>
        </p:nvSpPr>
        <p:spPr>
          <a:xfrm>
            <a:off x="1591185" y="3774798"/>
            <a:ext cx="9975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 kêu cứu, kể cho bố mẹ biết,  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cho tổng đài 111</a:t>
            </a: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69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5" y="161925"/>
            <a:ext cx="10854874" cy="145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951"/>
            <a:ext cx="10692882" cy="133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25" y="2697158"/>
            <a:ext cx="548640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D3DE850-4B01-8370-592E-65C390300CD1}"/>
              </a:ext>
            </a:extLst>
          </p:cNvPr>
          <p:cNvSpPr/>
          <p:nvPr/>
        </p:nvSpPr>
        <p:spPr>
          <a:xfrm>
            <a:off x="288211" y="3247322"/>
            <a:ext cx="3759200" cy="2862070"/>
          </a:xfrm>
          <a:prstGeom prst="wedgeRoundRectCallout">
            <a:avLst>
              <a:gd name="adj1" fmla="val 62068"/>
              <a:gd name="adj2" fmla="val -17246"/>
              <a:gd name="adj3" fmla="val 16667"/>
            </a:avLst>
          </a:prstGeom>
          <a:solidFill>
            <a:srgbClr val="9FFFBF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       Mình thường chải răng và súc miệng nước muối vào buổi tối, thế còn bạn?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A4F8D08-DE55-184A-D575-1DCA0C79CBBD}"/>
              </a:ext>
            </a:extLst>
          </p:cNvPr>
          <p:cNvSpPr/>
          <p:nvPr/>
        </p:nvSpPr>
        <p:spPr>
          <a:xfrm>
            <a:off x="9342535" y="2697158"/>
            <a:ext cx="2700694" cy="1279527"/>
          </a:xfrm>
          <a:prstGeom prst="wedgeRoundRectCallout">
            <a:avLst>
              <a:gd name="adj1" fmla="val -55086"/>
              <a:gd name="adj2" fmla="val 39654"/>
              <a:gd name="adj3" fmla="val 16667"/>
            </a:avLst>
          </a:prstGeom>
          <a:solidFill>
            <a:srgbClr val="9FFFB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thì …</a:t>
            </a:r>
          </a:p>
        </p:txBody>
      </p:sp>
    </p:spTree>
    <p:extLst>
      <p:ext uri="{BB962C8B-B14F-4D97-AF65-F5344CB8AC3E}">
        <p14:creationId xmlns:p14="http://schemas.microsoft.com/office/powerpoint/2010/main" val="13316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8"/>
    </mc:Choice>
    <mc:Fallback xmlns="">
      <p:transition spd="slow" advTm="812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C8F05-F6AC-B24C-FC6F-485733AB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18"/>
            <a:ext cx="12192000" cy="69008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AE155B-95FD-1017-BE39-C45FA6649438}"/>
              </a:ext>
            </a:extLst>
          </p:cNvPr>
          <p:cNvSpPr/>
          <p:nvPr/>
        </p:nvSpPr>
        <p:spPr>
          <a:xfrm>
            <a:off x="3999169" y="230992"/>
            <a:ext cx="4648200" cy="66795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FA8CA-A808-51B7-A221-9DBDF7F74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3CC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E76B9B-7EE1-28D5-FA9F-27CEC2037B46}"/>
              </a:ext>
            </a:extLst>
          </p:cNvPr>
          <p:cNvSpPr/>
          <p:nvPr/>
        </p:nvSpPr>
        <p:spPr>
          <a:xfrm>
            <a:off x="1126477" y="1101031"/>
            <a:ext cx="6358582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 mặt, đánh răng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ECF679-5D1D-FF47-23B7-DAFB8605ED30}"/>
              </a:ext>
            </a:extLst>
          </p:cNvPr>
          <p:cNvSpPr/>
          <p:nvPr/>
        </p:nvSpPr>
        <p:spPr>
          <a:xfrm>
            <a:off x="1835295" y="1919799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tắm gội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9A82CCF-5102-6A3C-9342-C1554DFACF80}"/>
              </a:ext>
            </a:extLst>
          </p:cNvPr>
          <p:cNvSpPr/>
          <p:nvPr/>
        </p:nvSpPr>
        <p:spPr>
          <a:xfrm>
            <a:off x="2433427" y="2769982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bác sĩ khám mắt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9427CC72-F73C-1500-C4C1-6ACE395A16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88" y="874012"/>
            <a:ext cx="653521" cy="58544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402972CF-0383-0524-9362-D6E43C89F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024" y="1747343"/>
            <a:ext cx="653521" cy="585441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7EBD3F0C-A950-78B9-7458-54FDA8228C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290" y="2592950"/>
            <a:ext cx="653521" cy="585441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DBEB3CE7-F8FA-4662-1DE0-E26EB8BF9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2831" flipH="1">
            <a:off x="8987914" y="447220"/>
            <a:ext cx="3372909" cy="2240230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:a16="http://schemas.microsoft.com/office/drawing/2014/main" id="{B521F001-8CFF-5A15-7277-186D56CCA3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23" y="4571768"/>
            <a:ext cx="2541707" cy="228888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621549-E1AD-A551-FDFA-700DC042BAE7}"/>
              </a:ext>
            </a:extLst>
          </p:cNvPr>
          <p:cNvSpPr/>
          <p:nvPr/>
        </p:nvSpPr>
        <p:spPr>
          <a:xfrm>
            <a:off x="3014683" y="3554470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nắng che ô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36EB8B-80E6-E20E-3C77-95A3D160525D}"/>
              </a:ext>
            </a:extLst>
          </p:cNvPr>
          <p:cNvSpPr/>
          <p:nvPr/>
        </p:nvSpPr>
        <p:spPr>
          <a:xfrm>
            <a:off x="3652247" y="4368256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xem ti-vi quá gần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E7DA5F-7629-F493-2294-F22013EC26EE}"/>
              </a:ext>
            </a:extLst>
          </p:cNvPr>
          <p:cNvSpPr/>
          <p:nvPr/>
        </p:nvSpPr>
        <p:spPr>
          <a:xfrm>
            <a:off x="4305768" y="5239188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ăn đồ quá nóng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56C0F1-6E8B-C03D-B0AD-20B9E0D5DA73}"/>
              </a:ext>
            </a:extLst>
          </p:cNvPr>
          <p:cNvSpPr/>
          <p:nvPr/>
        </p:nvSpPr>
        <p:spPr>
          <a:xfrm>
            <a:off x="4940329" y="6071873"/>
            <a:ext cx="6358581" cy="651143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đến gần nơi có tiếng ồn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E2DD5AE3-1708-4A17-688C-110182A734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427" y="3455812"/>
            <a:ext cx="653521" cy="585441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3DD1B1FC-C708-7C8A-2713-B09724E73E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26" y="4284899"/>
            <a:ext cx="653521" cy="585441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927C56E-4DF4-619C-F015-33E2FDABF5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247" y="5102810"/>
            <a:ext cx="653521" cy="585441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6B50FB25-A380-63BB-DB1B-DD44491D4B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25" y="5935495"/>
            <a:ext cx="653521" cy="58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4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7"/>
    </mc:Choice>
    <mc:Fallback xmlns="">
      <p:transition spd="slow" advTm="3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/>
          <a:stretch/>
        </p:blipFill>
        <p:spPr bwMode="auto">
          <a:xfrm>
            <a:off x="0" y="469330"/>
            <a:ext cx="12192000" cy="638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5500AF-1B6A-DCE7-010B-9FF8C8A57FD9}"/>
              </a:ext>
            </a:extLst>
          </p:cNvPr>
          <p:cNvSpPr/>
          <p:nvPr/>
        </p:nvSpPr>
        <p:spPr>
          <a:xfrm>
            <a:off x="0" y="0"/>
            <a:ext cx="12192000" cy="469330"/>
          </a:xfrm>
          <a:prstGeom prst="rect">
            <a:avLst/>
          </a:prstGeom>
          <a:solidFill>
            <a:srgbClr val="FFE7D6"/>
          </a:solidFill>
          <a:ln>
            <a:solidFill>
              <a:srgbClr val="FFE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2. Chơi trò chơi: Chăm sóc “cây sức khỏe”</a:t>
            </a:r>
          </a:p>
        </p:txBody>
      </p:sp>
    </p:spTree>
    <p:extLst>
      <p:ext uri="{BB962C8B-B14F-4D97-AF65-F5344CB8AC3E}">
        <p14:creationId xmlns:p14="http://schemas.microsoft.com/office/powerpoint/2010/main" val="18133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"/>
    </mc:Choice>
    <mc:Fallback xmlns="">
      <p:transition spd="slow" advTm="128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2DB0C17-062F-E6A8-081E-188C061B8E00}"/>
              </a:ext>
            </a:extLst>
          </p:cNvPr>
          <p:cNvGrpSpPr/>
          <p:nvPr/>
        </p:nvGrpSpPr>
        <p:grpSpPr>
          <a:xfrm>
            <a:off x="934063" y="4655317"/>
            <a:ext cx="10323871" cy="1920240"/>
            <a:chOff x="934063" y="4655317"/>
            <a:chExt cx="10323871" cy="19202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B8721D5-C6EC-F833-AC6A-5C6EADE9BD35}"/>
                </a:ext>
              </a:extLst>
            </p:cNvPr>
            <p:cNvSpPr/>
            <p:nvPr/>
          </p:nvSpPr>
          <p:spPr>
            <a:xfrm>
              <a:off x="934063" y="4655317"/>
              <a:ext cx="10323871" cy="1920240"/>
            </a:xfrm>
            <a:prstGeom prst="roundRect">
              <a:avLst/>
            </a:prstGeom>
            <a:solidFill>
              <a:srgbClr val="9FFF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37E970-BAD9-03E6-7F2E-BB54F15D7EA8}"/>
                </a:ext>
              </a:extLst>
            </p:cNvPr>
            <p:cNvCxnSpPr/>
            <p:nvPr/>
          </p:nvCxnSpPr>
          <p:spPr>
            <a:xfrm>
              <a:off x="5791200" y="4655317"/>
              <a:ext cx="0" cy="192024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26" y="176953"/>
            <a:ext cx="9565147" cy="414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4063" y="5050367"/>
            <a:ext cx="4452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-AWO"/>
              </a:rPr>
              <a:t>-   </a:t>
            </a:r>
            <a:r>
              <a:rPr lang="en-US" sz="3600" dirty="0" err="1">
                <a:latin typeface="UtM-AWO"/>
              </a:rPr>
              <a:t>Rửa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tay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trước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khi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ăn</a:t>
            </a:r>
            <a:endParaRPr lang="en-US" sz="3600" dirty="0">
              <a:latin typeface="UtM-AWO"/>
            </a:endParaRPr>
          </a:p>
          <a:p>
            <a:r>
              <a:rPr lang="en-US" sz="3600" dirty="0">
                <a:latin typeface="UtM-AWO"/>
              </a:rPr>
              <a:t>-   </a:t>
            </a:r>
            <a:r>
              <a:rPr lang="en-US" sz="3600" dirty="0" err="1">
                <a:latin typeface="UtM-AWO"/>
              </a:rPr>
              <a:t>Ăn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đủ</a:t>
            </a:r>
            <a:r>
              <a:rPr lang="en-US" sz="3600" dirty="0">
                <a:latin typeface="UtM-AWO"/>
              </a:rPr>
              <a:t> </a:t>
            </a:r>
            <a:r>
              <a:rPr lang="en-US" sz="3600" dirty="0" err="1">
                <a:latin typeface="UtM-AWO"/>
              </a:rPr>
              <a:t>bữa</a:t>
            </a:r>
            <a:r>
              <a:rPr lang="en-US" sz="3600" dirty="0">
                <a:latin typeface="UtM-AWO"/>
              </a:rPr>
              <a:t>, </a:t>
            </a:r>
            <a:r>
              <a:rPr lang="en-US" sz="3600" dirty="0" err="1">
                <a:latin typeface="UtM-AWO"/>
              </a:rPr>
              <a:t>đủ</a:t>
            </a:r>
            <a:r>
              <a:rPr lang="en-US" sz="3600" dirty="0">
                <a:latin typeface="UtM-AWO"/>
              </a:rPr>
              <a:t> </a:t>
            </a:r>
            <a:r>
              <a:rPr lang="en-US" sz="3600" err="1">
                <a:latin typeface="UtM-AWO"/>
              </a:rPr>
              <a:t>chất</a:t>
            </a:r>
            <a:r>
              <a:rPr lang="en-US" sz="3600">
                <a:latin typeface="UtM-AWO"/>
              </a:rPr>
              <a:t> </a:t>
            </a:r>
            <a:endParaRPr lang="en-US" sz="3600" dirty="0">
              <a:latin typeface="UtM-AW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89940-E733-D66C-F668-DDA8DDC39850}"/>
              </a:ext>
            </a:extLst>
          </p:cNvPr>
          <p:cNvSpPr txBox="1"/>
          <p:nvPr/>
        </p:nvSpPr>
        <p:spPr>
          <a:xfrm>
            <a:off x="5839786" y="5050367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3600">
                <a:latin typeface="UtM-AWO"/>
              </a:rPr>
              <a:t>Ăn đủ no</a:t>
            </a:r>
          </a:p>
          <a:p>
            <a:pPr marL="380990" indent="-380990">
              <a:buFontTx/>
              <a:buChar char="-"/>
            </a:pPr>
            <a:r>
              <a:rPr lang="en-US" sz="3600">
                <a:latin typeface="UtM-AWO"/>
              </a:rPr>
              <a:t>Đồ ăn ,thức  uống sạch sẽ</a:t>
            </a:r>
            <a:endParaRPr lang="en-US" sz="3600" dirty="0">
              <a:latin typeface="UtM-AW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7"/>
    </mc:Choice>
    <mc:Fallback xmlns="">
      <p:transition spd="slow" advTm="2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|1.3|2.2|1.6|1.5|1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214</Words>
  <Application>Microsoft Office PowerPoint</Application>
  <PresentationFormat>Widescreen</PresentationFormat>
  <Paragraphs>34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#9Slide01 Noi dung ngan</vt:lpstr>
      <vt:lpstr>Arial</vt:lpstr>
      <vt:lpstr>Calibri</vt:lpstr>
      <vt:lpstr>Calibri Light</vt:lpstr>
      <vt:lpstr>UtM-AWO</vt:lpstr>
      <vt:lpstr>UVN Chim Bien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7</cp:revision>
  <dcterms:created xsi:type="dcterms:W3CDTF">2023-03-30T07:38:27Z</dcterms:created>
  <dcterms:modified xsi:type="dcterms:W3CDTF">2023-03-30T08:10:50Z</dcterms:modified>
</cp:coreProperties>
</file>