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8"/>
  </p:notesMasterIdLst>
  <p:sldIdLst>
    <p:sldId id="346" r:id="rId2"/>
    <p:sldId id="257" r:id="rId3"/>
    <p:sldId id="312" r:id="rId4"/>
    <p:sldId id="293" r:id="rId5"/>
    <p:sldId id="328" r:id="rId6"/>
    <p:sldId id="338" r:id="rId7"/>
    <p:sldId id="339" r:id="rId8"/>
    <p:sldId id="334" r:id="rId9"/>
    <p:sldId id="335" r:id="rId10"/>
    <p:sldId id="336" r:id="rId11"/>
    <p:sldId id="337" r:id="rId12"/>
    <p:sldId id="340" r:id="rId13"/>
    <p:sldId id="276" r:id="rId14"/>
    <p:sldId id="329" r:id="rId15"/>
    <p:sldId id="305" r:id="rId16"/>
    <p:sldId id="330" r:id="rId17"/>
    <p:sldId id="306" r:id="rId18"/>
    <p:sldId id="341" r:id="rId19"/>
    <p:sldId id="342" r:id="rId20"/>
    <p:sldId id="331" r:id="rId21"/>
    <p:sldId id="308" r:id="rId22"/>
    <p:sldId id="343" r:id="rId23"/>
    <p:sldId id="344" r:id="rId24"/>
    <p:sldId id="332" r:id="rId25"/>
    <p:sldId id="311" r:id="rId26"/>
    <p:sldId id="333" r:id="rId27"/>
  </p:sldIdLst>
  <p:sldSz cx="12192000" cy="6858000"/>
  <p:notesSz cx="6858000" cy="9144000"/>
  <p:embeddedFontLst>
    <p:embeddedFont>
      <p:font typeface="#9Slide01 Noi dung ngan" panose="020B0604020202020204" charset="-93"/>
      <p:regular r:id="rId29"/>
    </p:embeddedFont>
    <p:embeddedFont>
      <p:font typeface="Impact" panose="020B0806030902050204" pitchFamily="34" charset="0"/>
      <p:regular r:id="rId30"/>
    </p:embeddedFont>
    <p:embeddedFont>
      <p:font typeface="Arial-Rounded" panose="020B0500000000000000" pitchFamily="34" charset="-93"/>
      <p:regular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.VnArial" panose="020B7200000000000000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BB9"/>
    <a:srgbClr val="9271B3"/>
    <a:srgbClr val="902D92"/>
    <a:srgbClr val="CE50D8"/>
    <a:srgbClr val="7C56A1"/>
    <a:srgbClr val="7D57A3"/>
    <a:srgbClr val="6865F1"/>
    <a:srgbClr val="A126AA"/>
    <a:srgbClr val="9491F5"/>
    <a:srgbClr val="761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629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29767-F39A-440A-B0F5-B32CBEE2E35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CA6EE-D120-405B-A31A-77ED0FE27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64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CA6EE-D120-405B-A31A-77ED0FE27A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42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310EB6-60C1-41D5-8FB3-6C3417C1BF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8293" y="2756034"/>
            <a:ext cx="8858256" cy="1956986"/>
          </a:xfrm>
          <a:prstGeom prst="rect">
            <a:avLst/>
          </a:prstGeom>
        </p:spPr>
      </p:pic>
      <p:sp>
        <p:nvSpPr>
          <p:cNvPr id="17" name="60">
            <a:extLst>
              <a:ext uri="{FF2B5EF4-FFF2-40B4-BE49-F238E27FC236}">
                <a16:creationId xmlns:a16="http://schemas.microsoft.com/office/drawing/2014/main" id="{026C4B1C-AC22-404F-B557-592BCD872A74}"/>
              </a:ext>
            </a:extLst>
          </p:cNvPr>
          <p:cNvSpPr/>
          <p:nvPr userDrawn="1"/>
        </p:nvSpPr>
        <p:spPr>
          <a:xfrm>
            <a:off x="0" y="0"/>
            <a:ext cx="12192000" cy="2853949"/>
          </a:xfrm>
          <a:custGeom>
            <a:avLst/>
            <a:gdLst>
              <a:gd name="connsiteX0" fmla="*/ 0 w 12587678"/>
              <a:gd name="connsiteY0" fmla="*/ 0 h 2853949"/>
              <a:gd name="connsiteX1" fmla="*/ 12586523 w 12587678"/>
              <a:gd name="connsiteY1" fmla="*/ 0 h 2853949"/>
              <a:gd name="connsiteX2" fmla="*/ 12587678 w 12587678"/>
              <a:gd name="connsiteY2" fmla="*/ 15270 h 2853949"/>
              <a:gd name="connsiteX3" fmla="*/ 11524550 w 12587678"/>
              <a:gd name="connsiteY3" fmla="*/ 1078397 h 2853949"/>
              <a:gd name="connsiteX4" fmla="*/ 11246151 w 12587678"/>
              <a:gd name="connsiteY4" fmla="*/ 1041573 h 2853949"/>
              <a:gd name="connsiteX5" fmla="*/ 11172395 w 12587678"/>
              <a:gd name="connsiteY5" fmla="*/ 1018139 h 2853949"/>
              <a:gd name="connsiteX6" fmla="*/ 11125892 w 12587678"/>
              <a:gd name="connsiteY6" fmla="*/ 1167950 h 2853949"/>
              <a:gd name="connsiteX7" fmla="*/ 9831625 w 12587678"/>
              <a:gd name="connsiteY7" fmla="*/ 2025847 h 2853949"/>
              <a:gd name="connsiteX8" fmla="*/ 8938137 w 12587678"/>
              <a:gd name="connsiteY8" fmla="*/ 1705093 h 2853949"/>
              <a:gd name="connsiteX9" fmla="*/ 8925820 w 12587678"/>
              <a:gd name="connsiteY9" fmla="*/ 1693899 h 2853949"/>
              <a:gd name="connsiteX10" fmla="*/ 8807004 w 12587678"/>
              <a:gd name="connsiteY10" fmla="*/ 1858217 h 2853949"/>
              <a:gd name="connsiteX11" fmla="*/ 6577976 w 12587678"/>
              <a:gd name="connsiteY11" fmla="*/ 2853949 h 2853949"/>
              <a:gd name="connsiteX12" fmla="*/ 4503697 w 12587678"/>
              <a:gd name="connsiteY12" fmla="*/ 2032080 h 2853949"/>
              <a:gd name="connsiteX13" fmla="*/ 4479477 w 12587678"/>
              <a:gd name="connsiteY13" fmla="*/ 2004869 h 2853949"/>
              <a:gd name="connsiteX14" fmla="*/ 4460387 w 12587678"/>
              <a:gd name="connsiteY14" fmla="*/ 2019145 h 2853949"/>
              <a:gd name="connsiteX15" fmla="*/ 3675033 w 12587678"/>
              <a:gd name="connsiteY15" fmla="*/ 2259037 h 2853949"/>
              <a:gd name="connsiteX16" fmla="*/ 2380766 w 12587678"/>
              <a:gd name="connsiteY16" fmla="*/ 1401140 h 2853949"/>
              <a:gd name="connsiteX17" fmla="*/ 2379500 w 12587678"/>
              <a:gd name="connsiteY17" fmla="*/ 1397060 h 2853949"/>
              <a:gd name="connsiteX18" fmla="*/ 2325832 w 12587678"/>
              <a:gd name="connsiteY18" fmla="*/ 1405250 h 2853949"/>
              <a:gd name="connsiteX19" fmla="*/ 2217133 w 12587678"/>
              <a:gd name="connsiteY19" fmla="*/ 1410739 h 2853949"/>
              <a:gd name="connsiteX20" fmla="*/ 1237551 w 12587678"/>
              <a:gd name="connsiteY20" fmla="*/ 761429 h 2853949"/>
              <a:gd name="connsiteX21" fmla="*/ 1198211 w 12587678"/>
              <a:gd name="connsiteY21" fmla="*/ 634694 h 2853949"/>
              <a:gd name="connsiteX22" fmla="*/ 1145387 w 12587678"/>
              <a:gd name="connsiteY22" fmla="*/ 654028 h 2853949"/>
              <a:gd name="connsiteX23" fmla="*/ 876748 w 12587678"/>
              <a:gd name="connsiteY23" fmla="*/ 694642 h 2853949"/>
              <a:gd name="connsiteX24" fmla="*/ 44357 w 12587678"/>
              <a:gd name="connsiteY24" fmla="*/ 142897 h 285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587678" h="2853949">
                <a:moveTo>
                  <a:pt x="0" y="0"/>
                </a:moveTo>
                <a:lnTo>
                  <a:pt x="12586523" y="0"/>
                </a:lnTo>
                <a:lnTo>
                  <a:pt x="12587678" y="15270"/>
                </a:lnTo>
                <a:cubicBezTo>
                  <a:pt x="12587678" y="602418"/>
                  <a:pt x="12111699" y="1078397"/>
                  <a:pt x="11524550" y="1078397"/>
                </a:cubicBezTo>
                <a:cubicBezTo>
                  <a:pt x="11428221" y="1078397"/>
                  <a:pt x="11334884" y="1065585"/>
                  <a:pt x="11246151" y="1041573"/>
                </a:cubicBezTo>
                <a:lnTo>
                  <a:pt x="11172395" y="1018139"/>
                </a:lnTo>
                <a:lnTo>
                  <a:pt x="11125892" y="1167950"/>
                </a:lnTo>
                <a:cubicBezTo>
                  <a:pt x="10912654" y="1672100"/>
                  <a:pt x="10413450" y="2025847"/>
                  <a:pt x="9831625" y="2025847"/>
                </a:cubicBezTo>
                <a:cubicBezTo>
                  <a:pt x="9492227" y="2025847"/>
                  <a:pt x="9180943" y="1905475"/>
                  <a:pt x="8938137" y="1705093"/>
                </a:cubicBezTo>
                <a:lnTo>
                  <a:pt x="8925820" y="1693899"/>
                </a:lnTo>
                <a:lnTo>
                  <a:pt x="8807004" y="1858217"/>
                </a:lnTo>
                <a:cubicBezTo>
                  <a:pt x="8323930" y="2458970"/>
                  <a:pt x="7505854" y="2853949"/>
                  <a:pt x="6577976" y="2853949"/>
                </a:cubicBezTo>
                <a:cubicBezTo>
                  <a:pt x="5742886" y="2853949"/>
                  <a:pt x="4996736" y="2534016"/>
                  <a:pt x="4503697" y="2032080"/>
                </a:cubicBezTo>
                <a:lnTo>
                  <a:pt x="4479477" y="2004869"/>
                </a:lnTo>
                <a:lnTo>
                  <a:pt x="4460387" y="2019145"/>
                </a:lnTo>
                <a:cubicBezTo>
                  <a:pt x="4236203" y="2170600"/>
                  <a:pt x="3965945" y="2259037"/>
                  <a:pt x="3675033" y="2259037"/>
                </a:cubicBezTo>
                <a:cubicBezTo>
                  <a:pt x="3093207" y="2259037"/>
                  <a:pt x="2594004" y="1905290"/>
                  <a:pt x="2380766" y="1401140"/>
                </a:cubicBezTo>
                <a:lnTo>
                  <a:pt x="2379500" y="1397060"/>
                </a:lnTo>
                <a:lnTo>
                  <a:pt x="2325832" y="1405250"/>
                </a:lnTo>
                <a:cubicBezTo>
                  <a:pt x="2290093" y="1408880"/>
                  <a:pt x="2253830" y="1410739"/>
                  <a:pt x="2217133" y="1410739"/>
                </a:cubicBezTo>
                <a:cubicBezTo>
                  <a:pt x="1776772" y="1410739"/>
                  <a:pt x="1398943" y="1143001"/>
                  <a:pt x="1237551" y="761429"/>
                </a:cubicBezTo>
                <a:lnTo>
                  <a:pt x="1198211" y="634694"/>
                </a:lnTo>
                <a:lnTo>
                  <a:pt x="1145387" y="654028"/>
                </a:lnTo>
                <a:cubicBezTo>
                  <a:pt x="1060524" y="680423"/>
                  <a:pt x="970297" y="694642"/>
                  <a:pt x="876748" y="694642"/>
                </a:cubicBezTo>
                <a:cubicBezTo>
                  <a:pt x="502554" y="694642"/>
                  <a:pt x="181498" y="467135"/>
                  <a:pt x="44357" y="142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57200" dist="152400" dir="48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36C9A4-3641-493B-86BA-F21E5832A3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7235" y="540847"/>
            <a:ext cx="1902117" cy="4157832"/>
          </a:xfrm>
          <a:prstGeom prst="rect">
            <a:avLst/>
          </a:prstGeom>
        </p:spPr>
      </p:pic>
      <p:sp>
        <p:nvSpPr>
          <p:cNvPr id="19" name="PHẠM DUYÊN">
            <a:extLst>
              <a:ext uri="{FF2B5EF4-FFF2-40B4-BE49-F238E27FC236}">
                <a16:creationId xmlns:a16="http://schemas.microsoft.com/office/drawing/2014/main" id="{61236368-6575-45A4-8EF7-AB3EEE69B9B3}"/>
              </a:ext>
            </a:extLst>
          </p:cNvPr>
          <p:cNvSpPr/>
          <p:nvPr userDrawn="1"/>
        </p:nvSpPr>
        <p:spPr>
          <a:xfrm flipH="1">
            <a:off x="0" y="6477317"/>
            <a:ext cx="12192000" cy="38068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949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20" name="63">
            <a:extLst>
              <a:ext uri="{FF2B5EF4-FFF2-40B4-BE49-F238E27FC236}">
                <a16:creationId xmlns:a16="http://schemas.microsoft.com/office/drawing/2014/main" id="{598BBA00-EDF3-4F10-9D38-F2B0C3A22B80}"/>
              </a:ext>
            </a:extLst>
          </p:cNvPr>
          <p:cNvSpPr/>
          <p:nvPr userDrawn="1"/>
        </p:nvSpPr>
        <p:spPr>
          <a:xfrm>
            <a:off x="5309" y="-1326"/>
            <a:ext cx="12186692" cy="1933626"/>
          </a:xfrm>
          <a:custGeom>
            <a:avLst/>
            <a:gdLst>
              <a:gd name="connsiteX0" fmla="*/ 11228064 w 12305841"/>
              <a:gd name="connsiteY0" fmla="*/ 0 h 1933626"/>
              <a:gd name="connsiteX1" fmla="*/ 12305841 w 12305841"/>
              <a:gd name="connsiteY1" fmla="*/ 0 h 1933626"/>
              <a:gd name="connsiteX2" fmla="*/ 12305841 w 12305841"/>
              <a:gd name="connsiteY2" fmla="*/ 393287 h 1933626"/>
              <a:gd name="connsiteX3" fmla="*/ 12276808 w 12305841"/>
              <a:gd name="connsiteY3" fmla="*/ 402263 h 1933626"/>
              <a:gd name="connsiteX4" fmla="*/ 12049470 w 12305841"/>
              <a:gd name="connsiteY4" fmla="*/ 429815 h 1933626"/>
              <a:gd name="connsiteX5" fmla="*/ 11291005 w 12305841"/>
              <a:gd name="connsiteY5" fmla="*/ 77500 h 1933626"/>
              <a:gd name="connsiteX6" fmla="*/ 0 w 12305841"/>
              <a:gd name="connsiteY6" fmla="*/ 0 h 1933626"/>
              <a:gd name="connsiteX7" fmla="*/ 11211893 w 12305841"/>
              <a:gd name="connsiteY7" fmla="*/ 0 h 1933626"/>
              <a:gd name="connsiteX8" fmla="*/ 11211659 w 12305841"/>
              <a:gd name="connsiteY8" fmla="*/ 2398 h 1933626"/>
              <a:gd name="connsiteX9" fmla="*/ 9665212 w 12305841"/>
              <a:gd name="connsiteY9" fmla="*/ 1306270 h 1933626"/>
              <a:gd name="connsiteX10" fmla="*/ 8447151 w 12305841"/>
              <a:gd name="connsiteY10" fmla="*/ 712019 h 1933626"/>
              <a:gd name="connsiteX11" fmla="*/ 8440912 w 12305841"/>
              <a:gd name="connsiteY11" fmla="*/ 703389 h 1933626"/>
              <a:gd name="connsiteX12" fmla="*/ 8349789 w 12305841"/>
              <a:gd name="connsiteY12" fmla="*/ 936280 h 1933626"/>
              <a:gd name="connsiteX13" fmla="*/ 6453243 w 12305841"/>
              <a:gd name="connsiteY13" fmla="*/ 1933626 h 1933626"/>
              <a:gd name="connsiteX14" fmla="*/ 4436763 w 12305841"/>
              <a:gd name="connsiteY14" fmla="*/ 629754 h 1933626"/>
              <a:gd name="connsiteX15" fmla="*/ 4435336 w 12305841"/>
              <a:gd name="connsiteY15" fmla="*/ 618525 h 1933626"/>
              <a:gd name="connsiteX16" fmla="*/ 4418353 w 12305841"/>
              <a:gd name="connsiteY16" fmla="*/ 650889 h 1933626"/>
              <a:gd name="connsiteX17" fmla="*/ 3109422 w 12305841"/>
              <a:gd name="connsiteY17" fmla="*/ 1370851 h 1933626"/>
              <a:gd name="connsiteX18" fmla="*/ 1654953 w 12305841"/>
              <a:gd name="connsiteY18" fmla="*/ 373505 h 1933626"/>
              <a:gd name="connsiteX19" fmla="*/ 1575302 w 12305841"/>
              <a:gd name="connsiteY19" fmla="*/ 108059 h 1933626"/>
              <a:gd name="connsiteX20" fmla="*/ 1544784 w 12305841"/>
              <a:gd name="connsiteY20" fmla="*/ 152528 h 1933626"/>
              <a:gd name="connsiteX21" fmla="*/ 747142 w 12305841"/>
              <a:gd name="connsiteY21" fmla="*/ 549750 h 1933626"/>
              <a:gd name="connsiteX22" fmla="*/ 29607 w 12305841"/>
              <a:gd name="connsiteY22" fmla="*/ 240060 h 1933626"/>
              <a:gd name="connsiteX23" fmla="*/ 0 w 12305841"/>
              <a:gd name="connsiteY23" fmla="*/ 207709 h 193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305841" h="1933626">
                <a:moveTo>
                  <a:pt x="11228064" y="0"/>
                </a:moveTo>
                <a:lnTo>
                  <a:pt x="12305841" y="0"/>
                </a:lnTo>
                <a:lnTo>
                  <a:pt x="12305841" y="393287"/>
                </a:lnTo>
                <a:lnTo>
                  <a:pt x="12276808" y="402263"/>
                </a:lnTo>
                <a:cubicBezTo>
                  <a:pt x="12203376" y="420327"/>
                  <a:pt x="12127345" y="429815"/>
                  <a:pt x="12049470" y="429815"/>
                </a:cubicBezTo>
                <a:cubicBezTo>
                  <a:pt x="11757441" y="429815"/>
                  <a:pt x="11491330" y="296399"/>
                  <a:pt x="11291005" y="77500"/>
                </a:cubicBezTo>
                <a:close/>
                <a:moveTo>
                  <a:pt x="0" y="0"/>
                </a:moveTo>
                <a:lnTo>
                  <a:pt x="11211893" y="0"/>
                </a:lnTo>
                <a:lnTo>
                  <a:pt x="11211659" y="2398"/>
                </a:lnTo>
                <a:cubicBezTo>
                  <a:pt x="11064468" y="746517"/>
                  <a:pt x="10428028" y="1306270"/>
                  <a:pt x="9665212" y="1306270"/>
                </a:cubicBezTo>
                <a:cubicBezTo>
                  <a:pt x="9174829" y="1306270"/>
                  <a:pt x="8736675" y="1074943"/>
                  <a:pt x="8447151" y="712019"/>
                </a:cubicBezTo>
                <a:lnTo>
                  <a:pt x="8440912" y="703389"/>
                </a:lnTo>
                <a:lnTo>
                  <a:pt x="8349789" y="936280"/>
                </a:lnTo>
                <a:cubicBezTo>
                  <a:pt x="8037322" y="1522378"/>
                  <a:pt x="7305817" y="1933626"/>
                  <a:pt x="6453243" y="1933626"/>
                </a:cubicBezTo>
                <a:cubicBezTo>
                  <a:pt x="5458571" y="1933626"/>
                  <a:pt x="4628691" y="1373871"/>
                  <a:pt x="4436763" y="629754"/>
                </a:cubicBezTo>
                <a:lnTo>
                  <a:pt x="4435336" y="618525"/>
                </a:lnTo>
                <a:lnTo>
                  <a:pt x="4418353" y="650889"/>
                </a:lnTo>
                <a:cubicBezTo>
                  <a:pt x="4134683" y="1085262"/>
                  <a:pt x="3654292" y="1370851"/>
                  <a:pt x="3109422" y="1370851"/>
                </a:cubicBezTo>
                <a:cubicBezTo>
                  <a:pt x="2455579" y="1370851"/>
                  <a:pt x="1894585" y="959603"/>
                  <a:pt x="1654953" y="373505"/>
                </a:cubicBezTo>
                <a:lnTo>
                  <a:pt x="1575302" y="108059"/>
                </a:lnTo>
                <a:lnTo>
                  <a:pt x="1544784" y="152528"/>
                </a:lnTo>
                <a:cubicBezTo>
                  <a:pt x="1340650" y="397952"/>
                  <a:pt x="1058641" y="549750"/>
                  <a:pt x="747142" y="549750"/>
                </a:cubicBezTo>
                <a:cubicBezTo>
                  <a:pt x="474582" y="549750"/>
                  <a:pt x="224598" y="433530"/>
                  <a:pt x="29607" y="240060"/>
                </a:cubicBezTo>
                <a:lnTo>
                  <a:pt x="0" y="2077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57200" dist="152400" dir="48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21" name="21">
            <a:extLst>
              <a:ext uri="{FF2B5EF4-FFF2-40B4-BE49-F238E27FC236}">
                <a16:creationId xmlns:a16="http://schemas.microsoft.com/office/drawing/2014/main" id="{66F8B876-4538-41B5-ACAC-66351FBE4F6A}"/>
              </a:ext>
            </a:extLst>
          </p:cNvPr>
          <p:cNvSpPr/>
          <p:nvPr userDrawn="1"/>
        </p:nvSpPr>
        <p:spPr>
          <a:xfrm>
            <a:off x="1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B9B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22" name="58">
            <a:extLst>
              <a:ext uri="{FF2B5EF4-FFF2-40B4-BE49-F238E27FC236}">
                <a16:creationId xmlns:a16="http://schemas.microsoft.com/office/drawing/2014/main" id="{DE0B5FA2-B857-4E24-88C3-7023428E749D}"/>
              </a:ext>
            </a:extLst>
          </p:cNvPr>
          <p:cNvSpPr/>
          <p:nvPr userDrawn="1"/>
        </p:nvSpPr>
        <p:spPr>
          <a:xfrm rot="1532284">
            <a:off x="8205933" y="1075397"/>
            <a:ext cx="403104" cy="433137"/>
          </a:xfrm>
          <a:prstGeom prst="star5">
            <a:avLst>
              <a:gd name="adj" fmla="val 30364"/>
              <a:gd name="hf" fmla="val 105146"/>
              <a:gd name="vf" fmla="val 110557"/>
            </a:avLst>
          </a:prstGeom>
          <a:noFill/>
          <a:ln w="69850">
            <a:solidFill>
              <a:srgbClr val="DFD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1E91531-42AA-46D4-95DF-5BDD6B6709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31245" y="336619"/>
            <a:ext cx="3096904" cy="123950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3ABE961-684C-451C-A2B9-C704EBB70B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39076" b="27772"/>
          <a:stretch/>
        </p:blipFill>
        <p:spPr>
          <a:xfrm>
            <a:off x="1957867" y="137912"/>
            <a:ext cx="2021281" cy="6646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519C861-5B85-46D8-B280-53E4F93D50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28729" t="19651" r="25218" b="36006"/>
          <a:stretch/>
        </p:blipFill>
        <p:spPr>
          <a:xfrm>
            <a:off x="2757013" y="627777"/>
            <a:ext cx="696383" cy="7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1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31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3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4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20" grpId="0" animBg="1"/>
          <p:bldP spid="21" grpId="0" animBg="1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31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20" grpId="0" animBg="1"/>
          <p:bldP spid="21" grpId="0" animBg="1"/>
          <p:bldP spid="22" grpId="0" animBg="1"/>
        </p:bldLst>
      </p:timing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HẠM DUYÊN">
            <a:extLst>
              <a:ext uri="{FF2B5EF4-FFF2-40B4-BE49-F238E27FC236}">
                <a16:creationId xmlns:a16="http://schemas.microsoft.com/office/drawing/2014/main" id="{E63C531B-9974-4CCE-BB59-63C1B6692C84}"/>
              </a:ext>
            </a:extLst>
          </p:cNvPr>
          <p:cNvSpPr/>
          <p:nvPr userDrawn="1"/>
        </p:nvSpPr>
        <p:spPr>
          <a:xfrm flipH="1">
            <a:off x="0" y="6608190"/>
            <a:ext cx="12192000" cy="249810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949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" name="21">
            <a:extLst>
              <a:ext uri="{FF2B5EF4-FFF2-40B4-BE49-F238E27FC236}">
                <a16:creationId xmlns:a16="http://schemas.microsoft.com/office/drawing/2014/main" id="{64071147-9EF9-4C2A-A2D7-C40747D5AE7B}"/>
              </a:ext>
            </a:extLst>
          </p:cNvPr>
          <p:cNvSpPr/>
          <p:nvPr userDrawn="1"/>
        </p:nvSpPr>
        <p:spPr>
          <a:xfrm>
            <a:off x="1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B9B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581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1">
            <a:extLst>
              <a:ext uri="{FF2B5EF4-FFF2-40B4-BE49-F238E27FC236}">
                <a16:creationId xmlns:a16="http://schemas.microsoft.com/office/drawing/2014/main" id="{20F21679-2964-448B-B2EB-07A8F92F4C81}"/>
              </a:ext>
            </a:extLst>
          </p:cNvPr>
          <p:cNvSpPr/>
          <p:nvPr userDrawn="1"/>
        </p:nvSpPr>
        <p:spPr>
          <a:xfrm>
            <a:off x="1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B9B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" name="PHẠM DUYÊN">
            <a:extLst>
              <a:ext uri="{FF2B5EF4-FFF2-40B4-BE49-F238E27FC236}">
                <a16:creationId xmlns:a16="http://schemas.microsoft.com/office/drawing/2014/main" id="{BA18EBCE-923E-4224-ABA5-8D0C42ECC563}"/>
              </a:ext>
            </a:extLst>
          </p:cNvPr>
          <p:cNvSpPr/>
          <p:nvPr userDrawn="1"/>
        </p:nvSpPr>
        <p:spPr>
          <a:xfrm flipH="1">
            <a:off x="0" y="6608190"/>
            <a:ext cx="12192000" cy="249810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949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310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97">
            <a:extLst>
              <a:ext uri="{FF2B5EF4-FFF2-40B4-BE49-F238E27FC236}">
                <a16:creationId xmlns:a16="http://schemas.microsoft.com/office/drawing/2014/main" id="{23EAD84B-CA07-4073-9A80-75CD5791E056}"/>
              </a:ext>
            </a:extLst>
          </p:cNvPr>
          <p:cNvCxnSpPr>
            <a:cxnSpLocks/>
          </p:cNvCxnSpPr>
          <p:nvPr userDrawn="1"/>
        </p:nvCxnSpPr>
        <p:spPr>
          <a:xfrm>
            <a:off x="336892" y="683105"/>
            <a:ext cx="394168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01">
            <a:extLst>
              <a:ext uri="{FF2B5EF4-FFF2-40B4-BE49-F238E27FC236}">
                <a16:creationId xmlns:a16="http://schemas.microsoft.com/office/drawing/2014/main" id="{A51429CE-22C6-436F-BB4F-BDE6E1C14ABE}"/>
              </a:ext>
            </a:extLst>
          </p:cNvPr>
          <p:cNvCxnSpPr>
            <a:cxnSpLocks/>
          </p:cNvCxnSpPr>
          <p:nvPr userDrawn="1"/>
        </p:nvCxnSpPr>
        <p:spPr>
          <a:xfrm>
            <a:off x="336892" y="740294"/>
            <a:ext cx="3945093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97">
            <a:extLst>
              <a:ext uri="{FF2B5EF4-FFF2-40B4-BE49-F238E27FC236}">
                <a16:creationId xmlns:a16="http://schemas.microsoft.com/office/drawing/2014/main" id="{76F5E8FB-E764-4C8A-97D5-BC0EDF6FFBE8}"/>
              </a:ext>
            </a:extLst>
          </p:cNvPr>
          <p:cNvCxnSpPr>
            <a:cxnSpLocks/>
          </p:cNvCxnSpPr>
          <p:nvPr userDrawn="1"/>
        </p:nvCxnSpPr>
        <p:spPr>
          <a:xfrm>
            <a:off x="7892174" y="683105"/>
            <a:ext cx="394168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101">
            <a:extLst>
              <a:ext uri="{FF2B5EF4-FFF2-40B4-BE49-F238E27FC236}">
                <a16:creationId xmlns:a16="http://schemas.microsoft.com/office/drawing/2014/main" id="{DA75C233-071E-4117-9D66-8A70A58EA5C1}"/>
              </a:ext>
            </a:extLst>
          </p:cNvPr>
          <p:cNvCxnSpPr>
            <a:cxnSpLocks/>
          </p:cNvCxnSpPr>
          <p:nvPr userDrawn="1"/>
        </p:nvCxnSpPr>
        <p:spPr>
          <a:xfrm>
            <a:off x="7892174" y="740294"/>
            <a:ext cx="3945093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21">
            <a:extLst>
              <a:ext uri="{FF2B5EF4-FFF2-40B4-BE49-F238E27FC236}">
                <a16:creationId xmlns:a16="http://schemas.microsoft.com/office/drawing/2014/main" id="{485B96D2-2C22-43B5-A6E8-49503EAE003B}"/>
              </a:ext>
            </a:extLst>
          </p:cNvPr>
          <p:cNvSpPr/>
          <p:nvPr userDrawn="1"/>
        </p:nvSpPr>
        <p:spPr>
          <a:xfrm>
            <a:off x="1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B9B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2" name="PHẠM DUYÊN">
            <a:extLst>
              <a:ext uri="{FF2B5EF4-FFF2-40B4-BE49-F238E27FC236}">
                <a16:creationId xmlns:a16="http://schemas.microsoft.com/office/drawing/2014/main" id="{AF910311-E253-4069-9C03-EC8ABCD2DEA1}"/>
              </a:ext>
            </a:extLst>
          </p:cNvPr>
          <p:cNvSpPr/>
          <p:nvPr userDrawn="1"/>
        </p:nvSpPr>
        <p:spPr>
          <a:xfrm flipH="1">
            <a:off x="0" y="6608190"/>
            <a:ext cx="12192000" cy="249810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949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466A54-A20A-4216-8A5C-CA1F281F2A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76974" y="185777"/>
            <a:ext cx="3794009" cy="117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2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1">
            <a:extLst>
              <a:ext uri="{FF2B5EF4-FFF2-40B4-BE49-F238E27FC236}">
                <a16:creationId xmlns:a16="http://schemas.microsoft.com/office/drawing/2014/main" id="{1807C448-FF4E-4CD7-80E6-7E7D04BF6D7D}"/>
              </a:ext>
            </a:extLst>
          </p:cNvPr>
          <p:cNvSpPr/>
          <p:nvPr userDrawn="1"/>
        </p:nvSpPr>
        <p:spPr>
          <a:xfrm>
            <a:off x="1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B9B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" name="PHẠM DUYÊN">
            <a:extLst>
              <a:ext uri="{FF2B5EF4-FFF2-40B4-BE49-F238E27FC236}">
                <a16:creationId xmlns:a16="http://schemas.microsoft.com/office/drawing/2014/main" id="{9BD1AAF8-A300-44CC-8021-D8FCC7D7366B}"/>
              </a:ext>
            </a:extLst>
          </p:cNvPr>
          <p:cNvSpPr/>
          <p:nvPr userDrawn="1"/>
        </p:nvSpPr>
        <p:spPr>
          <a:xfrm flipH="1">
            <a:off x="0" y="6541477"/>
            <a:ext cx="12192000" cy="31652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949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313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4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D299C827-EF54-44B9-A27C-8C50F0A78DB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CCF764-E5F8-4985-8CA5-6B44000F3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621B5-79FC-4B38-86F6-37FFD3F28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4906C-6B6D-457A-9B0D-D0E3FF697B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F918C-415C-4299-9F97-D5FD12D3444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B0A12-9D9C-4C2E-BD38-CA115F9EC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EC5B7-FBD3-4184-A73A-C0916646E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D753B-A9D4-4EC9-8DC5-93D937E40A9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41046C-0EA5-431E-B783-D8D8DEBC86D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818B08-3E26-4350-9848-7C5951A8E15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F47B7B-BCA2-4E31-A253-420F3D349FA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4560EF-B19B-44B9-9E2F-7962B55870F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1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  <p:sldLayoutId id="2147483651" r:id="rId5"/>
  </p:sldLayoutIdLst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2F56AD-D043-D65A-C8F4-4EE9579F6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06" y="1701582"/>
            <a:ext cx="7390894" cy="4296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41D2FC-01A5-042B-559D-B68B0181C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891" y="6116173"/>
            <a:ext cx="4468755" cy="7620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F021F0-C3DB-9B12-766D-B1FDB70B9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644" y="6116173"/>
            <a:ext cx="4468755" cy="762066"/>
          </a:xfrm>
          <a:prstGeom prst="rect">
            <a:avLst/>
          </a:prstGeom>
        </p:spPr>
      </p:pic>
      <p:sp>
        <p:nvSpPr>
          <p:cNvPr id="10" name="矩形 7">
            <a:extLst>
              <a:ext uri="{FF2B5EF4-FFF2-40B4-BE49-F238E27FC236}">
                <a16:creationId xmlns:a16="http://schemas.microsoft.com/office/drawing/2014/main" id="{2509B979-2263-6642-22EB-01F08BD074F1}"/>
              </a:ext>
            </a:extLst>
          </p:cNvPr>
          <p:cNvSpPr/>
          <p:nvPr/>
        </p:nvSpPr>
        <p:spPr>
          <a:xfrm>
            <a:off x="1723803" y="3293661"/>
            <a:ext cx="8655297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9600" b="1" dirty="0">
                <a:ln w="15875">
                  <a:noFill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 1</a:t>
            </a:r>
          </a:p>
        </p:txBody>
      </p:sp>
      <p:sp>
        <p:nvSpPr>
          <p:cNvPr id="11" name="矩形 7">
            <a:extLst>
              <a:ext uri="{FF2B5EF4-FFF2-40B4-BE49-F238E27FC236}">
                <a16:creationId xmlns:a16="http://schemas.microsoft.com/office/drawing/2014/main" id="{2A219E8A-2A8F-4E21-5A37-CDF5BE2891F9}"/>
              </a:ext>
            </a:extLst>
          </p:cNvPr>
          <p:cNvSpPr/>
          <p:nvPr/>
        </p:nvSpPr>
        <p:spPr>
          <a:xfrm>
            <a:off x="1723804" y="608030"/>
            <a:ext cx="8655297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dirty="0">
                <a:ln w="15875">
                  <a:noFill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135553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>
            <a:extLst>
              <a:ext uri="{FF2B5EF4-FFF2-40B4-BE49-F238E27FC236}">
                <a16:creationId xmlns:a16="http://schemas.microsoft.com/office/drawing/2014/main" id="{EE3A2325-1BE4-4440-9D0C-54ED12124F90}"/>
              </a:ext>
            </a:extLst>
          </p:cNvPr>
          <p:cNvSpPr txBox="1"/>
          <p:nvPr/>
        </p:nvSpPr>
        <p:spPr>
          <a:xfrm>
            <a:off x="1848168" y="1946529"/>
            <a:ext cx="43559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 nấu ăn (thường chỉ người chuyên làm nghề nấu ăn)</a:t>
            </a:r>
            <a:endParaRPr lang="en-US" sz="4000" b="1" spc="3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9" name="Freeform 34">
            <a:extLst>
              <a:ext uri="{FF2B5EF4-FFF2-40B4-BE49-F238E27FC236}">
                <a16:creationId xmlns:a16="http://schemas.microsoft.com/office/drawing/2014/main" id="{3B108DC6-D780-4D5E-9627-86BF863CFD99}"/>
              </a:ext>
            </a:extLst>
          </p:cNvPr>
          <p:cNvSpPr>
            <a:spLocks noEditPoints="1"/>
          </p:cNvSpPr>
          <p:nvPr/>
        </p:nvSpPr>
        <p:spPr bwMode="auto">
          <a:xfrm>
            <a:off x="11471563" y="814896"/>
            <a:ext cx="585223" cy="37944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rgbClr val="F5A3C5"/>
          </a:solidFill>
          <a:ln>
            <a:solidFill>
              <a:srgbClr val="9474B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1" name="7">
            <a:extLst>
              <a:ext uri="{FF2B5EF4-FFF2-40B4-BE49-F238E27FC236}">
                <a16:creationId xmlns:a16="http://schemas.microsoft.com/office/drawing/2014/main" id="{DEB206CA-1DDB-48B0-ABC5-E8D8962376F4}"/>
              </a:ext>
            </a:extLst>
          </p:cNvPr>
          <p:cNvSpPr/>
          <p:nvPr/>
        </p:nvSpPr>
        <p:spPr>
          <a:xfrm flipH="1">
            <a:off x="10883975" y="1138543"/>
            <a:ext cx="466974" cy="800526"/>
          </a:xfrm>
          <a:custGeom>
            <a:avLst/>
            <a:gdLst>
              <a:gd name="connsiteX0" fmla="*/ 0 w 786063"/>
              <a:gd name="connsiteY0" fmla="*/ 0 h 1347536"/>
              <a:gd name="connsiteX1" fmla="*/ 513347 w 786063"/>
              <a:gd name="connsiteY1" fmla="*/ 401052 h 1347536"/>
              <a:gd name="connsiteX2" fmla="*/ 336884 w 786063"/>
              <a:gd name="connsiteY2" fmla="*/ 1155031 h 1347536"/>
              <a:gd name="connsiteX3" fmla="*/ 786063 w 786063"/>
              <a:gd name="connsiteY3" fmla="*/ 1347536 h 134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063" h="1347536">
                <a:moveTo>
                  <a:pt x="0" y="0"/>
                </a:moveTo>
                <a:cubicBezTo>
                  <a:pt x="228600" y="104273"/>
                  <a:pt x="457200" y="208547"/>
                  <a:pt x="513347" y="401052"/>
                </a:cubicBezTo>
                <a:cubicBezTo>
                  <a:pt x="569494" y="593557"/>
                  <a:pt x="291431" y="997284"/>
                  <a:pt x="336884" y="1155031"/>
                </a:cubicBezTo>
                <a:cubicBezTo>
                  <a:pt x="382337" y="1312778"/>
                  <a:pt x="584200" y="1330157"/>
                  <a:pt x="786063" y="1347536"/>
                </a:cubicBezTo>
              </a:path>
            </a:pathLst>
          </a:custGeom>
          <a:noFill/>
          <a:ln w="25400" cap="rnd">
            <a:solidFill>
              <a:srgbClr val="9474B5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9" name="5">
            <a:extLst>
              <a:ext uri="{FF2B5EF4-FFF2-40B4-BE49-F238E27FC236}">
                <a16:creationId xmlns:a16="http://schemas.microsoft.com/office/drawing/2014/main" id="{D7622ECE-F73A-4ADA-93BB-47CA0EA74719}"/>
              </a:ext>
            </a:extLst>
          </p:cNvPr>
          <p:cNvSpPr>
            <a:spLocks noChangeAspect="1"/>
          </p:cNvSpPr>
          <p:nvPr/>
        </p:nvSpPr>
        <p:spPr>
          <a:xfrm rot="10800000">
            <a:off x="7823506" y="1909416"/>
            <a:ext cx="2794000" cy="3022304"/>
          </a:xfrm>
          <a:custGeom>
            <a:avLst/>
            <a:gdLst>
              <a:gd name="connsiteX0" fmla="*/ 2682494 w 2836097"/>
              <a:gd name="connsiteY0" fmla="*/ 3067706 h 3067706"/>
              <a:gd name="connsiteX1" fmla="*/ 876045 w 2836097"/>
              <a:gd name="connsiteY1" fmla="*/ 3067706 h 3067706"/>
              <a:gd name="connsiteX2" fmla="*/ 0 w 2836097"/>
              <a:gd name="connsiteY2" fmla="*/ 1533853 h 3067706"/>
              <a:gd name="connsiteX3" fmla="*/ 876045 w 2836097"/>
              <a:gd name="connsiteY3" fmla="*/ 0 h 3067706"/>
              <a:gd name="connsiteX4" fmla="*/ 2682494 w 2836097"/>
              <a:gd name="connsiteY4" fmla="*/ 0 h 3067706"/>
              <a:gd name="connsiteX5" fmla="*/ 2836097 w 2836097"/>
              <a:gd name="connsiteY5" fmla="*/ 268941 h 3067706"/>
              <a:gd name="connsiteX6" fmla="*/ 1473384 w 2836097"/>
              <a:gd name="connsiteY6" fmla="*/ 268941 h 3067706"/>
              <a:gd name="connsiteX7" fmla="*/ 747356 w 2836097"/>
              <a:gd name="connsiteY7" fmla="*/ 1540132 h 3067706"/>
              <a:gd name="connsiteX8" fmla="*/ 1473384 w 2836097"/>
              <a:gd name="connsiteY8" fmla="*/ 2811322 h 3067706"/>
              <a:gd name="connsiteX9" fmla="*/ 2828925 w 2836097"/>
              <a:gd name="connsiteY9" fmla="*/ 2811322 h 30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rgbClr val="F5A3C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80" name="12">
            <a:extLst>
              <a:ext uri="{FF2B5EF4-FFF2-40B4-BE49-F238E27FC236}">
                <a16:creationId xmlns:a16="http://schemas.microsoft.com/office/drawing/2014/main" id="{1F31D5DE-D1D3-471D-8958-F45C10860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5010" y="3079924"/>
            <a:ext cx="6414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itchFamily="34" charset="0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81" name="15">
            <a:extLst>
              <a:ext uri="{FF2B5EF4-FFF2-40B4-BE49-F238E27FC236}">
                <a16:creationId xmlns:a16="http://schemas.microsoft.com/office/drawing/2014/main" id="{4793101C-59FA-48E1-95E8-32AB7550A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4094" y="2919849"/>
            <a:ext cx="253305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altLang="zh-CN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bếp</a:t>
            </a:r>
            <a:endParaRPr lang="en-US" altLang="zh-CN" sz="5000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B9E82C6-4451-4BCA-8C6C-29DAB8D394E3}"/>
              </a:ext>
            </a:extLst>
          </p:cNvPr>
          <p:cNvSpPr/>
          <p:nvPr/>
        </p:nvSpPr>
        <p:spPr>
          <a:xfrm>
            <a:off x="1095740" y="3044170"/>
            <a:ext cx="769660" cy="769660"/>
          </a:xfrm>
          <a:prstGeom prst="ellipse">
            <a:avLst/>
          </a:prstGeom>
          <a:solidFill>
            <a:srgbClr val="E4A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7AEC602A-A1C4-4253-8EEC-2BB91D3D8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326" y="5862566"/>
            <a:ext cx="5563347" cy="9487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2CB743-2E81-43C8-B6B0-C82B349B1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255" y="4456868"/>
            <a:ext cx="2341067" cy="1097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AE15F3-41B1-4CE8-8D41-0441B1171B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1628" y="4243997"/>
            <a:ext cx="2240653" cy="222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9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79" grpId="0" animBg="1"/>
      <p:bldP spid="80" grpId="0"/>
      <p:bldP spid="81" grpId="0"/>
      <p:bldP spid="8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>
            <a:extLst>
              <a:ext uri="{FF2B5EF4-FFF2-40B4-BE49-F238E27FC236}">
                <a16:creationId xmlns:a16="http://schemas.microsoft.com/office/drawing/2014/main" id="{EE3A2325-1BE4-4440-9D0C-54ED12124F90}"/>
              </a:ext>
            </a:extLst>
          </p:cNvPr>
          <p:cNvSpPr txBox="1"/>
          <p:nvPr/>
        </p:nvSpPr>
        <p:spPr>
          <a:xfrm>
            <a:off x="2067864" y="2031119"/>
            <a:ext cx="41426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sz="36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ắ</a:t>
            </a:r>
            <a:r>
              <a:rPr lang="vi-VN" sz="36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 hạt giống xuống đất để cho mọc thành cây </a:t>
            </a:r>
            <a:r>
              <a:rPr lang="vi-VN" sz="3600" i="1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(gieo hạt: ý</a:t>
            </a:r>
            <a:r>
              <a:rPr lang="vi-VN" sz="36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chỉ trồng trọt).</a:t>
            </a:r>
            <a:endParaRPr lang="en-US" sz="3600" b="1" spc="3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9" name="Freeform 34">
            <a:extLst>
              <a:ext uri="{FF2B5EF4-FFF2-40B4-BE49-F238E27FC236}">
                <a16:creationId xmlns:a16="http://schemas.microsoft.com/office/drawing/2014/main" id="{3B108DC6-D780-4D5E-9627-86BF863CFD99}"/>
              </a:ext>
            </a:extLst>
          </p:cNvPr>
          <p:cNvSpPr>
            <a:spLocks noEditPoints="1"/>
          </p:cNvSpPr>
          <p:nvPr/>
        </p:nvSpPr>
        <p:spPr bwMode="auto">
          <a:xfrm>
            <a:off x="11471563" y="814896"/>
            <a:ext cx="585223" cy="37944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rgbClr val="F5A3C5"/>
          </a:solidFill>
          <a:ln>
            <a:solidFill>
              <a:srgbClr val="9474B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1" name="7">
            <a:extLst>
              <a:ext uri="{FF2B5EF4-FFF2-40B4-BE49-F238E27FC236}">
                <a16:creationId xmlns:a16="http://schemas.microsoft.com/office/drawing/2014/main" id="{DEB206CA-1DDB-48B0-ABC5-E8D8962376F4}"/>
              </a:ext>
            </a:extLst>
          </p:cNvPr>
          <p:cNvSpPr/>
          <p:nvPr/>
        </p:nvSpPr>
        <p:spPr>
          <a:xfrm flipH="1">
            <a:off x="10883975" y="1138543"/>
            <a:ext cx="466974" cy="800526"/>
          </a:xfrm>
          <a:custGeom>
            <a:avLst/>
            <a:gdLst>
              <a:gd name="connsiteX0" fmla="*/ 0 w 786063"/>
              <a:gd name="connsiteY0" fmla="*/ 0 h 1347536"/>
              <a:gd name="connsiteX1" fmla="*/ 513347 w 786063"/>
              <a:gd name="connsiteY1" fmla="*/ 401052 h 1347536"/>
              <a:gd name="connsiteX2" fmla="*/ 336884 w 786063"/>
              <a:gd name="connsiteY2" fmla="*/ 1155031 h 1347536"/>
              <a:gd name="connsiteX3" fmla="*/ 786063 w 786063"/>
              <a:gd name="connsiteY3" fmla="*/ 1347536 h 134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063" h="1347536">
                <a:moveTo>
                  <a:pt x="0" y="0"/>
                </a:moveTo>
                <a:cubicBezTo>
                  <a:pt x="228600" y="104273"/>
                  <a:pt x="457200" y="208547"/>
                  <a:pt x="513347" y="401052"/>
                </a:cubicBezTo>
                <a:cubicBezTo>
                  <a:pt x="569494" y="593557"/>
                  <a:pt x="291431" y="997284"/>
                  <a:pt x="336884" y="1155031"/>
                </a:cubicBezTo>
                <a:cubicBezTo>
                  <a:pt x="382337" y="1312778"/>
                  <a:pt x="584200" y="1330157"/>
                  <a:pt x="786063" y="1347536"/>
                </a:cubicBezTo>
              </a:path>
            </a:pathLst>
          </a:custGeom>
          <a:noFill/>
          <a:ln w="25400" cap="rnd">
            <a:solidFill>
              <a:srgbClr val="9474B5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9" name="5">
            <a:extLst>
              <a:ext uri="{FF2B5EF4-FFF2-40B4-BE49-F238E27FC236}">
                <a16:creationId xmlns:a16="http://schemas.microsoft.com/office/drawing/2014/main" id="{D7622ECE-F73A-4ADA-93BB-47CA0EA74719}"/>
              </a:ext>
            </a:extLst>
          </p:cNvPr>
          <p:cNvSpPr>
            <a:spLocks noChangeAspect="1"/>
          </p:cNvSpPr>
          <p:nvPr/>
        </p:nvSpPr>
        <p:spPr>
          <a:xfrm rot="10800000">
            <a:off x="7823506" y="1909416"/>
            <a:ext cx="2794000" cy="3022304"/>
          </a:xfrm>
          <a:custGeom>
            <a:avLst/>
            <a:gdLst>
              <a:gd name="connsiteX0" fmla="*/ 2682494 w 2836097"/>
              <a:gd name="connsiteY0" fmla="*/ 3067706 h 3067706"/>
              <a:gd name="connsiteX1" fmla="*/ 876045 w 2836097"/>
              <a:gd name="connsiteY1" fmla="*/ 3067706 h 3067706"/>
              <a:gd name="connsiteX2" fmla="*/ 0 w 2836097"/>
              <a:gd name="connsiteY2" fmla="*/ 1533853 h 3067706"/>
              <a:gd name="connsiteX3" fmla="*/ 876045 w 2836097"/>
              <a:gd name="connsiteY3" fmla="*/ 0 h 3067706"/>
              <a:gd name="connsiteX4" fmla="*/ 2682494 w 2836097"/>
              <a:gd name="connsiteY4" fmla="*/ 0 h 3067706"/>
              <a:gd name="connsiteX5" fmla="*/ 2836097 w 2836097"/>
              <a:gd name="connsiteY5" fmla="*/ 268941 h 3067706"/>
              <a:gd name="connsiteX6" fmla="*/ 1473384 w 2836097"/>
              <a:gd name="connsiteY6" fmla="*/ 268941 h 3067706"/>
              <a:gd name="connsiteX7" fmla="*/ 747356 w 2836097"/>
              <a:gd name="connsiteY7" fmla="*/ 1540132 h 3067706"/>
              <a:gd name="connsiteX8" fmla="*/ 1473384 w 2836097"/>
              <a:gd name="connsiteY8" fmla="*/ 2811322 h 3067706"/>
              <a:gd name="connsiteX9" fmla="*/ 2828925 w 2836097"/>
              <a:gd name="connsiteY9" fmla="*/ 2811322 h 30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rgbClr val="F5A3C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80" name="12">
            <a:extLst>
              <a:ext uri="{FF2B5EF4-FFF2-40B4-BE49-F238E27FC236}">
                <a16:creationId xmlns:a16="http://schemas.microsoft.com/office/drawing/2014/main" id="{1F31D5DE-D1D3-471D-8958-F45C10860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5010" y="3079924"/>
            <a:ext cx="6414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itchFamily="34" charset="0"/>
              </a:rPr>
              <a:t>04</a:t>
            </a:r>
            <a:endParaRPr lang="zh-CN" altLang="en-US" sz="32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81" name="15">
            <a:extLst>
              <a:ext uri="{FF2B5EF4-FFF2-40B4-BE49-F238E27FC236}">
                <a16:creationId xmlns:a16="http://schemas.microsoft.com/office/drawing/2014/main" id="{4793101C-59FA-48E1-95E8-32AB7550A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9065" y="2931376"/>
            <a:ext cx="243161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gieo</a:t>
            </a:r>
            <a:endParaRPr lang="en-US" altLang="zh-CN" sz="5000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B9E82C6-4451-4BCA-8C6C-29DAB8D394E3}"/>
              </a:ext>
            </a:extLst>
          </p:cNvPr>
          <p:cNvSpPr/>
          <p:nvPr/>
        </p:nvSpPr>
        <p:spPr>
          <a:xfrm>
            <a:off x="1256513" y="3044170"/>
            <a:ext cx="769660" cy="769660"/>
          </a:xfrm>
          <a:prstGeom prst="ellipse">
            <a:avLst/>
          </a:prstGeom>
          <a:solidFill>
            <a:srgbClr val="E4A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7AEC602A-A1C4-4253-8EEC-2BB91D3D8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326" y="5862566"/>
            <a:ext cx="5563347" cy="9487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2CB743-2E81-43C8-B6B0-C82B349B1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637" y="4467955"/>
            <a:ext cx="2341067" cy="1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1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79" grpId="0" animBg="1"/>
      <p:bldP spid="80" grpId="0"/>
      <p:bldP spid="81" grpId="0"/>
      <p:bldP spid="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E319DAD-0892-4AFF-8EFF-ADE61B0382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64" r="23602"/>
          <a:stretch/>
        </p:blipFill>
        <p:spPr>
          <a:xfrm>
            <a:off x="4544159" y="3299332"/>
            <a:ext cx="2285952" cy="2431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596651A-B63F-47A9-8F25-584C250C397E}"/>
              </a:ext>
            </a:extLst>
          </p:cNvPr>
          <p:cNvGrpSpPr/>
          <p:nvPr/>
        </p:nvGrpSpPr>
        <p:grpSpPr>
          <a:xfrm>
            <a:off x="139809" y="198518"/>
            <a:ext cx="863972" cy="1015663"/>
            <a:chOff x="426137" y="277174"/>
            <a:chExt cx="863972" cy="101566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7BFE2FF-12A8-4B84-9283-4EA8A59555BF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9271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704FBE-14A9-4374-9FF3-952D210A5496}"/>
                </a:ext>
              </a:extLst>
            </p:cNvPr>
            <p:cNvSpPr/>
            <p:nvPr/>
          </p:nvSpPr>
          <p:spPr>
            <a:xfrm>
              <a:off x="554827" y="27717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2</a:t>
              </a:r>
            </a:p>
          </p:txBody>
        </p:sp>
      </p:grpSp>
      <p:sp>
        <p:nvSpPr>
          <p:cNvPr id="17" name="8">
            <a:extLst>
              <a:ext uri="{FF2B5EF4-FFF2-40B4-BE49-F238E27FC236}">
                <a16:creationId xmlns:a16="http://schemas.microsoft.com/office/drawing/2014/main" id="{046CF069-234E-4DAC-8A90-EF402AB92762}"/>
              </a:ext>
            </a:extLst>
          </p:cNvPr>
          <p:cNvSpPr/>
          <p:nvPr/>
        </p:nvSpPr>
        <p:spPr>
          <a:xfrm>
            <a:off x="1003781" y="372070"/>
            <a:ext cx="12237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2F34A1-BEDC-42D0-B671-5BEA8BDA535F}"/>
              </a:ext>
            </a:extLst>
          </p:cNvPr>
          <p:cNvSpPr txBox="1"/>
          <p:nvPr/>
        </p:nvSpPr>
        <p:spPr>
          <a:xfrm>
            <a:off x="3074042" y="552319"/>
            <a:ext cx="61445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0B76CA-A513-452E-A232-8D41750F4F16}"/>
              </a:ext>
            </a:extLst>
          </p:cNvPr>
          <p:cNvSpPr/>
          <p:nvPr/>
        </p:nvSpPr>
        <p:spPr>
          <a:xfrm>
            <a:off x="531878" y="1410442"/>
            <a:ext cx="54568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500" dirty="0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 lên </a:t>
            </a:r>
            <a: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làm gì?</a:t>
            </a:r>
            <a:b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muốn làm </a:t>
            </a:r>
            <a:r>
              <a:rPr lang="vi-VN" sz="3500" dirty="0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thủy thủ</a:t>
            </a:r>
            <a: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500" dirty="0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Lái tàu </a:t>
            </a:r>
            <a: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vượt </a:t>
            </a:r>
            <a:r>
              <a:rPr lang="vi-VN" sz="3500" dirty="0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 dữ</a:t>
            </a:r>
            <a: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b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Băng qua nhiều đại dương.</a:t>
            </a:r>
            <a:endParaRPr lang="en-US" sz="3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BB7B1B-DEF4-4BA7-BDAC-4AF054115FD1}"/>
              </a:ext>
            </a:extLst>
          </p:cNvPr>
          <p:cNvSpPr/>
          <p:nvPr/>
        </p:nvSpPr>
        <p:spPr>
          <a:xfrm>
            <a:off x="7207052" y="1410441"/>
            <a:ext cx="50312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00" dirty="0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bếp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bánh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siêu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9D4609-547D-49DE-AD84-FCAEC1BD97EB}"/>
              </a:ext>
            </a:extLst>
          </p:cNvPr>
          <p:cNvSpPr/>
          <p:nvPr/>
        </p:nvSpPr>
        <p:spPr>
          <a:xfrm>
            <a:off x="531878" y="3988254"/>
            <a:ext cx="54568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00" dirty="0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À,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gieo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0AE3F57-361F-422A-8E32-463A232A793B}"/>
              </a:ext>
            </a:extLst>
          </p:cNvPr>
          <p:cNvSpPr/>
          <p:nvPr/>
        </p:nvSpPr>
        <p:spPr>
          <a:xfrm>
            <a:off x="7207051" y="3986363"/>
            <a:ext cx="50312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00" dirty="0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500" dirty="0" err="1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zh-CN" altLang="en-US" sz="35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6F06BE-0BCE-47B0-A517-2C212B44D7F6}"/>
              </a:ext>
            </a:extLst>
          </p:cNvPr>
          <p:cNvSpPr/>
          <p:nvPr/>
        </p:nvSpPr>
        <p:spPr>
          <a:xfrm>
            <a:off x="9505117" y="6150374"/>
            <a:ext cx="21550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Thái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Dương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zh-CN" altLang="en-US" sz="2800" i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7A033AB-0BC1-4E25-A5B8-3AD1F2C4B8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62" t="12636" r="18835" b="29239"/>
          <a:stretch/>
        </p:blipFill>
        <p:spPr>
          <a:xfrm>
            <a:off x="111043" y="1456466"/>
            <a:ext cx="504497" cy="5492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4CFD641-F6B5-4741-B317-0175662904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99" t="15984" r="19799" b="25890"/>
          <a:stretch/>
        </p:blipFill>
        <p:spPr>
          <a:xfrm>
            <a:off x="6758489" y="1515202"/>
            <a:ext cx="504497" cy="5492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6C7528C-04F9-49D5-882C-0CD44B2AA3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976" t="11560" r="18072" b="22677"/>
          <a:stretch/>
        </p:blipFill>
        <p:spPr>
          <a:xfrm>
            <a:off x="50677" y="4018304"/>
            <a:ext cx="567559" cy="6214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C927E0A-6615-4475-B668-BC8C06EFF25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868" t="13524" r="14167" b="31013"/>
          <a:stretch/>
        </p:blipFill>
        <p:spPr>
          <a:xfrm>
            <a:off x="6811376" y="4044186"/>
            <a:ext cx="504497" cy="52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2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F34341-1709-4E92-AAB7-8D9A3319897D}"/>
              </a:ext>
            </a:extLst>
          </p:cNvPr>
          <p:cNvSpPr txBox="1"/>
          <p:nvPr/>
        </p:nvSpPr>
        <p:spPr>
          <a:xfrm>
            <a:off x="5161139" y="5120633"/>
            <a:ext cx="1869722" cy="862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3733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TIẾT </a:t>
            </a:r>
            <a:r>
              <a:rPr lang="en-US" sz="3733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360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6C48CD-106F-4AC0-BE99-4FE0D0E32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06" y="1701582"/>
            <a:ext cx="7390894" cy="4296650"/>
          </a:xfrm>
          <a:prstGeom prst="rect">
            <a:avLst/>
          </a:prstGeom>
        </p:spPr>
      </p:pic>
      <p:sp>
        <p:nvSpPr>
          <p:cNvPr id="21" name="6">
            <a:extLst>
              <a:ext uri="{FF2B5EF4-FFF2-40B4-BE49-F238E27FC236}">
                <a16:creationId xmlns:a16="http://schemas.microsoft.com/office/drawing/2014/main" id="{C420FD2D-2FE3-4765-80E1-9072DA9F9973}"/>
              </a:ext>
            </a:extLst>
          </p:cNvPr>
          <p:cNvSpPr txBox="1"/>
          <p:nvPr/>
        </p:nvSpPr>
        <p:spPr>
          <a:xfrm>
            <a:off x="5339238" y="2545775"/>
            <a:ext cx="14830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03</a:t>
            </a:r>
            <a:endParaRPr lang="zh-CN" altLang="en-US" sz="10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39" name="3">
            <a:extLst>
              <a:ext uri="{FF2B5EF4-FFF2-40B4-BE49-F238E27FC236}">
                <a16:creationId xmlns:a16="http://schemas.microsoft.com/office/drawing/2014/main" id="{EEAD127C-1475-4D00-BDD2-1BFEF1E83B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447" y="379952"/>
            <a:ext cx="915767" cy="1440016"/>
          </a:xfrm>
          <a:prstGeom prst="rect">
            <a:avLst/>
          </a:prstGeom>
        </p:spPr>
      </p:pic>
      <p:pic>
        <p:nvPicPr>
          <p:cNvPr id="40" name="4">
            <a:extLst>
              <a:ext uri="{FF2B5EF4-FFF2-40B4-BE49-F238E27FC236}">
                <a16:creationId xmlns:a16="http://schemas.microsoft.com/office/drawing/2014/main" id="{EAA7EE89-BAEE-4F9E-890A-BE47ED6ADB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068" y="379952"/>
            <a:ext cx="1034962" cy="1440017"/>
          </a:xfrm>
          <a:prstGeom prst="rect">
            <a:avLst/>
          </a:prstGeom>
        </p:spPr>
      </p:pic>
      <p:pic>
        <p:nvPicPr>
          <p:cNvPr id="41" name="5">
            <a:extLst>
              <a:ext uri="{FF2B5EF4-FFF2-40B4-BE49-F238E27FC236}">
                <a16:creationId xmlns:a16="http://schemas.microsoft.com/office/drawing/2014/main" id="{7D75A107-3B59-40FE-9EC8-4B1198637A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71" y="379952"/>
            <a:ext cx="882737" cy="1440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B06F71-54E2-4423-BB59-0C61A7F723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3891" y="6116173"/>
            <a:ext cx="4468755" cy="76206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E036300-83CC-4244-8FA8-A189677C5B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8644" y="6116173"/>
            <a:ext cx="4468755" cy="7620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DCFC01-5432-4D87-BC4C-CF0FB3D4AA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3597" y="3795275"/>
            <a:ext cx="6234096" cy="226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0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5319F84-4E36-4B80-BFD7-5B7DF3B5E6CF}"/>
              </a:ext>
            </a:extLst>
          </p:cNvPr>
          <p:cNvGrpSpPr/>
          <p:nvPr/>
        </p:nvGrpSpPr>
        <p:grpSpPr>
          <a:xfrm>
            <a:off x="139809" y="198518"/>
            <a:ext cx="863972" cy="1015663"/>
            <a:chOff x="426137" y="277174"/>
            <a:chExt cx="863972" cy="101566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8088D37-8C3A-4656-BEC3-958ADD9C587E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9271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01157CE-1DEE-4E5C-B56E-4AE0C2D25A81}"/>
                </a:ext>
              </a:extLst>
            </p:cNvPr>
            <p:cNvSpPr/>
            <p:nvPr/>
          </p:nvSpPr>
          <p:spPr>
            <a:xfrm>
              <a:off x="554827" y="27717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3</a:t>
              </a:r>
            </a:p>
          </p:txBody>
        </p:sp>
      </p:grpSp>
      <p:sp>
        <p:nvSpPr>
          <p:cNvPr id="5" name="8">
            <a:extLst>
              <a:ext uri="{FF2B5EF4-FFF2-40B4-BE49-F238E27FC236}">
                <a16:creationId xmlns:a16="http://schemas.microsoft.com/office/drawing/2014/main" id="{6C151815-8850-465D-8F21-D8EFB88DA5EC}"/>
              </a:ext>
            </a:extLst>
          </p:cNvPr>
          <p:cNvSpPr/>
          <p:nvPr/>
        </p:nvSpPr>
        <p:spPr>
          <a:xfrm>
            <a:off x="1003782" y="357919"/>
            <a:ext cx="110484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trong khổ thơ thứ hai và thứ ba những tiếng có vần </a:t>
            </a:r>
            <a:r>
              <a:rPr lang="vi-VN" sz="4000" b="1" i="1" dirty="0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at, ep, êp</a:t>
            </a:r>
            <a:r>
              <a:rPr lang="vi-V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8000" b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DDCD8C-9098-43D8-B91D-528BFBC832FA}"/>
              </a:ext>
            </a:extLst>
          </p:cNvPr>
          <p:cNvGrpSpPr/>
          <p:nvPr/>
        </p:nvGrpSpPr>
        <p:grpSpPr>
          <a:xfrm>
            <a:off x="2480698" y="4700298"/>
            <a:ext cx="1530183" cy="1482355"/>
            <a:chOff x="6284910" y="2558220"/>
            <a:chExt cx="1868491" cy="17415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51E868-749C-402B-A3A9-4CCCCD9D80F3}"/>
                </a:ext>
              </a:extLst>
            </p:cNvPr>
            <p:cNvSpPr/>
            <p:nvPr/>
          </p:nvSpPr>
          <p:spPr>
            <a:xfrm>
              <a:off x="6284910" y="2558220"/>
              <a:ext cx="1868491" cy="1741560"/>
            </a:xfrm>
            <a:custGeom>
              <a:avLst/>
              <a:gdLst>
                <a:gd name="connsiteX0" fmla="*/ 1854208 w 3707083"/>
                <a:gd name="connsiteY0" fmla="*/ 0 h 3455252"/>
                <a:gd name="connsiteX1" fmla="*/ 2049969 w 3707083"/>
                <a:gd name="connsiteY1" fmla="*/ 158561 h 3455252"/>
                <a:gd name="connsiteX2" fmla="*/ 2051319 w 3707083"/>
                <a:gd name="connsiteY2" fmla="*/ 171863 h 3455252"/>
                <a:gd name="connsiteX3" fmla="*/ 2061972 w 3707083"/>
                <a:gd name="connsiteY3" fmla="*/ 173378 h 3455252"/>
                <a:gd name="connsiteX4" fmla="*/ 2065183 w 3707083"/>
                <a:gd name="connsiteY4" fmla="*/ 163036 h 3455252"/>
                <a:gd name="connsiteX5" fmla="*/ 2248159 w 3707083"/>
                <a:gd name="connsiteY5" fmla="*/ 41751 h 3455252"/>
                <a:gd name="connsiteX6" fmla="*/ 2446741 w 3707083"/>
                <a:gd name="connsiteY6" fmla="*/ 240333 h 3455252"/>
                <a:gd name="connsiteX7" fmla="*/ 2444737 w 3707083"/>
                <a:gd name="connsiteY7" fmla="*/ 260214 h 3455252"/>
                <a:gd name="connsiteX8" fmla="*/ 2462477 w 3707083"/>
                <a:gd name="connsiteY8" fmla="*/ 265920 h 3455252"/>
                <a:gd name="connsiteX9" fmla="*/ 2484868 w 3707083"/>
                <a:gd name="connsiteY9" fmla="*/ 232709 h 3455252"/>
                <a:gd name="connsiteX10" fmla="*/ 2625287 w 3707083"/>
                <a:gd name="connsiteY10" fmla="*/ 174546 h 3455252"/>
                <a:gd name="connsiteX11" fmla="*/ 2823869 w 3707083"/>
                <a:gd name="connsiteY11" fmla="*/ 373128 h 3455252"/>
                <a:gd name="connsiteX12" fmla="*/ 2819835 w 3707083"/>
                <a:gd name="connsiteY12" fmla="*/ 413149 h 3455252"/>
                <a:gd name="connsiteX13" fmla="*/ 2810916 w 3707083"/>
                <a:gd name="connsiteY13" fmla="*/ 441880 h 3455252"/>
                <a:gd name="connsiteX14" fmla="*/ 2823542 w 3707083"/>
                <a:gd name="connsiteY14" fmla="*/ 449903 h 3455252"/>
                <a:gd name="connsiteX15" fmla="*/ 2876943 w 3707083"/>
                <a:gd name="connsiteY15" fmla="*/ 413899 h 3455252"/>
                <a:gd name="connsiteX16" fmla="*/ 2954240 w 3707083"/>
                <a:gd name="connsiteY16" fmla="*/ 398293 h 3455252"/>
                <a:gd name="connsiteX17" fmla="*/ 3152822 w 3707083"/>
                <a:gd name="connsiteY17" fmla="*/ 596875 h 3455252"/>
                <a:gd name="connsiteX18" fmla="*/ 3137217 w 3707083"/>
                <a:gd name="connsiteY18" fmla="*/ 674172 h 3455252"/>
                <a:gd name="connsiteX19" fmla="*/ 3122021 w 3707083"/>
                <a:gd name="connsiteY19" fmla="*/ 696711 h 3455252"/>
                <a:gd name="connsiteX20" fmla="*/ 3136651 w 3707083"/>
                <a:gd name="connsiteY20" fmla="*/ 711810 h 3455252"/>
                <a:gd name="connsiteX21" fmla="*/ 3154286 w 3707083"/>
                <a:gd name="connsiteY21" fmla="*/ 699921 h 3455252"/>
                <a:gd name="connsiteX22" fmla="*/ 3231583 w 3707083"/>
                <a:gd name="connsiteY22" fmla="*/ 684315 h 3455252"/>
                <a:gd name="connsiteX23" fmla="*/ 3430165 w 3707083"/>
                <a:gd name="connsiteY23" fmla="*/ 882897 h 3455252"/>
                <a:gd name="connsiteX24" fmla="*/ 3372002 w 3707083"/>
                <a:gd name="connsiteY24" fmla="*/ 1023316 h 3455252"/>
                <a:gd name="connsiteX25" fmla="*/ 3364293 w 3707083"/>
                <a:gd name="connsiteY25" fmla="*/ 1028513 h 3455252"/>
                <a:gd name="connsiteX26" fmla="*/ 3364447 w 3707083"/>
                <a:gd name="connsiteY26" fmla="*/ 1028796 h 3455252"/>
                <a:gd name="connsiteX27" fmla="*/ 3371290 w 3707083"/>
                <a:gd name="connsiteY27" fmla="*/ 1026672 h 3455252"/>
                <a:gd name="connsiteX28" fmla="*/ 3411311 w 3707083"/>
                <a:gd name="connsiteY28" fmla="*/ 1022637 h 3455252"/>
                <a:gd name="connsiteX29" fmla="*/ 3609893 w 3707083"/>
                <a:gd name="connsiteY29" fmla="*/ 1221219 h 3455252"/>
                <a:gd name="connsiteX30" fmla="*/ 3551730 w 3707083"/>
                <a:gd name="connsiteY30" fmla="*/ 1361638 h 3455252"/>
                <a:gd name="connsiteX31" fmla="*/ 3505513 w 3707083"/>
                <a:gd name="connsiteY31" fmla="*/ 1392798 h 3455252"/>
                <a:gd name="connsiteX32" fmla="*/ 3506609 w 3707083"/>
                <a:gd name="connsiteY32" fmla="*/ 1396474 h 3455252"/>
                <a:gd name="connsiteX33" fmla="*/ 3508625 w 3707083"/>
                <a:gd name="connsiteY33" fmla="*/ 1407895 h 3455252"/>
                <a:gd name="connsiteX34" fmla="*/ 3548522 w 3707083"/>
                <a:gd name="connsiteY34" fmla="*/ 1411917 h 3455252"/>
                <a:gd name="connsiteX35" fmla="*/ 3707083 w 3707083"/>
                <a:gd name="connsiteY35" fmla="*/ 1606464 h 3455252"/>
                <a:gd name="connsiteX36" fmla="*/ 3548522 w 3707083"/>
                <a:gd name="connsiteY36" fmla="*/ 1801012 h 3455252"/>
                <a:gd name="connsiteX37" fmla="*/ 3542087 w 3707083"/>
                <a:gd name="connsiteY37" fmla="*/ 1801660 h 3455252"/>
                <a:gd name="connsiteX38" fmla="*/ 3541381 w 3707083"/>
                <a:gd name="connsiteY38" fmla="*/ 1812086 h 3455252"/>
                <a:gd name="connsiteX39" fmla="*/ 3560898 w 3707083"/>
                <a:gd name="connsiteY39" fmla="*/ 1818145 h 3455252"/>
                <a:gd name="connsiteX40" fmla="*/ 3682183 w 3707083"/>
                <a:gd name="connsiteY40" fmla="*/ 2001121 h 3455252"/>
                <a:gd name="connsiteX41" fmla="*/ 3483601 w 3707083"/>
                <a:gd name="connsiteY41" fmla="*/ 2199703 h 3455252"/>
                <a:gd name="connsiteX42" fmla="*/ 3470109 w 3707083"/>
                <a:gd name="connsiteY42" fmla="*/ 2198343 h 3455252"/>
                <a:gd name="connsiteX43" fmla="*/ 3463188 w 3707083"/>
                <a:gd name="connsiteY43" fmla="*/ 2218223 h 3455252"/>
                <a:gd name="connsiteX44" fmla="*/ 3494334 w 3707083"/>
                <a:gd name="connsiteY44" fmla="*/ 2239223 h 3455252"/>
                <a:gd name="connsiteX45" fmla="*/ 3552497 w 3707083"/>
                <a:gd name="connsiteY45" fmla="*/ 2379641 h 3455252"/>
                <a:gd name="connsiteX46" fmla="*/ 3353915 w 3707083"/>
                <a:gd name="connsiteY46" fmla="*/ 2578223 h 3455252"/>
                <a:gd name="connsiteX47" fmla="*/ 3313894 w 3707083"/>
                <a:gd name="connsiteY47" fmla="*/ 2574189 h 3455252"/>
                <a:gd name="connsiteX48" fmla="*/ 3291702 w 3707083"/>
                <a:gd name="connsiteY48" fmla="*/ 2567300 h 3455252"/>
                <a:gd name="connsiteX49" fmla="*/ 3279074 w 3707083"/>
                <a:gd name="connsiteY49" fmla="*/ 2586672 h 3455252"/>
                <a:gd name="connsiteX50" fmla="*/ 3309356 w 3707083"/>
                <a:gd name="connsiteY50" fmla="*/ 2631585 h 3455252"/>
                <a:gd name="connsiteX51" fmla="*/ 3324961 w 3707083"/>
                <a:gd name="connsiteY51" fmla="*/ 2708882 h 3455252"/>
                <a:gd name="connsiteX52" fmla="*/ 3126379 w 3707083"/>
                <a:gd name="connsiteY52" fmla="*/ 2907464 h 3455252"/>
                <a:gd name="connsiteX53" fmla="*/ 3049082 w 3707083"/>
                <a:gd name="connsiteY53" fmla="*/ 2891859 h 3455252"/>
                <a:gd name="connsiteX54" fmla="*/ 3024304 w 3707083"/>
                <a:gd name="connsiteY54" fmla="*/ 2875153 h 3455252"/>
                <a:gd name="connsiteX55" fmla="*/ 3007605 w 3707083"/>
                <a:gd name="connsiteY55" fmla="*/ 2888853 h 3455252"/>
                <a:gd name="connsiteX56" fmla="*/ 3019809 w 3707083"/>
                <a:gd name="connsiteY56" fmla="*/ 2906954 h 3455252"/>
                <a:gd name="connsiteX57" fmla="*/ 3035414 w 3707083"/>
                <a:gd name="connsiteY57" fmla="*/ 2984251 h 3455252"/>
                <a:gd name="connsiteX58" fmla="*/ 2836832 w 3707083"/>
                <a:gd name="connsiteY58" fmla="*/ 3182833 h 3455252"/>
                <a:gd name="connsiteX59" fmla="*/ 2696413 w 3707083"/>
                <a:gd name="connsiteY59" fmla="*/ 3124670 h 3455252"/>
                <a:gd name="connsiteX60" fmla="*/ 2687027 w 3707083"/>
                <a:gd name="connsiteY60" fmla="*/ 3110749 h 3455252"/>
                <a:gd name="connsiteX61" fmla="*/ 2669269 w 3707083"/>
                <a:gd name="connsiteY61" fmla="*/ 3119582 h 3455252"/>
                <a:gd name="connsiteX62" fmla="*/ 2672903 w 3707083"/>
                <a:gd name="connsiteY62" fmla="*/ 3155627 h 3455252"/>
                <a:gd name="connsiteX63" fmla="*/ 2474321 w 3707083"/>
                <a:gd name="connsiteY63" fmla="*/ 3354209 h 3455252"/>
                <a:gd name="connsiteX64" fmla="*/ 2333902 w 3707083"/>
                <a:gd name="connsiteY64" fmla="*/ 3296046 h 3455252"/>
                <a:gd name="connsiteX65" fmla="*/ 2307776 w 3707083"/>
                <a:gd name="connsiteY65" fmla="*/ 3257296 h 3455252"/>
                <a:gd name="connsiteX66" fmla="*/ 2283814 w 3707083"/>
                <a:gd name="connsiteY66" fmla="*/ 3262814 h 3455252"/>
                <a:gd name="connsiteX67" fmla="*/ 2280221 w 3707083"/>
                <a:gd name="connsiteY67" fmla="*/ 3296691 h 3455252"/>
                <a:gd name="connsiteX68" fmla="*/ 2075494 w 3707083"/>
                <a:gd name="connsiteY68" fmla="*/ 3455252 h 3455252"/>
                <a:gd name="connsiteX69" fmla="*/ 1882944 w 3707083"/>
                <a:gd name="connsiteY69" fmla="*/ 3333967 h 3455252"/>
                <a:gd name="connsiteX70" fmla="*/ 1876698 w 3707083"/>
                <a:gd name="connsiteY70" fmla="*/ 3314847 h 3455252"/>
                <a:gd name="connsiteX71" fmla="*/ 1856558 w 3707083"/>
                <a:gd name="connsiteY71" fmla="*/ 3315795 h 3455252"/>
                <a:gd name="connsiteX72" fmla="*/ 1850917 w 3707083"/>
                <a:gd name="connsiteY72" fmla="*/ 3333967 h 3455252"/>
                <a:gd name="connsiteX73" fmla="*/ 1667940 w 3707083"/>
                <a:gd name="connsiteY73" fmla="*/ 3455252 h 3455252"/>
                <a:gd name="connsiteX74" fmla="*/ 1473393 w 3707083"/>
                <a:gd name="connsiteY74" fmla="*/ 3296691 h 3455252"/>
                <a:gd name="connsiteX75" fmla="*/ 1471201 w 3707083"/>
                <a:gd name="connsiteY75" fmla="*/ 3274950 h 3455252"/>
                <a:gd name="connsiteX76" fmla="*/ 1440792 w 3707083"/>
                <a:gd name="connsiteY76" fmla="*/ 3267128 h 3455252"/>
                <a:gd name="connsiteX77" fmla="*/ 1414727 w 3707083"/>
                <a:gd name="connsiteY77" fmla="*/ 3305788 h 3455252"/>
                <a:gd name="connsiteX78" fmla="*/ 1274308 w 3707083"/>
                <a:gd name="connsiteY78" fmla="*/ 3363951 h 3455252"/>
                <a:gd name="connsiteX79" fmla="*/ 1075726 w 3707083"/>
                <a:gd name="connsiteY79" fmla="*/ 3165369 h 3455252"/>
                <a:gd name="connsiteX80" fmla="*/ 1078268 w 3707083"/>
                <a:gd name="connsiteY80" fmla="*/ 3140157 h 3455252"/>
                <a:gd name="connsiteX81" fmla="*/ 1054549 w 3707083"/>
                <a:gd name="connsiteY81" fmla="*/ 3128940 h 3455252"/>
                <a:gd name="connsiteX82" fmla="*/ 1051253 w 3707083"/>
                <a:gd name="connsiteY82" fmla="*/ 3133829 h 3455252"/>
                <a:gd name="connsiteX83" fmla="*/ 910834 w 3707083"/>
                <a:gd name="connsiteY83" fmla="*/ 3191992 h 3455252"/>
                <a:gd name="connsiteX84" fmla="*/ 712252 w 3707083"/>
                <a:gd name="connsiteY84" fmla="*/ 2993410 h 3455252"/>
                <a:gd name="connsiteX85" fmla="*/ 727858 w 3707083"/>
                <a:gd name="connsiteY85" fmla="*/ 2916113 h 3455252"/>
                <a:gd name="connsiteX86" fmla="*/ 728578 w 3707083"/>
                <a:gd name="connsiteY86" fmla="*/ 2915046 h 3455252"/>
                <a:gd name="connsiteX87" fmla="*/ 712062 w 3707083"/>
                <a:gd name="connsiteY87" fmla="*/ 2901256 h 3455252"/>
                <a:gd name="connsiteX88" fmla="*/ 684588 w 3707083"/>
                <a:gd name="connsiteY88" fmla="*/ 2919779 h 3455252"/>
                <a:gd name="connsiteX89" fmla="*/ 607291 w 3707083"/>
                <a:gd name="connsiteY89" fmla="*/ 2935384 h 3455252"/>
                <a:gd name="connsiteX90" fmla="*/ 408709 w 3707083"/>
                <a:gd name="connsiteY90" fmla="*/ 2736802 h 3455252"/>
                <a:gd name="connsiteX91" fmla="*/ 424315 w 3707083"/>
                <a:gd name="connsiteY91" fmla="*/ 2659505 h 3455252"/>
                <a:gd name="connsiteX92" fmla="*/ 452253 w 3707083"/>
                <a:gd name="connsiteY92" fmla="*/ 2618068 h 3455252"/>
                <a:gd name="connsiteX93" fmla="*/ 435701 w 3707083"/>
                <a:gd name="connsiteY93" fmla="*/ 2595690 h 3455252"/>
                <a:gd name="connsiteX94" fmla="*/ 421287 w 3707083"/>
                <a:gd name="connsiteY94" fmla="*/ 2600164 h 3455252"/>
                <a:gd name="connsiteX95" fmla="*/ 381266 w 3707083"/>
                <a:gd name="connsiteY95" fmla="*/ 2604198 h 3455252"/>
                <a:gd name="connsiteX96" fmla="*/ 182684 w 3707083"/>
                <a:gd name="connsiteY96" fmla="*/ 2405616 h 3455252"/>
                <a:gd name="connsiteX97" fmla="*/ 240848 w 3707083"/>
                <a:gd name="connsiteY97" fmla="*/ 2265197 h 3455252"/>
                <a:gd name="connsiteX98" fmla="*/ 254481 w 3707083"/>
                <a:gd name="connsiteY98" fmla="*/ 2256006 h 3455252"/>
                <a:gd name="connsiteX99" fmla="*/ 244122 w 3707083"/>
                <a:gd name="connsiteY99" fmla="*/ 2228320 h 3455252"/>
                <a:gd name="connsiteX100" fmla="*/ 228748 w 3707083"/>
                <a:gd name="connsiteY100" fmla="*/ 2229870 h 3455252"/>
                <a:gd name="connsiteX101" fmla="*/ 30166 w 3707083"/>
                <a:gd name="connsiteY101" fmla="*/ 2031288 h 3455252"/>
                <a:gd name="connsiteX102" fmla="*/ 151451 w 3707083"/>
                <a:gd name="connsiteY102" fmla="*/ 1848312 h 3455252"/>
                <a:gd name="connsiteX103" fmla="*/ 164968 w 3707083"/>
                <a:gd name="connsiteY103" fmla="*/ 1844116 h 3455252"/>
                <a:gd name="connsiteX104" fmla="*/ 164113 w 3707083"/>
                <a:gd name="connsiteY104" fmla="*/ 1828335 h 3455252"/>
                <a:gd name="connsiteX105" fmla="*/ 158561 w 3707083"/>
                <a:gd name="connsiteY105" fmla="*/ 1827776 h 3455252"/>
                <a:gd name="connsiteX106" fmla="*/ 0 w 3707083"/>
                <a:gd name="connsiteY106" fmla="*/ 1633228 h 3455252"/>
                <a:gd name="connsiteX107" fmla="*/ 158561 w 3707083"/>
                <a:gd name="connsiteY107" fmla="*/ 1438681 h 3455252"/>
                <a:gd name="connsiteX108" fmla="*/ 191874 w 3707083"/>
                <a:gd name="connsiteY108" fmla="*/ 1435322 h 3455252"/>
                <a:gd name="connsiteX109" fmla="*/ 195334 w 3707083"/>
                <a:gd name="connsiteY109" fmla="*/ 1415306 h 3455252"/>
                <a:gd name="connsiteX110" fmla="*/ 144471 w 3707083"/>
                <a:gd name="connsiteY110" fmla="*/ 1381345 h 3455252"/>
                <a:gd name="connsiteX111" fmla="*/ 86308 w 3707083"/>
                <a:gd name="connsiteY111" fmla="*/ 1242287 h 3455252"/>
                <a:gd name="connsiteX112" fmla="*/ 284890 w 3707083"/>
                <a:gd name="connsiteY112" fmla="*/ 1045629 h 3455252"/>
                <a:gd name="connsiteX113" fmla="*/ 324912 w 3707083"/>
                <a:gd name="connsiteY113" fmla="*/ 1049625 h 3455252"/>
                <a:gd name="connsiteX114" fmla="*/ 329240 w 3707083"/>
                <a:gd name="connsiteY114" fmla="*/ 1050955 h 3455252"/>
                <a:gd name="connsiteX115" fmla="*/ 336484 w 3707083"/>
                <a:gd name="connsiteY115" fmla="*/ 1037421 h 3455252"/>
                <a:gd name="connsiteX116" fmla="*/ 333812 w 3707083"/>
                <a:gd name="connsiteY116" fmla="*/ 1035609 h 3455252"/>
                <a:gd name="connsiteX117" fmla="*/ 275648 w 3707083"/>
                <a:gd name="connsiteY117" fmla="*/ 894402 h 3455252"/>
                <a:gd name="connsiteX118" fmla="*/ 474230 w 3707083"/>
                <a:gd name="connsiteY118" fmla="*/ 694705 h 3455252"/>
                <a:gd name="connsiteX119" fmla="*/ 551527 w 3707083"/>
                <a:gd name="connsiteY119" fmla="*/ 710398 h 3455252"/>
                <a:gd name="connsiteX120" fmla="*/ 563252 w 3707083"/>
                <a:gd name="connsiteY120" fmla="*/ 718347 h 3455252"/>
                <a:gd name="connsiteX121" fmla="*/ 581059 w 3707083"/>
                <a:gd name="connsiteY121" fmla="*/ 699423 h 3455252"/>
                <a:gd name="connsiteX122" fmla="*/ 567027 w 3707083"/>
                <a:gd name="connsiteY122" fmla="*/ 678611 h 3455252"/>
                <a:gd name="connsiteX123" fmla="*/ 551421 w 3707083"/>
                <a:gd name="connsiteY123" fmla="*/ 601314 h 3455252"/>
                <a:gd name="connsiteX124" fmla="*/ 750003 w 3707083"/>
                <a:gd name="connsiteY124" fmla="*/ 402732 h 3455252"/>
                <a:gd name="connsiteX125" fmla="*/ 827300 w 3707083"/>
                <a:gd name="connsiteY125" fmla="*/ 418338 h 3455252"/>
                <a:gd name="connsiteX126" fmla="*/ 875461 w 3707083"/>
                <a:gd name="connsiteY126" fmla="*/ 450808 h 3455252"/>
                <a:gd name="connsiteX127" fmla="*/ 893671 w 3707083"/>
                <a:gd name="connsiteY127" fmla="*/ 438121 h 3455252"/>
                <a:gd name="connsiteX128" fmla="*/ 889117 w 3707083"/>
                <a:gd name="connsiteY128" fmla="*/ 423539 h 3455252"/>
                <a:gd name="connsiteX129" fmla="*/ 885057 w 3707083"/>
                <a:gd name="connsiteY129" fmla="*/ 383518 h 3455252"/>
                <a:gd name="connsiteX130" fmla="*/ 1084878 w 3707083"/>
                <a:gd name="connsiteY130" fmla="*/ 184936 h 3455252"/>
                <a:gd name="connsiteX131" fmla="*/ 1226173 w 3707083"/>
                <a:gd name="connsiteY131" fmla="*/ 243099 h 3455252"/>
                <a:gd name="connsiteX132" fmla="*/ 1242647 w 3707083"/>
                <a:gd name="connsiteY132" fmla="*/ 267382 h 3455252"/>
                <a:gd name="connsiteX133" fmla="*/ 1263178 w 3707083"/>
                <a:gd name="connsiteY133" fmla="*/ 260381 h 3455252"/>
                <a:gd name="connsiteX134" fmla="*/ 1262185 w 3707083"/>
                <a:gd name="connsiteY134" fmla="*/ 250536 h 3455252"/>
                <a:gd name="connsiteX135" fmla="*/ 1460767 w 3707083"/>
                <a:gd name="connsiteY135" fmla="*/ 51954 h 3455252"/>
                <a:gd name="connsiteX136" fmla="*/ 1601186 w 3707083"/>
                <a:gd name="connsiteY136" fmla="*/ 110117 h 3455252"/>
                <a:gd name="connsiteX137" fmla="*/ 1643652 w 3707083"/>
                <a:gd name="connsiteY137" fmla="*/ 173103 h 3455252"/>
                <a:gd name="connsiteX138" fmla="*/ 1657117 w 3707083"/>
                <a:gd name="connsiteY138" fmla="*/ 171670 h 3455252"/>
                <a:gd name="connsiteX139" fmla="*/ 1658447 w 3707083"/>
                <a:gd name="connsiteY139" fmla="*/ 158561 h 3455252"/>
                <a:gd name="connsiteX140" fmla="*/ 1854208 w 3707083"/>
                <a:gd name="connsiteY140" fmla="*/ 0 h 345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3707083" h="3455252">
                  <a:moveTo>
                    <a:pt x="1854208" y="0"/>
                  </a:moveTo>
                  <a:cubicBezTo>
                    <a:pt x="1950771" y="0"/>
                    <a:pt x="2031337" y="68070"/>
                    <a:pt x="2049969" y="158561"/>
                  </a:cubicBezTo>
                  <a:lnTo>
                    <a:pt x="2051319" y="171863"/>
                  </a:lnTo>
                  <a:lnTo>
                    <a:pt x="2061972" y="173378"/>
                  </a:lnTo>
                  <a:lnTo>
                    <a:pt x="2065183" y="163036"/>
                  </a:lnTo>
                  <a:cubicBezTo>
                    <a:pt x="2095329" y="91762"/>
                    <a:pt x="2165904" y="41751"/>
                    <a:pt x="2248159" y="41751"/>
                  </a:cubicBezTo>
                  <a:cubicBezTo>
                    <a:pt x="2357833" y="41751"/>
                    <a:pt x="2446741" y="130659"/>
                    <a:pt x="2446741" y="240333"/>
                  </a:cubicBezTo>
                  <a:lnTo>
                    <a:pt x="2444737" y="260214"/>
                  </a:lnTo>
                  <a:lnTo>
                    <a:pt x="2462477" y="265920"/>
                  </a:lnTo>
                  <a:lnTo>
                    <a:pt x="2484868" y="232709"/>
                  </a:lnTo>
                  <a:cubicBezTo>
                    <a:pt x="2520805" y="196773"/>
                    <a:pt x="2570450" y="174546"/>
                    <a:pt x="2625287" y="174546"/>
                  </a:cubicBezTo>
                  <a:cubicBezTo>
                    <a:pt x="2734961" y="174546"/>
                    <a:pt x="2823869" y="263454"/>
                    <a:pt x="2823869" y="373128"/>
                  </a:cubicBezTo>
                  <a:cubicBezTo>
                    <a:pt x="2823869" y="386837"/>
                    <a:pt x="2822480" y="400222"/>
                    <a:pt x="2819835" y="413149"/>
                  </a:cubicBezTo>
                  <a:lnTo>
                    <a:pt x="2810916" y="441880"/>
                  </a:lnTo>
                  <a:lnTo>
                    <a:pt x="2823542" y="449903"/>
                  </a:lnTo>
                  <a:lnTo>
                    <a:pt x="2876943" y="413899"/>
                  </a:lnTo>
                  <a:cubicBezTo>
                    <a:pt x="2900701" y="403850"/>
                    <a:pt x="2926822" y="398293"/>
                    <a:pt x="2954240" y="398293"/>
                  </a:cubicBezTo>
                  <a:cubicBezTo>
                    <a:pt x="3063914" y="398293"/>
                    <a:pt x="3152822" y="487201"/>
                    <a:pt x="3152822" y="596875"/>
                  </a:cubicBezTo>
                  <a:cubicBezTo>
                    <a:pt x="3152822" y="624294"/>
                    <a:pt x="3147266" y="650414"/>
                    <a:pt x="3137217" y="674172"/>
                  </a:cubicBezTo>
                  <a:lnTo>
                    <a:pt x="3122021" y="696711"/>
                  </a:lnTo>
                  <a:lnTo>
                    <a:pt x="3136651" y="711810"/>
                  </a:lnTo>
                  <a:lnTo>
                    <a:pt x="3154286" y="699921"/>
                  </a:lnTo>
                  <a:cubicBezTo>
                    <a:pt x="3178044" y="689872"/>
                    <a:pt x="3204165" y="684315"/>
                    <a:pt x="3231583" y="684315"/>
                  </a:cubicBezTo>
                  <a:cubicBezTo>
                    <a:pt x="3341257" y="684315"/>
                    <a:pt x="3430165" y="773223"/>
                    <a:pt x="3430165" y="882897"/>
                  </a:cubicBezTo>
                  <a:cubicBezTo>
                    <a:pt x="3430165" y="937734"/>
                    <a:pt x="3407938" y="987380"/>
                    <a:pt x="3372002" y="1023316"/>
                  </a:cubicBezTo>
                  <a:lnTo>
                    <a:pt x="3364293" y="1028513"/>
                  </a:lnTo>
                  <a:lnTo>
                    <a:pt x="3364447" y="1028796"/>
                  </a:lnTo>
                  <a:lnTo>
                    <a:pt x="3371290" y="1026672"/>
                  </a:lnTo>
                  <a:cubicBezTo>
                    <a:pt x="3384217" y="1024026"/>
                    <a:pt x="3397602" y="1022637"/>
                    <a:pt x="3411311" y="1022637"/>
                  </a:cubicBezTo>
                  <a:cubicBezTo>
                    <a:pt x="3520985" y="1022637"/>
                    <a:pt x="3609893" y="1111545"/>
                    <a:pt x="3609893" y="1221219"/>
                  </a:cubicBezTo>
                  <a:cubicBezTo>
                    <a:pt x="3609893" y="1276056"/>
                    <a:pt x="3587666" y="1325702"/>
                    <a:pt x="3551730" y="1361638"/>
                  </a:cubicBezTo>
                  <a:lnTo>
                    <a:pt x="3505513" y="1392798"/>
                  </a:lnTo>
                  <a:lnTo>
                    <a:pt x="3506609" y="1396474"/>
                  </a:lnTo>
                  <a:lnTo>
                    <a:pt x="3508625" y="1407895"/>
                  </a:lnTo>
                  <a:lnTo>
                    <a:pt x="3548522" y="1411917"/>
                  </a:lnTo>
                  <a:cubicBezTo>
                    <a:pt x="3639013" y="1430434"/>
                    <a:pt x="3707083" y="1510499"/>
                    <a:pt x="3707083" y="1606464"/>
                  </a:cubicBezTo>
                  <a:cubicBezTo>
                    <a:pt x="3707083" y="1702429"/>
                    <a:pt x="3639013" y="1782495"/>
                    <a:pt x="3548522" y="1801012"/>
                  </a:cubicBezTo>
                  <a:lnTo>
                    <a:pt x="3542087" y="1801660"/>
                  </a:lnTo>
                  <a:lnTo>
                    <a:pt x="3541381" y="1812086"/>
                  </a:lnTo>
                  <a:lnTo>
                    <a:pt x="3560898" y="1818145"/>
                  </a:lnTo>
                  <a:cubicBezTo>
                    <a:pt x="3632172" y="1848291"/>
                    <a:pt x="3682183" y="1918866"/>
                    <a:pt x="3682183" y="2001121"/>
                  </a:cubicBezTo>
                  <a:cubicBezTo>
                    <a:pt x="3682183" y="2110795"/>
                    <a:pt x="3593275" y="2199703"/>
                    <a:pt x="3483601" y="2199703"/>
                  </a:cubicBezTo>
                  <a:lnTo>
                    <a:pt x="3470109" y="2198343"/>
                  </a:lnTo>
                  <a:lnTo>
                    <a:pt x="3463188" y="2218223"/>
                  </a:lnTo>
                  <a:lnTo>
                    <a:pt x="3494334" y="2239223"/>
                  </a:lnTo>
                  <a:cubicBezTo>
                    <a:pt x="3530270" y="2275159"/>
                    <a:pt x="3552497" y="2324804"/>
                    <a:pt x="3552497" y="2379641"/>
                  </a:cubicBezTo>
                  <a:cubicBezTo>
                    <a:pt x="3552497" y="2489315"/>
                    <a:pt x="3463589" y="2578223"/>
                    <a:pt x="3353915" y="2578223"/>
                  </a:cubicBezTo>
                  <a:cubicBezTo>
                    <a:pt x="3340206" y="2578223"/>
                    <a:pt x="3326821" y="2576834"/>
                    <a:pt x="3313894" y="2574189"/>
                  </a:cubicBezTo>
                  <a:lnTo>
                    <a:pt x="3291702" y="2567300"/>
                  </a:lnTo>
                  <a:lnTo>
                    <a:pt x="3279074" y="2586672"/>
                  </a:lnTo>
                  <a:lnTo>
                    <a:pt x="3309356" y="2631585"/>
                  </a:lnTo>
                  <a:cubicBezTo>
                    <a:pt x="3319405" y="2655343"/>
                    <a:pt x="3324961" y="2681464"/>
                    <a:pt x="3324961" y="2708882"/>
                  </a:cubicBezTo>
                  <a:cubicBezTo>
                    <a:pt x="3324961" y="2818556"/>
                    <a:pt x="3236053" y="2907464"/>
                    <a:pt x="3126379" y="2907464"/>
                  </a:cubicBezTo>
                  <a:cubicBezTo>
                    <a:pt x="3098961" y="2907464"/>
                    <a:pt x="3072840" y="2901907"/>
                    <a:pt x="3049082" y="2891859"/>
                  </a:cubicBezTo>
                  <a:lnTo>
                    <a:pt x="3024304" y="2875153"/>
                  </a:lnTo>
                  <a:lnTo>
                    <a:pt x="3007605" y="2888853"/>
                  </a:lnTo>
                  <a:lnTo>
                    <a:pt x="3019809" y="2906954"/>
                  </a:lnTo>
                  <a:cubicBezTo>
                    <a:pt x="3029858" y="2930712"/>
                    <a:pt x="3035414" y="2956833"/>
                    <a:pt x="3035414" y="2984251"/>
                  </a:cubicBezTo>
                  <a:cubicBezTo>
                    <a:pt x="3035414" y="3093925"/>
                    <a:pt x="2946506" y="3182833"/>
                    <a:pt x="2836832" y="3182833"/>
                  </a:cubicBezTo>
                  <a:cubicBezTo>
                    <a:pt x="2781995" y="3182833"/>
                    <a:pt x="2732350" y="3160606"/>
                    <a:pt x="2696413" y="3124670"/>
                  </a:cubicBezTo>
                  <a:lnTo>
                    <a:pt x="2687027" y="3110749"/>
                  </a:lnTo>
                  <a:lnTo>
                    <a:pt x="2669269" y="3119582"/>
                  </a:lnTo>
                  <a:lnTo>
                    <a:pt x="2672903" y="3155627"/>
                  </a:lnTo>
                  <a:cubicBezTo>
                    <a:pt x="2672903" y="3265301"/>
                    <a:pt x="2583995" y="3354209"/>
                    <a:pt x="2474321" y="3354209"/>
                  </a:cubicBezTo>
                  <a:cubicBezTo>
                    <a:pt x="2419484" y="3354209"/>
                    <a:pt x="2369839" y="3331982"/>
                    <a:pt x="2333902" y="3296046"/>
                  </a:cubicBezTo>
                  <a:lnTo>
                    <a:pt x="2307776" y="3257296"/>
                  </a:lnTo>
                  <a:lnTo>
                    <a:pt x="2283814" y="3262814"/>
                  </a:lnTo>
                  <a:lnTo>
                    <a:pt x="2280221" y="3296691"/>
                  </a:lnTo>
                  <a:cubicBezTo>
                    <a:pt x="2260735" y="3387182"/>
                    <a:pt x="2176480" y="3455252"/>
                    <a:pt x="2075494" y="3455252"/>
                  </a:cubicBezTo>
                  <a:cubicBezTo>
                    <a:pt x="1988935" y="3455252"/>
                    <a:pt x="1914668" y="3405241"/>
                    <a:pt x="1882944" y="3333967"/>
                  </a:cubicBezTo>
                  <a:lnTo>
                    <a:pt x="1876698" y="3314847"/>
                  </a:lnTo>
                  <a:lnTo>
                    <a:pt x="1856558" y="3315795"/>
                  </a:lnTo>
                  <a:lnTo>
                    <a:pt x="1850917" y="3333967"/>
                  </a:lnTo>
                  <a:cubicBezTo>
                    <a:pt x="1820770" y="3405241"/>
                    <a:pt x="1750196" y="3455252"/>
                    <a:pt x="1667940" y="3455252"/>
                  </a:cubicBezTo>
                  <a:cubicBezTo>
                    <a:pt x="1571975" y="3455252"/>
                    <a:pt x="1491910" y="3387182"/>
                    <a:pt x="1473393" y="3296691"/>
                  </a:cubicBezTo>
                  <a:lnTo>
                    <a:pt x="1471201" y="3274950"/>
                  </a:lnTo>
                  <a:lnTo>
                    <a:pt x="1440792" y="3267128"/>
                  </a:lnTo>
                  <a:lnTo>
                    <a:pt x="1414727" y="3305788"/>
                  </a:lnTo>
                  <a:cubicBezTo>
                    <a:pt x="1378791" y="3341724"/>
                    <a:pt x="1329145" y="3363951"/>
                    <a:pt x="1274308" y="3363951"/>
                  </a:cubicBezTo>
                  <a:cubicBezTo>
                    <a:pt x="1164634" y="3363951"/>
                    <a:pt x="1075726" y="3275043"/>
                    <a:pt x="1075726" y="3165369"/>
                  </a:cubicBezTo>
                  <a:lnTo>
                    <a:pt x="1078268" y="3140157"/>
                  </a:lnTo>
                  <a:lnTo>
                    <a:pt x="1054549" y="3128940"/>
                  </a:lnTo>
                  <a:lnTo>
                    <a:pt x="1051253" y="3133829"/>
                  </a:lnTo>
                  <a:cubicBezTo>
                    <a:pt x="1015317" y="3169765"/>
                    <a:pt x="965671" y="3191992"/>
                    <a:pt x="910834" y="3191992"/>
                  </a:cubicBezTo>
                  <a:cubicBezTo>
                    <a:pt x="801160" y="3191992"/>
                    <a:pt x="712252" y="3103084"/>
                    <a:pt x="712252" y="2993410"/>
                  </a:cubicBezTo>
                  <a:cubicBezTo>
                    <a:pt x="712252" y="2965992"/>
                    <a:pt x="717809" y="2939871"/>
                    <a:pt x="727858" y="2916113"/>
                  </a:cubicBezTo>
                  <a:lnTo>
                    <a:pt x="728578" y="2915046"/>
                  </a:lnTo>
                  <a:lnTo>
                    <a:pt x="712062" y="2901256"/>
                  </a:lnTo>
                  <a:lnTo>
                    <a:pt x="684588" y="2919779"/>
                  </a:lnTo>
                  <a:cubicBezTo>
                    <a:pt x="660830" y="2929828"/>
                    <a:pt x="634710" y="2935384"/>
                    <a:pt x="607291" y="2935384"/>
                  </a:cubicBezTo>
                  <a:cubicBezTo>
                    <a:pt x="497617" y="2935384"/>
                    <a:pt x="408709" y="2846476"/>
                    <a:pt x="408709" y="2736802"/>
                  </a:cubicBezTo>
                  <a:cubicBezTo>
                    <a:pt x="408709" y="2709384"/>
                    <a:pt x="414266" y="2683263"/>
                    <a:pt x="424315" y="2659505"/>
                  </a:cubicBezTo>
                  <a:lnTo>
                    <a:pt x="452253" y="2618068"/>
                  </a:lnTo>
                  <a:lnTo>
                    <a:pt x="435701" y="2595690"/>
                  </a:lnTo>
                  <a:lnTo>
                    <a:pt x="421287" y="2600164"/>
                  </a:lnTo>
                  <a:cubicBezTo>
                    <a:pt x="408360" y="2602809"/>
                    <a:pt x="394975" y="2604198"/>
                    <a:pt x="381266" y="2604198"/>
                  </a:cubicBezTo>
                  <a:cubicBezTo>
                    <a:pt x="271592" y="2604198"/>
                    <a:pt x="182684" y="2515290"/>
                    <a:pt x="182684" y="2405616"/>
                  </a:cubicBezTo>
                  <a:cubicBezTo>
                    <a:pt x="182684" y="2350779"/>
                    <a:pt x="204911" y="2301134"/>
                    <a:pt x="240848" y="2265197"/>
                  </a:cubicBezTo>
                  <a:lnTo>
                    <a:pt x="254481" y="2256006"/>
                  </a:lnTo>
                  <a:lnTo>
                    <a:pt x="244122" y="2228320"/>
                  </a:lnTo>
                  <a:lnTo>
                    <a:pt x="228748" y="2229870"/>
                  </a:lnTo>
                  <a:cubicBezTo>
                    <a:pt x="119074" y="2229870"/>
                    <a:pt x="30166" y="2140962"/>
                    <a:pt x="30166" y="2031288"/>
                  </a:cubicBezTo>
                  <a:cubicBezTo>
                    <a:pt x="30166" y="1949033"/>
                    <a:pt x="80177" y="1878458"/>
                    <a:pt x="151451" y="1848312"/>
                  </a:cubicBezTo>
                  <a:lnTo>
                    <a:pt x="164968" y="1844116"/>
                  </a:lnTo>
                  <a:lnTo>
                    <a:pt x="164113" y="1828335"/>
                  </a:lnTo>
                  <a:lnTo>
                    <a:pt x="158561" y="1827776"/>
                  </a:lnTo>
                  <a:cubicBezTo>
                    <a:pt x="68070" y="1809259"/>
                    <a:pt x="0" y="1729193"/>
                    <a:pt x="0" y="1633228"/>
                  </a:cubicBezTo>
                  <a:cubicBezTo>
                    <a:pt x="0" y="1537263"/>
                    <a:pt x="68070" y="1457198"/>
                    <a:pt x="158561" y="1438681"/>
                  </a:cubicBezTo>
                  <a:lnTo>
                    <a:pt x="191874" y="1435322"/>
                  </a:lnTo>
                  <a:lnTo>
                    <a:pt x="195334" y="1415306"/>
                  </a:lnTo>
                  <a:lnTo>
                    <a:pt x="144471" y="1381345"/>
                  </a:lnTo>
                  <a:cubicBezTo>
                    <a:pt x="108535" y="1345757"/>
                    <a:pt x="86308" y="1296593"/>
                    <a:pt x="86308" y="1242287"/>
                  </a:cubicBezTo>
                  <a:cubicBezTo>
                    <a:pt x="86308" y="1133676"/>
                    <a:pt x="175216" y="1045629"/>
                    <a:pt x="284890" y="1045629"/>
                  </a:cubicBezTo>
                  <a:cubicBezTo>
                    <a:pt x="298600" y="1045629"/>
                    <a:pt x="311984" y="1047005"/>
                    <a:pt x="324912" y="1049625"/>
                  </a:cubicBezTo>
                  <a:lnTo>
                    <a:pt x="329240" y="1050955"/>
                  </a:lnTo>
                  <a:lnTo>
                    <a:pt x="336484" y="1037421"/>
                  </a:lnTo>
                  <a:lnTo>
                    <a:pt x="333812" y="1035609"/>
                  </a:lnTo>
                  <a:cubicBezTo>
                    <a:pt x="297875" y="999471"/>
                    <a:pt x="275648" y="949547"/>
                    <a:pt x="275648" y="894402"/>
                  </a:cubicBezTo>
                  <a:cubicBezTo>
                    <a:pt x="275648" y="784112"/>
                    <a:pt x="364556" y="694705"/>
                    <a:pt x="474230" y="694705"/>
                  </a:cubicBezTo>
                  <a:cubicBezTo>
                    <a:pt x="501649" y="694705"/>
                    <a:pt x="527769" y="700293"/>
                    <a:pt x="551527" y="710398"/>
                  </a:cubicBezTo>
                  <a:lnTo>
                    <a:pt x="563252" y="718347"/>
                  </a:lnTo>
                  <a:lnTo>
                    <a:pt x="581059" y="699423"/>
                  </a:lnTo>
                  <a:lnTo>
                    <a:pt x="567027" y="678611"/>
                  </a:lnTo>
                  <a:cubicBezTo>
                    <a:pt x="556978" y="654853"/>
                    <a:pt x="551421" y="628733"/>
                    <a:pt x="551421" y="601314"/>
                  </a:cubicBezTo>
                  <a:cubicBezTo>
                    <a:pt x="551421" y="491640"/>
                    <a:pt x="640329" y="402732"/>
                    <a:pt x="750003" y="402732"/>
                  </a:cubicBezTo>
                  <a:cubicBezTo>
                    <a:pt x="777422" y="402732"/>
                    <a:pt x="803542" y="408289"/>
                    <a:pt x="827300" y="418338"/>
                  </a:cubicBezTo>
                  <a:lnTo>
                    <a:pt x="875461" y="450808"/>
                  </a:lnTo>
                  <a:lnTo>
                    <a:pt x="893671" y="438121"/>
                  </a:lnTo>
                  <a:lnTo>
                    <a:pt x="889117" y="423539"/>
                  </a:lnTo>
                  <a:cubicBezTo>
                    <a:pt x="886455" y="410612"/>
                    <a:pt x="885057" y="397227"/>
                    <a:pt x="885057" y="383518"/>
                  </a:cubicBezTo>
                  <a:cubicBezTo>
                    <a:pt x="885057" y="273844"/>
                    <a:pt x="974520" y="184936"/>
                    <a:pt x="1084878" y="184936"/>
                  </a:cubicBezTo>
                  <a:cubicBezTo>
                    <a:pt x="1140057" y="184936"/>
                    <a:pt x="1190012" y="207163"/>
                    <a:pt x="1226173" y="243099"/>
                  </a:cubicBezTo>
                  <a:lnTo>
                    <a:pt x="1242647" y="267382"/>
                  </a:lnTo>
                  <a:lnTo>
                    <a:pt x="1263178" y="260381"/>
                  </a:lnTo>
                  <a:lnTo>
                    <a:pt x="1262185" y="250536"/>
                  </a:lnTo>
                  <a:cubicBezTo>
                    <a:pt x="1262185" y="140862"/>
                    <a:pt x="1351093" y="51954"/>
                    <a:pt x="1460767" y="51954"/>
                  </a:cubicBezTo>
                  <a:cubicBezTo>
                    <a:pt x="1515604" y="51954"/>
                    <a:pt x="1565250" y="74181"/>
                    <a:pt x="1601186" y="110117"/>
                  </a:cubicBezTo>
                  <a:lnTo>
                    <a:pt x="1643652" y="173103"/>
                  </a:lnTo>
                  <a:lnTo>
                    <a:pt x="1657117" y="171670"/>
                  </a:lnTo>
                  <a:lnTo>
                    <a:pt x="1658447" y="158561"/>
                  </a:lnTo>
                  <a:cubicBezTo>
                    <a:pt x="1677079" y="68070"/>
                    <a:pt x="1757645" y="0"/>
                    <a:pt x="1854208" y="0"/>
                  </a:cubicBezTo>
                  <a:close/>
                </a:path>
              </a:pathLst>
            </a:custGeom>
            <a:solidFill>
              <a:srgbClr val="F49B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00" b="1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A0399E-8DE8-48BF-A1F2-4EDF149E8941}"/>
                </a:ext>
              </a:extLst>
            </p:cNvPr>
            <p:cNvSpPr txBox="1"/>
            <p:nvPr/>
          </p:nvSpPr>
          <p:spPr>
            <a:xfrm>
              <a:off x="6419816" y="2847311"/>
              <a:ext cx="1598677" cy="976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hạt</a:t>
              </a:r>
              <a:endPara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1FF4008-A846-441C-B5A5-D8DACBA9C686}"/>
              </a:ext>
            </a:extLst>
          </p:cNvPr>
          <p:cNvSpPr/>
          <p:nvPr/>
        </p:nvSpPr>
        <p:spPr>
          <a:xfrm>
            <a:off x="804073" y="1741622"/>
            <a:ext cx="50312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bếp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bánh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siêu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9F0AE63-50C9-4170-B821-03DFB88820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99" t="15984" r="19799" b="25890"/>
          <a:stretch/>
        </p:blipFill>
        <p:spPr>
          <a:xfrm>
            <a:off x="355510" y="1846383"/>
            <a:ext cx="504497" cy="54926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658899B-3021-4B29-B87F-2394E76AE097}"/>
              </a:ext>
            </a:extLst>
          </p:cNvPr>
          <p:cNvSpPr/>
          <p:nvPr/>
        </p:nvSpPr>
        <p:spPr>
          <a:xfrm>
            <a:off x="7172721" y="1741622"/>
            <a:ext cx="48087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b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À,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gieo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b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5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6A9E3B8-619A-465E-A88C-4FB32F1C1A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76" t="11560" r="18072" b="22677"/>
          <a:stretch/>
        </p:blipFill>
        <p:spPr>
          <a:xfrm>
            <a:off x="6691520" y="1771672"/>
            <a:ext cx="567559" cy="621437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143CC3D0-797C-486C-A2C8-C74E695DD96C}"/>
              </a:ext>
            </a:extLst>
          </p:cNvPr>
          <p:cNvGrpSpPr/>
          <p:nvPr/>
        </p:nvGrpSpPr>
        <p:grpSpPr>
          <a:xfrm>
            <a:off x="5303714" y="4700297"/>
            <a:ext cx="1530183" cy="1482355"/>
            <a:chOff x="6284910" y="2558220"/>
            <a:chExt cx="1868491" cy="1741560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E263DB4-EAC0-4C84-A393-D8B44F0B0E9C}"/>
                </a:ext>
              </a:extLst>
            </p:cNvPr>
            <p:cNvSpPr/>
            <p:nvPr/>
          </p:nvSpPr>
          <p:spPr>
            <a:xfrm>
              <a:off x="6284910" y="2558220"/>
              <a:ext cx="1868491" cy="1741560"/>
            </a:xfrm>
            <a:custGeom>
              <a:avLst/>
              <a:gdLst>
                <a:gd name="connsiteX0" fmla="*/ 1854208 w 3707083"/>
                <a:gd name="connsiteY0" fmla="*/ 0 h 3455252"/>
                <a:gd name="connsiteX1" fmla="*/ 2049969 w 3707083"/>
                <a:gd name="connsiteY1" fmla="*/ 158561 h 3455252"/>
                <a:gd name="connsiteX2" fmla="*/ 2051319 w 3707083"/>
                <a:gd name="connsiteY2" fmla="*/ 171863 h 3455252"/>
                <a:gd name="connsiteX3" fmla="*/ 2061972 w 3707083"/>
                <a:gd name="connsiteY3" fmla="*/ 173378 h 3455252"/>
                <a:gd name="connsiteX4" fmla="*/ 2065183 w 3707083"/>
                <a:gd name="connsiteY4" fmla="*/ 163036 h 3455252"/>
                <a:gd name="connsiteX5" fmla="*/ 2248159 w 3707083"/>
                <a:gd name="connsiteY5" fmla="*/ 41751 h 3455252"/>
                <a:gd name="connsiteX6" fmla="*/ 2446741 w 3707083"/>
                <a:gd name="connsiteY6" fmla="*/ 240333 h 3455252"/>
                <a:gd name="connsiteX7" fmla="*/ 2444737 w 3707083"/>
                <a:gd name="connsiteY7" fmla="*/ 260214 h 3455252"/>
                <a:gd name="connsiteX8" fmla="*/ 2462477 w 3707083"/>
                <a:gd name="connsiteY8" fmla="*/ 265920 h 3455252"/>
                <a:gd name="connsiteX9" fmla="*/ 2484868 w 3707083"/>
                <a:gd name="connsiteY9" fmla="*/ 232709 h 3455252"/>
                <a:gd name="connsiteX10" fmla="*/ 2625287 w 3707083"/>
                <a:gd name="connsiteY10" fmla="*/ 174546 h 3455252"/>
                <a:gd name="connsiteX11" fmla="*/ 2823869 w 3707083"/>
                <a:gd name="connsiteY11" fmla="*/ 373128 h 3455252"/>
                <a:gd name="connsiteX12" fmla="*/ 2819835 w 3707083"/>
                <a:gd name="connsiteY12" fmla="*/ 413149 h 3455252"/>
                <a:gd name="connsiteX13" fmla="*/ 2810916 w 3707083"/>
                <a:gd name="connsiteY13" fmla="*/ 441880 h 3455252"/>
                <a:gd name="connsiteX14" fmla="*/ 2823542 w 3707083"/>
                <a:gd name="connsiteY14" fmla="*/ 449903 h 3455252"/>
                <a:gd name="connsiteX15" fmla="*/ 2876943 w 3707083"/>
                <a:gd name="connsiteY15" fmla="*/ 413899 h 3455252"/>
                <a:gd name="connsiteX16" fmla="*/ 2954240 w 3707083"/>
                <a:gd name="connsiteY16" fmla="*/ 398293 h 3455252"/>
                <a:gd name="connsiteX17" fmla="*/ 3152822 w 3707083"/>
                <a:gd name="connsiteY17" fmla="*/ 596875 h 3455252"/>
                <a:gd name="connsiteX18" fmla="*/ 3137217 w 3707083"/>
                <a:gd name="connsiteY18" fmla="*/ 674172 h 3455252"/>
                <a:gd name="connsiteX19" fmla="*/ 3122021 w 3707083"/>
                <a:gd name="connsiteY19" fmla="*/ 696711 h 3455252"/>
                <a:gd name="connsiteX20" fmla="*/ 3136651 w 3707083"/>
                <a:gd name="connsiteY20" fmla="*/ 711810 h 3455252"/>
                <a:gd name="connsiteX21" fmla="*/ 3154286 w 3707083"/>
                <a:gd name="connsiteY21" fmla="*/ 699921 h 3455252"/>
                <a:gd name="connsiteX22" fmla="*/ 3231583 w 3707083"/>
                <a:gd name="connsiteY22" fmla="*/ 684315 h 3455252"/>
                <a:gd name="connsiteX23" fmla="*/ 3430165 w 3707083"/>
                <a:gd name="connsiteY23" fmla="*/ 882897 h 3455252"/>
                <a:gd name="connsiteX24" fmla="*/ 3372002 w 3707083"/>
                <a:gd name="connsiteY24" fmla="*/ 1023316 h 3455252"/>
                <a:gd name="connsiteX25" fmla="*/ 3364293 w 3707083"/>
                <a:gd name="connsiteY25" fmla="*/ 1028513 h 3455252"/>
                <a:gd name="connsiteX26" fmla="*/ 3364447 w 3707083"/>
                <a:gd name="connsiteY26" fmla="*/ 1028796 h 3455252"/>
                <a:gd name="connsiteX27" fmla="*/ 3371290 w 3707083"/>
                <a:gd name="connsiteY27" fmla="*/ 1026672 h 3455252"/>
                <a:gd name="connsiteX28" fmla="*/ 3411311 w 3707083"/>
                <a:gd name="connsiteY28" fmla="*/ 1022637 h 3455252"/>
                <a:gd name="connsiteX29" fmla="*/ 3609893 w 3707083"/>
                <a:gd name="connsiteY29" fmla="*/ 1221219 h 3455252"/>
                <a:gd name="connsiteX30" fmla="*/ 3551730 w 3707083"/>
                <a:gd name="connsiteY30" fmla="*/ 1361638 h 3455252"/>
                <a:gd name="connsiteX31" fmla="*/ 3505513 w 3707083"/>
                <a:gd name="connsiteY31" fmla="*/ 1392798 h 3455252"/>
                <a:gd name="connsiteX32" fmla="*/ 3506609 w 3707083"/>
                <a:gd name="connsiteY32" fmla="*/ 1396474 h 3455252"/>
                <a:gd name="connsiteX33" fmla="*/ 3508625 w 3707083"/>
                <a:gd name="connsiteY33" fmla="*/ 1407895 h 3455252"/>
                <a:gd name="connsiteX34" fmla="*/ 3548522 w 3707083"/>
                <a:gd name="connsiteY34" fmla="*/ 1411917 h 3455252"/>
                <a:gd name="connsiteX35" fmla="*/ 3707083 w 3707083"/>
                <a:gd name="connsiteY35" fmla="*/ 1606464 h 3455252"/>
                <a:gd name="connsiteX36" fmla="*/ 3548522 w 3707083"/>
                <a:gd name="connsiteY36" fmla="*/ 1801012 h 3455252"/>
                <a:gd name="connsiteX37" fmla="*/ 3542087 w 3707083"/>
                <a:gd name="connsiteY37" fmla="*/ 1801660 h 3455252"/>
                <a:gd name="connsiteX38" fmla="*/ 3541381 w 3707083"/>
                <a:gd name="connsiteY38" fmla="*/ 1812086 h 3455252"/>
                <a:gd name="connsiteX39" fmla="*/ 3560898 w 3707083"/>
                <a:gd name="connsiteY39" fmla="*/ 1818145 h 3455252"/>
                <a:gd name="connsiteX40" fmla="*/ 3682183 w 3707083"/>
                <a:gd name="connsiteY40" fmla="*/ 2001121 h 3455252"/>
                <a:gd name="connsiteX41" fmla="*/ 3483601 w 3707083"/>
                <a:gd name="connsiteY41" fmla="*/ 2199703 h 3455252"/>
                <a:gd name="connsiteX42" fmla="*/ 3470109 w 3707083"/>
                <a:gd name="connsiteY42" fmla="*/ 2198343 h 3455252"/>
                <a:gd name="connsiteX43" fmla="*/ 3463188 w 3707083"/>
                <a:gd name="connsiteY43" fmla="*/ 2218223 h 3455252"/>
                <a:gd name="connsiteX44" fmla="*/ 3494334 w 3707083"/>
                <a:gd name="connsiteY44" fmla="*/ 2239223 h 3455252"/>
                <a:gd name="connsiteX45" fmla="*/ 3552497 w 3707083"/>
                <a:gd name="connsiteY45" fmla="*/ 2379641 h 3455252"/>
                <a:gd name="connsiteX46" fmla="*/ 3353915 w 3707083"/>
                <a:gd name="connsiteY46" fmla="*/ 2578223 h 3455252"/>
                <a:gd name="connsiteX47" fmla="*/ 3313894 w 3707083"/>
                <a:gd name="connsiteY47" fmla="*/ 2574189 h 3455252"/>
                <a:gd name="connsiteX48" fmla="*/ 3291702 w 3707083"/>
                <a:gd name="connsiteY48" fmla="*/ 2567300 h 3455252"/>
                <a:gd name="connsiteX49" fmla="*/ 3279074 w 3707083"/>
                <a:gd name="connsiteY49" fmla="*/ 2586672 h 3455252"/>
                <a:gd name="connsiteX50" fmla="*/ 3309356 w 3707083"/>
                <a:gd name="connsiteY50" fmla="*/ 2631585 h 3455252"/>
                <a:gd name="connsiteX51" fmla="*/ 3324961 w 3707083"/>
                <a:gd name="connsiteY51" fmla="*/ 2708882 h 3455252"/>
                <a:gd name="connsiteX52" fmla="*/ 3126379 w 3707083"/>
                <a:gd name="connsiteY52" fmla="*/ 2907464 h 3455252"/>
                <a:gd name="connsiteX53" fmla="*/ 3049082 w 3707083"/>
                <a:gd name="connsiteY53" fmla="*/ 2891859 h 3455252"/>
                <a:gd name="connsiteX54" fmla="*/ 3024304 w 3707083"/>
                <a:gd name="connsiteY54" fmla="*/ 2875153 h 3455252"/>
                <a:gd name="connsiteX55" fmla="*/ 3007605 w 3707083"/>
                <a:gd name="connsiteY55" fmla="*/ 2888853 h 3455252"/>
                <a:gd name="connsiteX56" fmla="*/ 3019809 w 3707083"/>
                <a:gd name="connsiteY56" fmla="*/ 2906954 h 3455252"/>
                <a:gd name="connsiteX57" fmla="*/ 3035414 w 3707083"/>
                <a:gd name="connsiteY57" fmla="*/ 2984251 h 3455252"/>
                <a:gd name="connsiteX58" fmla="*/ 2836832 w 3707083"/>
                <a:gd name="connsiteY58" fmla="*/ 3182833 h 3455252"/>
                <a:gd name="connsiteX59" fmla="*/ 2696413 w 3707083"/>
                <a:gd name="connsiteY59" fmla="*/ 3124670 h 3455252"/>
                <a:gd name="connsiteX60" fmla="*/ 2687027 w 3707083"/>
                <a:gd name="connsiteY60" fmla="*/ 3110749 h 3455252"/>
                <a:gd name="connsiteX61" fmla="*/ 2669269 w 3707083"/>
                <a:gd name="connsiteY61" fmla="*/ 3119582 h 3455252"/>
                <a:gd name="connsiteX62" fmla="*/ 2672903 w 3707083"/>
                <a:gd name="connsiteY62" fmla="*/ 3155627 h 3455252"/>
                <a:gd name="connsiteX63" fmla="*/ 2474321 w 3707083"/>
                <a:gd name="connsiteY63" fmla="*/ 3354209 h 3455252"/>
                <a:gd name="connsiteX64" fmla="*/ 2333902 w 3707083"/>
                <a:gd name="connsiteY64" fmla="*/ 3296046 h 3455252"/>
                <a:gd name="connsiteX65" fmla="*/ 2307776 w 3707083"/>
                <a:gd name="connsiteY65" fmla="*/ 3257296 h 3455252"/>
                <a:gd name="connsiteX66" fmla="*/ 2283814 w 3707083"/>
                <a:gd name="connsiteY66" fmla="*/ 3262814 h 3455252"/>
                <a:gd name="connsiteX67" fmla="*/ 2280221 w 3707083"/>
                <a:gd name="connsiteY67" fmla="*/ 3296691 h 3455252"/>
                <a:gd name="connsiteX68" fmla="*/ 2075494 w 3707083"/>
                <a:gd name="connsiteY68" fmla="*/ 3455252 h 3455252"/>
                <a:gd name="connsiteX69" fmla="*/ 1882944 w 3707083"/>
                <a:gd name="connsiteY69" fmla="*/ 3333967 h 3455252"/>
                <a:gd name="connsiteX70" fmla="*/ 1876698 w 3707083"/>
                <a:gd name="connsiteY70" fmla="*/ 3314847 h 3455252"/>
                <a:gd name="connsiteX71" fmla="*/ 1856558 w 3707083"/>
                <a:gd name="connsiteY71" fmla="*/ 3315795 h 3455252"/>
                <a:gd name="connsiteX72" fmla="*/ 1850917 w 3707083"/>
                <a:gd name="connsiteY72" fmla="*/ 3333967 h 3455252"/>
                <a:gd name="connsiteX73" fmla="*/ 1667940 w 3707083"/>
                <a:gd name="connsiteY73" fmla="*/ 3455252 h 3455252"/>
                <a:gd name="connsiteX74" fmla="*/ 1473393 w 3707083"/>
                <a:gd name="connsiteY74" fmla="*/ 3296691 h 3455252"/>
                <a:gd name="connsiteX75" fmla="*/ 1471201 w 3707083"/>
                <a:gd name="connsiteY75" fmla="*/ 3274950 h 3455252"/>
                <a:gd name="connsiteX76" fmla="*/ 1440792 w 3707083"/>
                <a:gd name="connsiteY76" fmla="*/ 3267128 h 3455252"/>
                <a:gd name="connsiteX77" fmla="*/ 1414727 w 3707083"/>
                <a:gd name="connsiteY77" fmla="*/ 3305788 h 3455252"/>
                <a:gd name="connsiteX78" fmla="*/ 1274308 w 3707083"/>
                <a:gd name="connsiteY78" fmla="*/ 3363951 h 3455252"/>
                <a:gd name="connsiteX79" fmla="*/ 1075726 w 3707083"/>
                <a:gd name="connsiteY79" fmla="*/ 3165369 h 3455252"/>
                <a:gd name="connsiteX80" fmla="*/ 1078268 w 3707083"/>
                <a:gd name="connsiteY80" fmla="*/ 3140157 h 3455252"/>
                <a:gd name="connsiteX81" fmla="*/ 1054549 w 3707083"/>
                <a:gd name="connsiteY81" fmla="*/ 3128940 h 3455252"/>
                <a:gd name="connsiteX82" fmla="*/ 1051253 w 3707083"/>
                <a:gd name="connsiteY82" fmla="*/ 3133829 h 3455252"/>
                <a:gd name="connsiteX83" fmla="*/ 910834 w 3707083"/>
                <a:gd name="connsiteY83" fmla="*/ 3191992 h 3455252"/>
                <a:gd name="connsiteX84" fmla="*/ 712252 w 3707083"/>
                <a:gd name="connsiteY84" fmla="*/ 2993410 h 3455252"/>
                <a:gd name="connsiteX85" fmla="*/ 727858 w 3707083"/>
                <a:gd name="connsiteY85" fmla="*/ 2916113 h 3455252"/>
                <a:gd name="connsiteX86" fmla="*/ 728578 w 3707083"/>
                <a:gd name="connsiteY86" fmla="*/ 2915046 h 3455252"/>
                <a:gd name="connsiteX87" fmla="*/ 712062 w 3707083"/>
                <a:gd name="connsiteY87" fmla="*/ 2901256 h 3455252"/>
                <a:gd name="connsiteX88" fmla="*/ 684588 w 3707083"/>
                <a:gd name="connsiteY88" fmla="*/ 2919779 h 3455252"/>
                <a:gd name="connsiteX89" fmla="*/ 607291 w 3707083"/>
                <a:gd name="connsiteY89" fmla="*/ 2935384 h 3455252"/>
                <a:gd name="connsiteX90" fmla="*/ 408709 w 3707083"/>
                <a:gd name="connsiteY90" fmla="*/ 2736802 h 3455252"/>
                <a:gd name="connsiteX91" fmla="*/ 424315 w 3707083"/>
                <a:gd name="connsiteY91" fmla="*/ 2659505 h 3455252"/>
                <a:gd name="connsiteX92" fmla="*/ 452253 w 3707083"/>
                <a:gd name="connsiteY92" fmla="*/ 2618068 h 3455252"/>
                <a:gd name="connsiteX93" fmla="*/ 435701 w 3707083"/>
                <a:gd name="connsiteY93" fmla="*/ 2595690 h 3455252"/>
                <a:gd name="connsiteX94" fmla="*/ 421287 w 3707083"/>
                <a:gd name="connsiteY94" fmla="*/ 2600164 h 3455252"/>
                <a:gd name="connsiteX95" fmla="*/ 381266 w 3707083"/>
                <a:gd name="connsiteY95" fmla="*/ 2604198 h 3455252"/>
                <a:gd name="connsiteX96" fmla="*/ 182684 w 3707083"/>
                <a:gd name="connsiteY96" fmla="*/ 2405616 h 3455252"/>
                <a:gd name="connsiteX97" fmla="*/ 240848 w 3707083"/>
                <a:gd name="connsiteY97" fmla="*/ 2265197 h 3455252"/>
                <a:gd name="connsiteX98" fmla="*/ 254481 w 3707083"/>
                <a:gd name="connsiteY98" fmla="*/ 2256006 h 3455252"/>
                <a:gd name="connsiteX99" fmla="*/ 244122 w 3707083"/>
                <a:gd name="connsiteY99" fmla="*/ 2228320 h 3455252"/>
                <a:gd name="connsiteX100" fmla="*/ 228748 w 3707083"/>
                <a:gd name="connsiteY100" fmla="*/ 2229870 h 3455252"/>
                <a:gd name="connsiteX101" fmla="*/ 30166 w 3707083"/>
                <a:gd name="connsiteY101" fmla="*/ 2031288 h 3455252"/>
                <a:gd name="connsiteX102" fmla="*/ 151451 w 3707083"/>
                <a:gd name="connsiteY102" fmla="*/ 1848312 h 3455252"/>
                <a:gd name="connsiteX103" fmla="*/ 164968 w 3707083"/>
                <a:gd name="connsiteY103" fmla="*/ 1844116 h 3455252"/>
                <a:gd name="connsiteX104" fmla="*/ 164113 w 3707083"/>
                <a:gd name="connsiteY104" fmla="*/ 1828335 h 3455252"/>
                <a:gd name="connsiteX105" fmla="*/ 158561 w 3707083"/>
                <a:gd name="connsiteY105" fmla="*/ 1827776 h 3455252"/>
                <a:gd name="connsiteX106" fmla="*/ 0 w 3707083"/>
                <a:gd name="connsiteY106" fmla="*/ 1633228 h 3455252"/>
                <a:gd name="connsiteX107" fmla="*/ 158561 w 3707083"/>
                <a:gd name="connsiteY107" fmla="*/ 1438681 h 3455252"/>
                <a:gd name="connsiteX108" fmla="*/ 191874 w 3707083"/>
                <a:gd name="connsiteY108" fmla="*/ 1435322 h 3455252"/>
                <a:gd name="connsiteX109" fmla="*/ 195334 w 3707083"/>
                <a:gd name="connsiteY109" fmla="*/ 1415306 h 3455252"/>
                <a:gd name="connsiteX110" fmla="*/ 144471 w 3707083"/>
                <a:gd name="connsiteY110" fmla="*/ 1381345 h 3455252"/>
                <a:gd name="connsiteX111" fmla="*/ 86308 w 3707083"/>
                <a:gd name="connsiteY111" fmla="*/ 1242287 h 3455252"/>
                <a:gd name="connsiteX112" fmla="*/ 284890 w 3707083"/>
                <a:gd name="connsiteY112" fmla="*/ 1045629 h 3455252"/>
                <a:gd name="connsiteX113" fmla="*/ 324912 w 3707083"/>
                <a:gd name="connsiteY113" fmla="*/ 1049625 h 3455252"/>
                <a:gd name="connsiteX114" fmla="*/ 329240 w 3707083"/>
                <a:gd name="connsiteY114" fmla="*/ 1050955 h 3455252"/>
                <a:gd name="connsiteX115" fmla="*/ 336484 w 3707083"/>
                <a:gd name="connsiteY115" fmla="*/ 1037421 h 3455252"/>
                <a:gd name="connsiteX116" fmla="*/ 333812 w 3707083"/>
                <a:gd name="connsiteY116" fmla="*/ 1035609 h 3455252"/>
                <a:gd name="connsiteX117" fmla="*/ 275648 w 3707083"/>
                <a:gd name="connsiteY117" fmla="*/ 894402 h 3455252"/>
                <a:gd name="connsiteX118" fmla="*/ 474230 w 3707083"/>
                <a:gd name="connsiteY118" fmla="*/ 694705 h 3455252"/>
                <a:gd name="connsiteX119" fmla="*/ 551527 w 3707083"/>
                <a:gd name="connsiteY119" fmla="*/ 710398 h 3455252"/>
                <a:gd name="connsiteX120" fmla="*/ 563252 w 3707083"/>
                <a:gd name="connsiteY120" fmla="*/ 718347 h 3455252"/>
                <a:gd name="connsiteX121" fmla="*/ 581059 w 3707083"/>
                <a:gd name="connsiteY121" fmla="*/ 699423 h 3455252"/>
                <a:gd name="connsiteX122" fmla="*/ 567027 w 3707083"/>
                <a:gd name="connsiteY122" fmla="*/ 678611 h 3455252"/>
                <a:gd name="connsiteX123" fmla="*/ 551421 w 3707083"/>
                <a:gd name="connsiteY123" fmla="*/ 601314 h 3455252"/>
                <a:gd name="connsiteX124" fmla="*/ 750003 w 3707083"/>
                <a:gd name="connsiteY124" fmla="*/ 402732 h 3455252"/>
                <a:gd name="connsiteX125" fmla="*/ 827300 w 3707083"/>
                <a:gd name="connsiteY125" fmla="*/ 418338 h 3455252"/>
                <a:gd name="connsiteX126" fmla="*/ 875461 w 3707083"/>
                <a:gd name="connsiteY126" fmla="*/ 450808 h 3455252"/>
                <a:gd name="connsiteX127" fmla="*/ 893671 w 3707083"/>
                <a:gd name="connsiteY127" fmla="*/ 438121 h 3455252"/>
                <a:gd name="connsiteX128" fmla="*/ 889117 w 3707083"/>
                <a:gd name="connsiteY128" fmla="*/ 423539 h 3455252"/>
                <a:gd name="connsiteX129" fmla="*/ 885057 w 3707083"/>
                <a:gd name="connsiteY129" fmla="*/ 383518 h 3455252"/>
                <a:gd name="connsiteX130" fmla="*/ 1084878 w 3707083"/>
                <a:gd name="connsiteY130" fmla="*/ 184936 h 3455252"/>
                <a:gd name="connsiteX131" fmla="*/ 1226173 w 3707083"/>
                <a:gd name="connsiteY131" fmla="*/ 243099 h 3455252"/>
                <a:gd name="connsiteX132" fmla="*/ 1242647 w 3707083"/>
                <a:gd name="connsiteY132" fmla="*/ 267382 h 3455252"/>
                <a:gd name="connsiteX133" fmla="*/ 1263178 w 3707083"/>
                <a:gd name="connsiteY133" fmla="*/ 260381 h 3455252"/>
                <a:gd name="connsiteX134" fmla="*/ 1262185 w 3707083"/>
                <a:gd name="connsiteY134" fmla="*/ 250536 h 3455252"/>
                <a:gd name="connsiteX135" fmla="*/ 1460767 w 3707083"/>
                <a:gd name="connsiteY135" fmla="*/ 51954 h 3455252"/>
                <a:gd name="connsiteX136" fmla="*/ 1601186 w 3707083"/>
                <a:gd name="connsiteY136" fmla="*/ 110117 h 3455252"/>
                <a:gd name="connsiteX137" fmla="*/ 1643652 w 3707083"/>
                <a:gd name="connsiteY137" fmla="*/ 173103 h 3455252"/>
                <a:gd name="connsiteX138" fmla="*/ 1657117 w 3707083"/>
                <a:gd name="connsiteY138" fmla="*/ 171670 h 3455252"/>
                <a:gd name="connsiteX139" fmla="*/ 1658447 w 3707083"/>
                <a:gd name="connsiteY139" fmla="*/ 158561 h 3455252"/>
                <a:gd name="connsiteX140" fmla="*/ 1854208 w 3707083"/>
                <a:gd name="connsiteY140" fmla="*/ 0 h 345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3707083" h="3455252">
                  <a:moveTo>
                    <a:pt x="1854208" y="0"/>
                  </a:moveTo>
                  <a:cubicBezTo>
                    <a:pt x="1950771" y="0"/>
                    <a:pt x="2031337" y="68070"/>
                    <a:pt x="2049969" y="158561"/>
                  </a:cubicBezTo>
                  <a:lnTo>
                    <a:pt x="2051319" y="171863"/>
                  </a:lnTo>
                  <a:lnTo>
                    <a:pt x="2061972" y="173378"/>
                  </a:lnTo>
                  <a:lnTo>
                    <a:pt x="2065183" y="163036"/>
                  </a:lnTo>
                  <a:cubicBezTo>
                    <a:pt x="2095329" y="91762"/>
                    <a:pt x="2165904" y="41751"/>
                    <a:pt x="2248159" y="41751"/>
                  </a:cubicBezTo>
                  <a:cubicBezTo>
                    <a:pt x="2357833" y="41751"/>
                    <a:pt x="2446741" y="130659"/>
                    <a:pt x="2446741" y="240333"/>
                  </a:cubicBezTo>
                  <a:lnTo>
                    <a:pt x="2444737" y="260214"/>
                  </a:lnTo>
                  <a:lnTo>
                    <a:pt x="2462477" y="265920"/>
                  </a:lnTo>
                  <a:lnTo>
                    <a:pt x="2484868" y="232709"/>
                  </a:lnTo>
                  <a:cubicBezTo>
                    <a:pt x="2520805" y="196773"/>
                    <a:pt x="2570450" y="174546"/>
                    <a:pt x="2625287" y="174546"/>
                  </a:cubicBezTo>
                  <a:cubicBezTo>
                    <a:pt x="2734961" y="174546"/>
                    <a:pt x="2823869" y="263454"/>
                    <a:pt x="2823869" y="373128"/>
                  </a:cubicBezTo>
                  <a:cubicBezTo>
                    <a:pt x="2823869" y="386837"/>
                    <a:pt x="2822480" y="400222"/>
                    <a:pt x="2819835" y="413149"/>
                  </a:cubicBezTo>
                  <a:lnTo>
                    <a:pt x="2810916" y="441880"/>
                  </a:lnTo>
                  <a:lnTo>
                    <a:pt x="2823542" y="449903"/>
                  </a:lnTo>
                  <a:lnTo>
                    <a:pt x="2876943" y="413899"/>
                  </a:lnTo>
                  <a:cubicBezTo>
                    <a:pt x="2900701" y="403850"/>
                    <a:pt x="2926822" y="398293"/>
                    <a:pt x="2954240" y="398293"/>
                  </a:cubicBezTo>
                  <a:cubicBezTo>
                    <a:pt x="3063914" y="398293"/>
                    <a:pt x="3152822" y="487201"/>
                    <a:pt x="3152822" y="596875"/>
                  </a:cubicBezTo>
                  <a:cubicBezTo>
                    <a:pt x="3152822" y="624294"/>
                    <a:pt x="3147266" y="650414"/>
                    <a:pt x="3137217" y="674172"/>
                  </a:cubicBezTo>
                  <a:lnTo>
                    <a:pt x="3122021" y="696711"/>
                  </a:lnTo>
                  <a:lnTo>
                    <a:pt x="3136651" y="711810"/>
                  </a:lnTo>
                  <a:lnTo>
                    <a:pt x="3154286" y="699921"/>
                  </a:lnTo>
                  <a:cubicBezTo>
                    <a:pt x="3178044" y="689872"/>
                    <a:pt x="3204165" y="684315"/>
                    <a:pt x="3231583" y="684315"/>
                  </a:cubicBezTo>
                  <a:cubicBezTo>
                    <a:pt x="3341257" y="684315"/>
                    <a:pt x="3430165" y="773223"/>
                    <a:pt x="3430165" y="882897"/>
                  </a:cubicBezTo>
                  <a:cubicBezTo>
                    <a:pt x="3430165" y="937734"/>
                    <a:pt x="3407938" y="987380"/>
                    <a:pt x="3372002" y="1023316"/>
                  </a:cubicBezTo>
                  <a:lnTo>
                    <a:pt x="3364293" y="1028513"/>
                  </a:lnTo>
                  <a:lnTo>
                    <a:pt x="3364447" y="1028796"/>
                  </a:lnTo>
                  <a:lnTo>
                    <a:pt x="3371290" y="1026672"/>
                  </a:lnTo>
                  <a:cubicBezTo>
                    <a:pt x="3384217" y="1024026"/>
                    <a:pt x="3397602" y="1022637"/>
                    <a:pt x="3411311" y="1022637"/>
                  </a:cubicBezTo>
                  <a:cubicBezTo>
                    <a:pt x="3520985" y="1022637"/>
                    <a:pt x="3609893" y="1111545"/>
                    <a:pt x="3609893" y="1221219"/>
                  </a:cubicBezTo>
                  <a:cubicBezTo>
                    <a:pt x="3609893" y="1276056"/>
                    <a:pt x="3587666" y="1325702"/>
                    <a:pt x="3551730" y="1361638"/>
                  </a:cubicBezTo>
                  <a:lnTo>
                    <a:pt x="3505513" y="1392798"/>
                  </a:lnTo>
                  <a:lnTo>
                    <a:pt x="3506609" y="1396474"/>
                  </a:lnTo>
                  <a:lnTo>
                    <a:pt x="3508625" y="1407895"/>
                  </a:lnTo>
                  <a:lnTo>
                    <a:pt x="3548522" y="1411917"/>
                  </a:lnTo>
                  <a:cubicBezTo>
                    <a:pt x="3639013" y="1430434"/>
                    <a:pt x="3707083" y="1510499"/>
                    <a:pt x="3707083" y="1606464"/>
                  </a:cubicBezTo>
                  <a:cubicBezTo>
                    <a:pt x="3707083" y="1702429"/>
                    <a:pt x="3639013" y="1782495"/>
                    <a:pt x="3548522" y="1801012"/>
                  </a:cubicBezTo>
                  <a:lnTo>
                    <a:pt x="3542087" y="1801660"/>
                  </a:lnTo>
                  <a:lnTo>
                    <a:pt x="3541381" y="1812086"/>
                  </a:lnTo>
                  <a:lnTo>
                    <a:pt x="3560898" y="1818145"/>
                  </a:lnTo>
                  <a:cubicBezTo>
                    <a:pt x="3632172" y="1848291"/>
                    <a:pt x="3682183" y="1918866"/>
                    <a:pt x="3682183" y="2001121"/>
                  </a:cubicBezTo>
                  <a:cubicBezTo>
                    <a:pt x="3682183" y="2110795"/>
                    <a:pt x="3593275" y="2199703"/>
                    <a:pt x="3483601" y="2199703"/>
                  </a:cubicBezTo>
                  <a:lnTo>
                    <a:pt x="3470109" y="2198343"/>
                  </a:lnTo>
                  <a:lnTo>
                    <a:pt x="3463188" y="2218223"/>
                  </a:lnTo>
                  <a:lnTo>
                    <a:pt x="3494334" y="2239223"/>
                  </a:lnTo>
                  <a:cubicBezTo>
                    <a:pt x="3530270" y="2275159"/>
                    <a:pt x="3552497" y="2324804"/>
                    <a:pt x="3552497" y="2379641"/>
                  </a:cubicBezTo>
                  <a:cubicBezTo>
                    <a:pt x="3552497" y="2489315"/>
                    <a:pt x="3463589" y="2578223"/>
                    <a:pt x="3353915" y="2578223"/>
                  </a:cubicBezTo>
                  <a:cubicBezTo>
                    <a:pt x="3340206" y="2578223"/>
                    <a:pt x="3326821" y="2576834"/>
                    <a:pt x="3313894" y="2574189"/>
                  </a:cubicBezTo>
                  <a:lnTo>
                    <a:pt x="3291702" y="2567300"/>
                  </a:lnTo>
                  <a:lnTo>
                    <a:pt x="3279074" y="2586672"/>
                  </a:lnTo>
                  <a:lnTo>
                    <a:pt x="3309356" y="2631585"/>
                  </a:lnTo>
                  <a:cubicBezTo>
                    <a:pt x="3319405" y="2655343"/>
                    <a:pt x="3324961" y="2681464"/>
                    <a:pt x="3324961" y="2708882"/>
                  </a:cubicBezTo>
                  <a:cubicBezTo>
                    <a:pt x="3324961" y="2818556"/>
                    <a:pt x="3236053" y="2907464"/>
                    <a:pt x="3126379" y="2907464"/>
                  </a:cubicBezTo>
                  <a:cubicBezTo>
                    <a:pt x="3098961" y="2907464"/>
                    <a:pt x="3072840" y="2901907"/>
                    <a:pt x="3049082" y="2891859"/>
                  </a:cubicBezTo>
                  <a:lnTo>
                    <a:pt x="3024304" y="2875153"/>
                  </a:lnTo>
                  <a:lnTo>
                    <a:pt x="3007605" y="2888853"/>
                  </a:lnTo>
                  <a:lnTo>
                    <a:pt x="3019809" y="2906954"/>
                  </a:lnTo>
                  <a:cubicBezTo>
                    <a:pt x="3029858" y="2930712"/>
                    <a:pt x="3035414" y="2956833"/>
                    <a:pt x="3035414" y="2984251"/>
                  </a:cubicBezTo>
                  <a:cubicBezTo>
                    <a:pt x="3035414" y="3093925"/>
                    <a:pt x="2946506" y="3182833"/>
                    <a:pt x="2836832" y="3182833"/>
                  </a:cubicBezTo>
                  <a:cubicBezTo>
                    <a:pt x="2781995" y="3182833"/>
                    <a:pt x="2732350" y="3160606"/>
                    <a:pt x="2696413" y="3124670"/>
                  </a:cubicBezTo>
                  <a:lnTo>
                    <a:pt x="2687027" y="3110749"/>
                  </a:lnTo>
                  <a:lnTo>
                    <a:pt x="2669269" y="3119582"/>
                  </a:lnTo>
                  <a:lnTo>
                    <a:pt x="2672903" y="3155627"/>
                  </a:lnTo>
                  <a:cubicBezTo>
                    <a:pt x="2672903" y="3265301"/>
                    <a:pt x="2583995" y="3354209"/>
                    <a:pt x="2474321" y="3354209"/>
                  </a:cubicBezTo>
                  <a:cubicBezTo>
                    <a:pt x="2419484" y="3354209"/>
                    <a:pt x="2369839" y="3331982"/>
                    <a:pt x="2333902" y="3296046"/>
                  </a:cubicBezTo>
                  <a:lnTo>
                    <a:pt x="2307776" y="3257296"/>
                  </a:lnTo>
                  <a:lnTo>
                    <a:pt x="2283814" y="3262814"/>
                  </a:lnTo>
                  <a:lnTo>
                    <a:pt x="2280221" y="3296691"/>
                  </a:lnTo>
                  <a:cubicBezTo>
                    <a:pt x="2260735" y="3387182"/>
                    <a:pt x="2176480" y="3455252"/>
                    <a:pt x="2075494" y="3455252"/>
                  </a:cubicBezTo>
                  <a:cubicBezTo>
                    <a:pt x="1988935" y="3455252"/>
                    <a:pt x="1914668" y="3405241"/>
                    <a:pt x="1882944" y="3333967"/>
                  </a:cubicBezTo>
                  <a:lnTo>
                    <a:pt x="1876698" y="3314847"/>
                  </a:lnTo>
                  <a:lnTo>
                    <a:pt x="1856558" y="3315795"/>
                  </a:lnTo>
                  <a:lnTo>
                    <a:pt x="1850917" y="3333967"/>
                  </a:lnTo>
                  <a:cubicBezTo>
                    <a:pt x="1820770" y="3405241"/>
                    <a:pt x="1750196" y="3455252"/>
                    <a:pt x="1667940" y="3455252"/>
                  </a:cubicBezTo>
                  <a:cubicBezTo>
                    <a:pt x="1571975" y="3455252"/>
                    <a:pt x="1491910" y="3387182"/>
                    <a:pt x="1473393" y="3296691"/>
                  </a:cubicBezTo>
                  <a:lnTo>
                    <a:pt x="1471201" y="3274950"/>
                  </a:lnTo>
                  <a:lnTo>
                    <a:pt x="1440792" y="3267128"/>
                  </a:lnTo>
                  <a:lnTo>
                    <a:pt x="1414727" y="3305788"/>
                  </a:lnTo>
                  <a:cubicBezTo>
                    <a:pt x="1378791" y="3341724"/>
                    <a:pt x="1329145" y="3363951"/>
                    <a:pt x="1274308" y="3363951"/>
                  </a:cubicBezTo>
                  <a:cubicBezTo>
                    <a:pt x="1164634" y="3363951"/>
                    <a:pt x="1075726" y="3275043"/>
                    <a:pt x="1075726" y="3165369"/>
                  </a:cubicBezTo>
                  <a:lnTo>
                    <a:pt x="1078268" y="3140157"/>
                  </a:lnTo>
                  <a:lnTo>
                    <a:pt x="1054549" y="3128940"/>
                  </a:lnTo>
                  <a:lnTo>
                    <a:pt x="1051253" y="3133829"/>
                  </a:lnTo>
                  <a:cubicBezTo>
                    <a:pt x="1015317" y="3169765"/>
                    <a:pt x="965671" y="3191992"/>
                    <a:pt x="910834" y="3191992"/>
                  </a:cubicBezTo>
                  <a:cubicBezTo>
                    <a:pt x="801160" y="3191992"/>
                    <a:pt x="712252" y="3103084"/>
                    <a:pt x="712252" y="2993410"/>
                  </a:cubicBezTo>
                  <a:cubicBezTo>
                    <a:pt x="712252" y="2965992"/>
                    <a:pt x="717809" y="2939871"/>
                    <a:pt x="727858" y="2916113"/>
                  </a:cubicBezTo>
                  <a:lnTo>
                    <a:pt x="728578" y="2915046"/>
                  </a:lnTo>
                  <a:lnTo>
                    <a:pt x="712062" y="2901256"/>
                  </a:lnTo>
                  <a:lnTo>
                    <a:pt x="684588" y="2919779"/>
                  </a:lnTo>
                  <a:cubicBezTo>
                    <a:pt x="660830" y="2929828"/>
                    <a:pt x="634710" y="2935384"/>
                    <a:pt x="607291" y="2935384"/>
                  </a:cubicBezTo>
                  <a:cubicBezTo>
                    <a:pt x="497617" y="2935384"/>
                    <a:pt x="408709" y="2846476"/>
                    <a:pt x="408709" y="2736802"/>
                  </a:cubicBezTo>
                  <a:cubicBezTo>
                    <a:pt x="408709" y="2709384"/>
                    <a:pt x="414266" y="2683263"/>
                    <a:pt x="424315" y="2659505"/>
                  </a:cubicBezTo>
                  <a:lnTo>
                    <a:pt x="452253" y="2618068"/>
                  </a:lnTo>
                  <a:lnTo>
                    <a:pt x="435701" y="2595690"/>
                  </a:lnTo>
                  <a:lnTo>
                    <a:pt x="421287" y="2600164"/>
                  </a:lnTo>
                  <a:cubicBezTo>
                    <a:pt x="408360" y="2602809"/>
                    <a:pt x="394975" y="2604198"/>
                    <a:pt x="381266" y="2604198"/>
                  </a:cubicBezTo>
                  <a:cubicBezTo>
                    <a:pt x="271592" y="2604198"/>
                    <a:pt x="182684" y="2515290"/>
                    <a:pt x="182684" y="2405616"/>
                  </a:cubicBezTo>
                  <a:cubicBezTo>
                    <a:pt x="182684" y="2350779"/>
                    <a:pt x="204911" y="2301134"/>
                    <a:pt x="240848" y="2265197"/>
                  </a:cubicBezTo>
                  <a:lnTo>
                    <a:pt x="254481" y="2256006"/>
                  </a:lnTo>
                  <a:lnTo>
                    <a:pt x="244122" y="2228320"/>
                  </a:lnTo>
                  <a:lnTo>
                    <a:pt x="228748" y="2229870"/>
                  </a:lnTo>
                  <a:cubicBezTo>
                    <a:pt x="119074" y="2229870"/>
                    <a:pt x="30166" y="2140962"/>
                    <a:pt x="30166" y="2031288"/>
                  </a:cubicBezTo>
                  <a:cubicBezTo>
                    <a:pt x="30166" y="1949033"/>
                    <a:pt x="80177" y="1878458"/>
                    <a:pt x="151451" y="1848312"/>
                  </a:cubicBezTo>
                  <a:lnTo>
                    <a:pt x="164968" y="1844116"/>
                  </a:lnTo>
                  <a:lnTo>
                    <a:pt x="164113" y="1828335"/>
                  </a:lnTo>
                  <a:lnTo>
                    <a:pt x="158561" y="1827776"/>
                  </a:lnTo>
                  <a:cubicBezTo>
                    <a:pt x="68070" y="1809259"/>
                    <a:pt x="0" y="1729193"/>
                    <a:pt x="0" y="1633228"/>
                  </a:cubicBezTo>
                  <a:cubicBezTo>
                    <a:pt x="0" y="1537263"/>
                    <a:pt x="68070" y="1457198"/>
                    <a:pt x="158561" y="1438681"/>
                  </a:cubicBezTo>
                  <a:lnTo>
                    <a:pt x="191874" y="1435322"/>
                  </a:lnTo>
                  <a:lnTo>
                    <a:pt x="195334" y="1415306"/>
                  </a:lnTo>
                  <a:lnTo>
                    <a:pt x="144471" y="1381345"/>
                  </a:lnTo>
                  <a:cubicBezTo>
                    <a:pt x="108535" y="1345757"/>
                    <a:pt x="86308" y="1296593"/>
                    <a:pt x="86308" y="1242287"/>
                  </a:cubicBezTo>
                  <a:cubicBezTo>
                    <a:pt x="86308" y="1133676"/>
                    <a:pt x="175216" y="1045629"/>
                    <a:pt x="284890" y="1045629"/>
                  </a:cubicBezTo>
                  <a:cubicBezTo>
                    <a:pt x="298600" y="1045629"/>
                    <a:pt x="311984" y="1047005"/>
                    <a:pt x="324912" y="1049625"/>
                  </a:cubicBezTo>
                  <a:lnTo>
                    <a:pt x="329240" y="1050955"/>
                  </a:lnTo>
                  <a:lnTo>
                    <a:pt x="336484" y="1037421"/>
                  </a:lnTo>
                  <a:lnTo>
                    <a:pt x="333812" y="1035609"/>
                  </a:lnTo>
                  <a:cubicBezTo>
                    <a:pt x="297875" y="999471"/>
                    <a:pt x="275648" y="949547"/>
                    <a:pt x="275648" y="894402"/>
                  </a:cubicBezTo>
                  <a:cubicBezTo>
                    <a:pt x="275648" y="784112"/>
                    <a:pt x="364556" y="694705"/>
                    <a:pt x="474230" y="694705"/>
                  </a:cubicBezTo>
                  <a:cubicBezTo>
                    <a:pt x="501649" y="694705"/>
                    <a:pt x="527769" y="700293"/>
                    <a:pt x="551527" y="710398"/>
                  </a:cubicBezTo>
                  <a:lnTo>
                    <a:pt x="563252" y="718347"/>
                  </a:lnTo>
                  <a:lnTo>
                    <a:pt x="581059" y="699423"/>
                  </a:lnTo>
                  <a:lnTo>
                    <a:pt x="567027" y="678611"/>
                  </a:lnTo>
                  <a:cubicBezTo>
                    <a:pt x="556978" y="654853"/>
                    <a:pt x="551421" y="628733"/>
                    <a:pt x="551421" y="601314"/>
                  </a:cubicBezTo>
                  <a:cubicBezTo>
                    <a:pt x="551421" y="491640"/>
                    <a:pt x="640329" y="402732"/>
                    <a:pt x="750003" y="402732"/>
                  </a:cubicBezTo>
                  <a:cubicBezTo>
                    <a:pt x="777422" y="402732"/>
                    <a:pt x="803542" y="408289"/>
                    <a:pt x="827300" y="418338"/>
                  </a:cubicBezTo>
                  <a:lnTo>
                    <a:pt x="875461" y="450808"/>
                  </a:lnTo>
                  <a:lnTo>
                    <a:pt x="893671" y="438121"/>
                  </a:lnTo>
                  <a:lnTo>
                    <a:pt x="889117" y="423539"/>
                  </a:lnTo>
                  <a:cubicBezTo>
                    <a:pt x="886455" y="410612"/>
                    <a:pt x="885057" y="397227"/>
                    <a:pt x="885057" y="383518"/>
                  </a:cubicBezTo>
                  <a:cubicBezTo>
                    <a:pt x="885057" y="273844"/>
                    <a:pt x="974520" y="184936"/>
                    <a:pt x="1084878" y="184936"/>
                  </a:cubicBezTo>
                  <a:cubicBezTo>
                    <a:pt x="1140057" y="184936"/>
                    <a:pt x="1190012" y="207163"/>
                    <a:pt x="1226173" y="243099"/>
                  </a:cubicBezTo>
                  <a:lnTo>
                    <a:pt x="1242647" y="267382"/>
                  </a:lnTo>
                  <a:lnTo>
                    <a:pt x="1263178" y="260381"/>
                  </a:lnTo>
                  <a:lnTo>
                    <a:pt x="1262185" y="250536"/>
                  </a:lnTo>
                  <a:cubicBezTo>
                    <a:pt x="1262185" y="140862"/>
                    <a:pt x="1351093" y="51954"/>
                    <a:pt x="1460767" y="51954"/>
                  </a:cubicBezTo>
                  <a:cubicBezTo>
                    <a:pt x="1515604" y="51954"/>
                    <a:pt x="1565250" y="74181"/>
                    <a:pt x="1601186" y="110117"/>
                  </a:cubicBezTo>
                  <a:lnTo>
                    <a:pt x="1643652" y="173103"/>
                  </a:lnTo>
                  <a:lnTo>
                    <a:pt x="1657117" y="171670"/>
                  </a:lnTo>
                  <a:lnTo>
                    <a:pt x="1658447" y="158561"/>
                  </a:lnTo>
                  <a:cubicBezTo>
                    <a:pt x="1677079" y="68070"/>
                    <a:pt x="1757645" y="0"/>
                    <a:pt x="1854208" y="0"/>
                  </a:cubicBezTo>
                  <a:close/>
                </a:path>
              </a:pathLst>
            </a:custGeom>
            <a:solidFill>
              <a:srgbClr val="F49B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00" b="1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7683B37-C747-4939-A169-6C701EE4CF68}"/>
                </a:ext>
              </a:extLst>
            </p:cNvPr>
            <p:cNvSpPr txBox="1"/>
            <p:nvPr/>
          </p:nvSpPr>
          <p:spPr>
            <a:xfrm>
              <a:off x="6419816" y="2847311"/>
              <a:ext cx="1598677" cy="976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endPara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43DD32-B599-4495-B263-C8C30AAAF116}"/>
              </a:ext>
            </a:extLst>
          </p:cNvPr>
          <p:cNvGrpSpPr/>
          <p:nvPr/>
        </p:nvGrpSpPr>
        <p:grpSpPr>
          <a:xfrm>
            <a:off x="8126730" y="4700296"/>
            <a:ext cx="1530183" cy="1482355"/>
            <a:chOff x="6284910" y="2558220"/>
            <a:chExt cx="1868491" cy="174156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62B2EB-99FB-4832-8B7C-6D187F83B9C6}"/>
                </a:ext>
              </a:extLst>
            </p:cNvPr>
            <p:cNvSpPr/>
            <p:nvPr/>
          </p:nvSpPr>
          <p:spPr>
            <a:xfrm>
              <a:off x="6284910" y="2558220"/>
              <a:ext cx="1868491" cy="1741560"/>
            </a:xfrm>
            <a:custGeom>
              <a:avLst/>
              <a:gdLst>
                <a:gd name="connsiteX0" fmla="*/ 1854208 w 3707083"/>
                <a:gd name="connsiteY0" fmla="*/ 0 h 3455252"/>
                <a:gd name="connsiteX1" fmla="*/ 2049969 w 3707083"/>
                <a:gd name="connsiteY1" fmla="*/ 158561 h 3455252"/>
                <a:gd name="connsiteX2" fmla="*/ 2051319 w 3707083"/>
                <a:gd name="connsiteY2" fmla="*/ 171863 h 3455252"/>
                <a:gd name="connsiteX3" fmla="*/ 2061972 w 3707083"/>
                <a:gd name="connsiteY3" fmla="*/ 173378 h 3455252"/>
                <a:gd name="connsiteX4" fmla="*/ 2065183 w 3707083"/>
                <a:gd name="connsiteY4" fmla="*/ 163036 h 3455252"/>
                <a:gd name="connsiteX5" fmla="*/ 2248159 w 3707083"/>
                <a:gd name="connsiteY5" fmla="*/ 41751 h 3455252"/>
                <a:gd name="connsiteX6" fmla="*/ 2446741 w 3707083"/>
                <a:gd name="connsiteY6" fmla="*/ 240333 h 3455252"/>
                <a:gd name="connsiteX7" fmla="*/ 2444737 w 3707083"/>
                <a:gd name="connsiteY7" fmla="*/ 260214 h 3455252"/>
                <a:gd name="connsiteX8" fmla="*/ 2462477 w 3707083"/>
                <a:gd name="connsiteY8" fmla="*/ 265920 h 3455252"/>
                <a:gd name="connsiteX9" fmla="*/ 2484868 w 3707083"/>
                <a:gd name="connsiteY9" fmla="*/ 232709 h 3455252"/>
                <a:gd name="connsiteX10" fmla="*/ 2625287 w 3707083"/>
                <a:gd name="connsiteY10" fmla="*/ 174546 h 3455252"/>
                <a:gd name="connsiteX11" fmla="*/ 2823869 w 3707083"/>
                <a:gd name="connsiteY11" fmla="*/ 373128 h 3455252"/>
                <a:gd name="connsiteX12" fmla="*/ 2819835 w 3707083"/>
                <a:gd name="connsiteY12" fmla="*/ 413149 h 3455252"/>
                <a:gd name="connsiteX13" fmla="*/ 2810916 w 3707083"/>
                <a:gd name="connsiteY13" fmla="*/ 441880 h 3455252"/>
                <a:gd name="connsiteX14" fmla="*/ 2823542 w 3707083"/>
                <a:gd name="connsiteY14" fmla="*/ 449903 h 3455252"/>
                <a:gd name="connsiteX15" fmla="*/ 2876943 w 3707083"/>
                <a:gd name="connsiteY15" fmla="*/ 413899 h 3455252"/>
                <a:gd name="connsiteX16" fmla="*/ 2954240 w 3707083"/>
                <a:gd name="connsiteY16" fmla="*/ 398293 h 3455252"/>
                <a:gd name="connsiteX17" fmla="*/ 3152822 w 3707083"/>
                <a:gd name="connsiteY17" fmla="*/ 596875 h 3455252"/>
                <a:gd name="connsiteX18" fmla="*/ 3137217 w 3707083"/>
                <a:gd name="connsiteY18" fmla="*/ 674172 h 3455252"/>
                <a:gd name="connsiteX19" fmla="*/ 3122021 w 3707083"/>
                <a:gd name="connsiteY19" fmla="*/ 696711 h 3455252"/>
                <a:gd name="connsiteX20" fmla="*/ 3136651 w 3707083"/>
                <a:gd name="connsiteY20" fmla="*/ 711810 h 3455252"/>
                <a:gd name="connsiteX21" fmla="*/ 3154286 w 3707083"/>
                <a:gd name="connsiteY21" fmla="*/ 699921 h 3455252"/>
                <a:gd name="connsiteX22" fmla="*/ 3231583 w 3707083"/>
                <a:gd name="connsiteY22" fmla="*/ 684315 h 3455252"/>
                <a:gd name="connsiteX23" fmla="*/ 3430165 w 3707083"/>
                <a:gd name="connsiteY23" fmla="*/ 882897 h 3455252"/>
                <a:gd name="connsiteX24" fmla="*/ 3372002 w 3707083"/>
                <a:gd name="connsiteY24" fmla="*/ 1023316 h 3455252"/>
                <a:gd name="connsiteX25" fmla="*/ 3364293 w 3707083"/>
                <a:gd name="connsiteY25" fmla="*/ 1028513 h 3455252"/>
                <a:gd name="connsiteX26" fmla="*/ 3364447 w 3707083"/>
                <a:gd name="connsiteY26" fmla="*/ 1028796 h 3455252"/>
                <a:gd name="connsiteX27" fmla="*/ 3371290 w 3707083"/>
                <a:gd name="connsiteY27" fmla="*/ 1026672 h 3455252"/>
                <a:gd name="connsiteX28" fmla="*/ 3411311 w 3707083"/>
                <a:gd name="connsiteY28" fmla="*/ 1022637 h 3455252"/>
                <a:gd name="connsiteX29" fmla="*/ 3609893 w 3707083"/>
                <a:gd name="connsiteY29" fmla="*/ 1221219 h 3455252"/>
                <a:gd name="connsiteX30" fmla="*/ 3551730 w 3707083"/>
                <a:gd name="connsiteY30" fmla="*/ 1361638 h 3455252"/>
                <a:gd name="connsiteX31" fmla="*/ 3505513 w 3707083"/>
                <a:gd name="connsiteY31" fmla="*/ 1392798 h 3455252"/>
                <a:gd name="connsiteX32" fmla="*/ 3506609 w 3707083"/>
                <a:gd name="connsiteY32" fmla="*/ 1396474 h 3455252"/>
                <a:gd name="connsiteX33" fmla="*/ 3508625 w 3707083"/>
                <a:gd name="connsiteY33" fmla="*/ 1407895 h 3455252"/>
                <a:gd name="connsiteX34" fmla="*/ 3548522 w 3707083"/>
                <a:gd name="connsiteY34" fmla="*/ 1411917 h 3455252"/>
                <a:gd name="connsiteX35" fmla="*/ 3707083 w 3707083"/>
                <a:gd name="connsiteY35" fmla="*/ 1606464 h 3455252"/>
                <a:gd name="connsiteX36" fmla="*/ 3548522 w 3707083"/>
                <a:gd name="connsiteY36" fmla="*/ 1801012 h 3455252"/>
                <a:gd name="connsiteX37" fmla="*/ 3542087 w 3707083"/>
                <a:gd name="connsiteY37" fmla="*/ 1801660 h 3455252"/>
                <a:gd name="connsiteX38" fmla="*/ 3541381 w 3707083"/>
                <a:gd name="connsiteY38" fmla="*/ 1812086 h 3455252"/>
                <a:gd name="connsiteX39" fmla="*/ 3560898 w 3707083"/>
                <a:gd name="connsiteY39" fmla="*/ 1818145 h 3455252"/>
                <a:gd name="connsiteX40" fmla="*/ 3682183 w 3707083"/>
                <a:gd name="connsiteY40" fmla="*/ 2001121 h 3455252"/>
                <a:gd name="connsiteX41" fmla="*/ 3483601 w 3707083"/>
                <a:gd name="connsiteY41" fmla="*/ 2199703 h 3455252"/>
                <a:gd name="connsiteX42" fmla="*/ 3470109 w 3707083"/>
                <a:gd name="connsiteY42" fmla="*/ 2198343 h 3455252"/>
                <a:gd name="connsiteX43" fmla="*/ 3463188 w 3707083"/>
                <a:gd name="connsiteY43" fmla="*/ 2218223 h 3455252"/>
                <a:gd name="connsiteX44" fmla="*/ 3494334 w 3707083"/>
                <a:gd name="connsiteY44" fmla="*/ 2239223 h 3455252"/>
                <a:gd name="connsiteX45" fmla="*/ 3552497 w 3707083"/>
                <a:gd name="connsiteY45" fmla="*/ 2379641 h 3455252"/>
                <a:gd name="connsiteX46" fmla="*/ 3353915 w 3707083"/>
                <a:gd name="connsiteY46" fmla="*/ 2578223 h 3455252"/>
                <a:gd name="connsiteX47" fmla="*/ 3313894 w 3707083"/>
                <a:gd name="connsiteY47" fmla="*/ 2574189 h 3455252"/>
                <a:gd name="connsiteX48" fmla="*/ 3291702 w 3707083"/>
                <a:gd name="connsiteY48" fmla="*/ 2567300 h 3455252"/>
                <a:gd name="connsiteX49" fmla="*/ 3279074 w 3707083"/>
                <a:gd name="connsiteY49" fmla="*/ 2586672 h 3455252"/>
                <a:gd name="connsiteX50" fmla="*/ 3309356 w 3707083"/>
                <a:gd name="connsiteY50" fmla="*/ 2631585 h 3455252"/>
                <a:gd name="connsiteX51" fmla="*/ 3324961 w 3707083"/>
                <a:gd name="connsiteY51" fmla="*/ 2708882 h 3455252"/>
                <a:gd name="connsiteX52" fmla="*/ 3126379 w 3707083"/>
                <a:gd name="connsiteY52" fmla="*/ 2907464 h 3455252"/>
                <a:gd name="connsiteX53" fmla="*/ 3049082 w 3707083"/>
                <a:gd name="connsiteY53" fmla="*/ 2891859 h 3455252"/>
                <a:gd name="connsiteX54" fmla="*/ 3024304 w 3707083"/>
                <a:gd name="connsiteY54" fmla="*/ 2875153 h 3455252"/>
                <a:gd name="connsiteX55" fmla="*/ 3007605 w 3707083"/>
                <a:gd name="connsiteY55" fmla="*/ 2888853 h 3455252"/>
                <a:gd name="connsiteX56" fmla="*/ 3019809 w 3707083"/>
                <a:gd name="connsiteY56" fmla="*/ 2906954 h 3455252"/>
                <a:gd name="connsiteX57" fmla="*/ 3035414 w 3707083"/>
                <a:gd name="connsiteY57" fmla="*/ 2984251 h 3455252"/>
                <a:gd name="connsiteX58" fmla="*/ 2836832 w 3707083"/>
                <a:gd name="connsiteY58" fmla="*/ 3182833 h 3455252"/>
                <a:gd name="connsiteX59" fmla="*/ 2696413 w 3707083"/>
                <a:gd name="connsiteY59" fmla="*/ 3124670 h 3455252"/>
                <a:gd name="connsiteX60" fmla="*/ 2687027 w 3707083"/>
                <a:gd name="connsiteY60" fmla="*/ 3110749 h 3455252"/>
                <a:gd name="connsiteX61" fmla="*/ 2669269 w 3707083"/>
                <a:gd name="connsiteY61" fmla="*/ 3119582 h 3455252"/>
                <a:gd name="connsiteX62" fmla="*/ 2672903 w 3707083"/>
                <a:gd name="connsiteY62" fmla="*/ 3155627 h 3455252"/>
                <a:gd name="connsiteX63" fmla="*/ 2474321 w 3707083"/>
                <a:gd name="connsiteY63" fmla="*/ 3354209 h 3455252"/>
                <a:gd name="connsiteX64" fmla="*/ 2333902 w 3707083"/>
                <a:gd name="connsiteY64" fmla="*/ 3296046 h 3455252"/>
                <a:gd name="connsiteX65" fmla="*/ 2307776 w 3707083"/>
                <a:gd name="connsiteY65" fmla="*/ 3257296 h 3455252"/>
                <a:gd name="connsiteX66" fmla="*/ 2283814 w 3707083"/>
                <a:gd name="connsiteY66" fmla="*/ 3262814 h 3455252"/>
                <a:gd name="connsiteX67" fmla="*/ 2280221 w 3707083"/>
                <a:gd name="connsiteY67" fmla="*/ 3296691 h 3455252"/>
                <a:gd name="connsiteX68" fmla="*/ 2075494 w 3707083"/>
                <a:gd name="connsiteY68" fmla="*/ 3455252 h 3455252"/>
                <a:gd name="connsiteX69" fmla="*/ 1882944 w 3707083"/>
                <a:gd name="connsiteY69" fmla="*/ 3333967 h 3455252"/>
                <a:gd name="connsiteX70" fmla="*/ 1876698 w 3707083"/>
                <a:gd name="connsiteY70" fmla="*/ 3314847 h 3455252"/>
                <a:gd name="connsiteX71" fmla="*/ 1856558 w 3707083"/>
                <a:gd name="connsiteY71" fmla="*/ 3315795 h 3455252"/>
                <a:gd name="connsiteX72" fmla="*/ 1850917 w 3707083"/>
                <a:gd name="connsiteY72" fmla="*/ 3333967 h 3455252"/>
                <a:gd name="connsiteX73" fmla="*/ 1667940 w 3707083"/>
                <a:gd name="connsiteY73" fmla="*/ 3455252 h 3455252"/>
                <a:gd name="connsiteX74" fmla="*/ 1473393 w 3707083"/>
                <a:gd name="connsiteY74" fmla="*/ 3296691 h 3455252"/>
                <a:gd name="connsiteX75" fmla="*/ 1471201 w 3707083"/>
                <a:gd name="connsiteY75" fmla="*/ 3274950 h 3455252"/>
                <a:gd name="connsiteX76" fmla="*/ 1440792 w 3707083"/>
                <a:gd name="connsiteY76" fmla="*/ 3267128 h 3455252"/>
                <a:gd name="connsiteX77" fmla="*/ 1414727 w 3707083"/>
                <a:gd name="connsiteY77" fmla="*/ 3305788 h 3455252"/>
                <a:gd name="connsiteX78" fmla="*/ 1274308 w 3707083"/>
                <a:gd name="connsiteY78" fmla="*/ 3363951 h 3455252"/>
                <a:gd name="connsiteX79" fmla="*/ 1075726 w 3707083"/>
                <a:gd name="connsiteY79" fmla="*/ 3165369 h 3455252"/>
                <a:gd name="connsiteX80" fmla="*/ 1078268 w 3707083"/>
                <a:gd name="connsiteY80" fmla="*/ 3140157 h 3455252"/>
                <a:gd name="connsiteX81" fmla="*/ 1054549 w 3707083"/>
                <a:gd name="connsiteY81" fmla="*/ 3128940 h 3455252"/>
                <a:gd name="connsiteX82" fmla="*/ 1051253 w 3707083"/>
                <a:gd name="connsiteY82" fmla="*/ 3133829 h 3455252"/>
                <a:gd name="connsiteX83" fmla="*/ 910834 w 3707083"/>
                <a:gd name="connsiteY83" fmla="*/ 3191992 h 3455252"/>
                <a:gd name="connsiteX84" fmla="*/ 712252 w 3707083"/>
                <a:gd name="connsiteY84" fmla="*/ 2993410 h 3455252"/>
                <a:gd name="connsiteX85" fmla="*/ 727858 w 3707083"/>
                <a:gd name="connsiteY85" fmla="*/ 2916113 h 3455252"/>
                <a:gd name="connsiteX86" fmla="*/ 728578 w 3707083"/>
                <a:gd name="connsiteY86" fmla="*/ 2915046 h 3455252"/>
                <a:gd name="connsiteX87" fmla="*/ 712062 w 3707083"/>
                <a:gd name="connsiteY87" fmla="*/ 2901256 h 3455252"/>
                <a:gd name="connsiteX88" fmla="*/ 684588 w 3707083"/>
                <a:gd name="connsiteY88" fmla="*/ 2919779 h 3455252"/>
                <a:gd name="connsiteX89" fmla="*/ 607291 w 3707083"/>
                <a:gd name="connsiteY89" fmla="*/ 2935384 h 3455252"/>
                <a:gd name="connsiteX90" fmla="*/ 408709 w 3707083"/>
                <a:gd name="connsiteY90" fmla="*/ 2736802 h 3455252"/>
                <a:gd name="connsiteX91" fmla="*/ 424315 w 3707083"/>
                <a:gd name="connsiteY91" fmla="*/ 2659505 h 3455252"/>
                <a:gd name="connsiteX92" fmla="*/ 452253 w 3707083"/>
                <a:gd name="connsiteY92" fmla="*/ 2618068 h 3455252"/>
                <a:gd name="connsiteX93" fmla="*/ 435701 w 3707083"/>
                <a:gd name="connsiteY93" fmla="*/ 2595690 h 3455252"/>
                <a:gd name="connsiteX94" fmla="*/ 421287 w 3707083"/>
                <a:gd name="connsiteY94" fmla="*/ 2600164 h 3455252"/>
                <a:gd name="connsiteX95" fmla="*/ 381266 w 3707083"/>
                <a:gd name="connsiteY95" fmla="*/ 2604198 h 3455252"/>
                <a:gd name="connsiteX96" fmla="*/ 182684 w 3707083"/>
                <a:gd name="connsiteY96" fmla="*/ 2405616 h 3455252"/>
                <a:gd name="connsiteX97" fmla="*/ 240848 w 3707083"/>
                <a:gd name="connsiteY97" fmla="*/ 2265197 h 3455252"/>
                <a:gd name="connsiteX98" fmla="*/ 254481 w 3707083"/>
                <a:gd name="connsiteY98" fmla="*/ 2256006 h 3455252"/>
                <a:gd name="connsiteX99" fmla="*/ 244122 w 3707083"/>
                <a:gd name="connsiteY99" fmla="*/ 2228320 h 3455252"/>
                <a:gd name="connsiteX100" fmla="*/ 228748 w 3707083"/>
                <a:gd name="connsiteY100" fmla="*/ 2229870 h 3455252"/>
                <a:gd name="connsiteX101" fmla="*/ 30166 w 3707083"/>
                <a:gd name="connsiteY101" fmla="*/ 2031288 h 3455252"/>
                <a:gd name="connsiteX102" fmla="*/ 151451 w 3707083"/>
                <a:gd name="connsiteY102" fmla="*/ 1848312 h 3455252"/>
                <a:gd name="connsiteX103" fmla="*/ 164968 w 3707083"/>
                <a:gd name="connsiteY103" fmla="*/ 1844116 h 3455252"/>
                <a:gd name="connsiteX104" fmla="*/ 164113 w 3707083"/>
                <a:gd name="connsiteY104" fmla="*/ 1828335 h 3455252"/>
                <a:gd name="connsiteX105" fmla="*/ 158561 w 3707083"/>
                <a:gd name="connsiteY105" fmla="*/ 1827776 h 3455252"/>
                <a:gd name="connsiteX106" fmla="*/ 0 w 3707083"/>
                <a:gd name="connsiteY106" fmla="*/ 1633228 h 3455252"/>
                <a:gd name="connsiteX107" fmla="*/ 158561 w 3707083"/>
                <a:gd name="connsiteY107" fmla="*/ 1438681 h 3455252"/>
                <a:gd name="connsiteX108" fmla="*/ 191874 w 3707083"/>
                <a:gd name="connsiteY108" fmla="*/ 1435322 h 3455252"/>
                <a:gd name="connsiteX109" fmla="*/ 195334 w 3707083"/>
                <a:gd name="connsiteY109" fmla="*/ 1415306 h 3455252"/>
                <a:gd name="connsiteX110" fmla="*/ 144471 w 3707083"/>
                <a:gd name="connsiteY110" fmla="*/ 1381345 h 3455252"/>
                <a:gd name="connsiteX111" fmla="*/ 86308 w 3707083"/>
                <a:gd name="connsiteY111" fmla="*/ 1242287 h 3455252"/>
                <a:gd name="connsiteX112" fmla="*/ 284890 w 3707083"/>
                <a:gd name="connsiteY112" fmla="*/ 1045629 h 3455252"/>
                <a:gd name="connsiteX113" fmla="*/ 324912 w 3707083"/>
                <a:gd name="connsiteY113" fmla="*/ 1049625 h 3455252"/>
                <a:gd name="connsiteX114" fmla="*/ 329240 w 3707083"/>
                <a:gd name="connsiteY114" fmla="*/ 1050955 h 3455252"/>
                <a:gd name="connsiteX115" fmla="*/ 336484 w 3707083"/>
                <a:gd name="connsiteY115" fmla="*/ 1037421 h 3455252"/>
                <a:gd name="connsiteX116" fmla="*/ 333812 w 3707083"/>
                <a:gd name="connsiteY116" fmla="*/ 1035609 h 3455252"/>
                <a:gd name="connsiteX117" fmla="*/ 275648 w 3707083"/>
                <a:gd name="connsiteY117" fmla="*/ 894402 h 3455252"/>
                <a:gd name="connsiteX118" fmla="*/ 474230 w 3707083"/>
                <a:gd name="connsiteY118" fmla="*/ 694705 h 3455252"/>
                <a:gd name="connsiteX119" fmla="*/ 551527 w 3707083"/>
                <a:gd name="connsiteY119" fmla="*/ 710398 h 3455252"/>
                <a:gd name="connsiteX120" fmla="*/ 563252 w 3707083"/>
                <a:gd name="connsiteY120" fmla="*/ 718347 h 3455252"/>
                <a:gd name="connsiteX121" fmla="*/ 581059 w 3707083"/>
                <a:gd name="connsiteY121" fmla="*/ 699423 h 3455252"/>
                <a:gd name="connsiteX122" fmla="*/ 567027 w 3707083"/>
                <a:gd name="connsiteY122" fmla="*/ 678611 h 3455252"/>
                <a:gd name="connsiteX123" fmla="*/ 551421 w 3707083"/>
                <a:gd name="connsiteY123" fmla="*/ 601314 h 3455252"/>
                <a:gd name="connsiteX124" fmla="*/ 750003 w 3707083"/>
                <a:gd name="connsiteY124" fmla="*/ 402732 h 3455252"/>
                <a:gd name="connsiteX125" fmla="*/ 827300 w 3707083"/>
                <a:gd name="connsiteY125" fmla="*/ 418338 h 3455252"/>
                <a:gd name="connsiteX126" fmla="*/ 875461 w 3707083"/>
                <a:gd name="connsiteY126" fmla="*/ 450808 h 3455252"/>
                <a:gd name="connsiteX127" fmla="*/ 893671 w 3707083"/>
                <a:gd name="connsiteY127" fmla="*/ 438121 h 3455252"/>
                <a:gd name="connsiteX128" fmla="*/ 889117 w 3707083"/>
                <a:gd name="connsiteY128" fmla="*/ 423539 h 3455252"/>
                <a:gd name="connsiteX129" fmla="*/ 885057 w 3707083"/>
                <a:gd name="connsiteY129" fmla="*/ 383518 h 3455252"/>
                <a:gd name="connsiteX130" fmla="*/ 1084878 w 3707083"/>
                <a:gd name="connsiteY130" fmla="*/ 184936 h 3455252"/>
                <a:gd name="connsiteX131" fmla="*/ 1226173 w 3707083"/>
                <a:gd name="connsiteY131" fmla="*/ 243099 h 3455252"/>
                <a:gd name="connsiteX132" fmla="*/ 1242647 w 3707083"/>
                <a:gd name="connsiteY132" fmla="*/ 267382 h 3455252"/>
                <a:gd name="connsiteX133" fmla="*/ 1263178 w 3707083"/>
                <a:gd name="connsiteY133" fmla="*/ 260381 h 3455252"/>
                <a:gd name="connsiteX134" fmla="*/ 1262185 w 3707083"/>
                <a:gd name="connsiteY134" fmla="*/ 250536 h 3455252"/>
                <a:gd name="connsiteX135" fmla="*/ 1460767 w 3707083"/>
                <a:gd name="connsiteY135" fmla="*/ 51954 h 3455252"/>
                <a:gd name="connsiteX136" fmla="*/ 1601186 w 3707083"/>
                <a:gd name="connsiteY136" fmla="*/ 110117 h 3455252"/>
                <a:gd name="connsiteX137" fmla="*/ 1643652 w 3707083"/>
                <a:gd name="connsiteY137" fmla="*/ 173103 h 3455252"/>
                <a:gd name="connsiteX138" fmla="*/ 1657117 w 3707083"/>
                <a:gd name="connsiteY138" fmla="*/ 171670 h 3455252"/>
                <a:gd name="connsiteX139" fmla="*/ 1658447 w 3707083"/>
                <a:gd name="connsiteY139" fmla="*/ 158561 h 3455252"/>
                <a:gd name="connsiteX140" fmla="*/ 1854208 w 3707083"/>
                <a:gd name="connsiteY140" fmla="*/ 0 h 345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3707083" h="3455252">
                  <a:moveTo>
                    <a:pt x="1854208" y="0"/>
                  </a:moveTo>
                  <a:cubicBezTo>
                    <a:pt x="1950771" y="0"/>
                    <a:pt x="2031337" y="68070"/>
                    <a:pt x="2049969" y="158561"/>
                  </a:cubicBezTo>
                  <a:lnTo>
                    <a:pt x="2051319" y="171863"/>
                  </a:lnTo>
                  <a:lnTo>
                    <a:pt x="2061972" y="173378"/>
                  </a:lnTo>
                  <a:lnTo>
                    <a:pt x="2065183" y="163036"/>
                  </a:lnTo>
                  <a:cubicBezTo>
                    <a:pt x="2095329" y="91762"/>
                    <a:pt x="2165904" y="41751"/>
                    <a:pt x="2248159" y="41751"/>
                  </a:cubicBezTo>
                  <a:cubicBezTo>
                    <a:pt x="2357833" y="41751"/>
                    <a:pt x="2446741" y="130659"/>
                    <a:pt x="2446741" y="240333"/>
                  </a:cubicBezTo>
                  <a:lnTo>
                    <a:pt x="2444737" y="260214"/>
                  </a:lnTo>
                  <a:lnTo>
                    <a:pt x="2462477" y="265920"/>
                  </a:lnTo>
                  <a:lnTo>
                    <a:pt x="2484868" y="232709"/>
                  </a:lnTo>
                  <a:cubicBezTo>
                    <a:pt x="2520805" y="196773"/>
                    <a:pt x="2570450" y="174546"/>
                    <a:pt x="2625287" y="174546"/>
                  </a:cubicBezTo>
                  <a:cubicBezTo>
                    <a:pt x="2734961" y="174546"/>
                    <a:pt x="2823869" y="263454"/>
                    <a:pt x="2823869" y="373128"/>
                  </a:cubicBezTo>
                  <a:cubicBezTo>
                    <a:pt x="2823869" y="386837"/>
                    <a:pt x="2822480" y="400222"/>
                    <a:pt x="2819835" y="413149"/>
                  </a:cubicBezTo>
                  <a:lnTo>
                    <a:pt x="2810916" y="441880"/>
                  </a:lnTo>
                  <a:lnTo>
                    <a:pt x="2823542" y="449903"/>
                  </a:lnTo>
                  <a:lnTo>
                    <a:pt x="2876943" y="413899"/>
                  </a:lnTo>
                  <a:cubicBezTo>
                    <a:pt x="2900701" y="403850"/>
                    <a:pt x="2926822" y="398293"/>
                    <a:pt x="2954240" y="398293"/>
                  </a:cubicBezTo>
                  <a:cubicBezTo>
                    <a:pt x="3063914" y="398293"/>
                    <a:pt x="3152822" y="487201"/>
                    <a:pt x="3152822" y="596875"/>
                  </a:cubicBezTo>
                  <a:cubicBezTo>
                    <a:pt x="3152822" y="624294"/>
                    <a:pt x="3147266" y="650414"/>
                    <a:pt x="3137217" y="674172"/>
                  </a:cubicBezTo>
                  <a:lnTo>
                    <a:pt x="3122021" y="696711"/>
                  </a:lnTo>
                  <a:lnTo>
                    <a:pt x="3136651" y="711810"/>
                  </a:lnTo>
                  <a:lnTo>
                    <a:pt x="3154286" y="699921"/>
                  </a:lnTo>
                  <a:cubicBezTo>
                    <a:pt x="3178044" y="689872"/>
                    <a:pt x="3204165" y="684315"/>
                    <a:pt x="3231583" y="684315"/>
                  </a:cubicBezTo>
                  <a:cubicBezTo>
                    <a:pt x="3341257" y="684315"/>
                    <a:pt x="3430165" y="773223"/>
                    <a:pt x="3430165" y="882897"/>
                  </a:cubicBezTo>
                  <a:cubicBezTo>
                    <a:pt x="3430165" y="937734"/>
                    <a:pt x="3407938" y="987380"/>
                    <a:pt x="3372002" y="1023316"/>
                  </a:cubicBezTo>
                  <a:lnTo>
                    <a:pt x="3364293" y="1028513"/>
                  </a:lnTo>
                  <a:lnTo>
                    <a:pt x="3364447" y="1028796"/>
                  </a:lnTo>
                  <a:lnTo>
                    <a:pt x="3371290" y="1026672"/>
                  </a:lnTo>
                  <a:cubicBezTo>
                    <a:pt x="3384217" y="1024026"/>
                    <a:pt x="3397602" y="1022637"/>
                    <a:pt x="3411311" y="1022637"/>
                  </a:cubicBezTo>
                  <a:cubicBezTo>
                    <a:pt x="3520985" y="1022637"/>
                    <a:pt x="3609893" y="1111545"/>
                    <a:pt x="3609893" y="1221219"/>
                  </a:cubicBezTo>
                  <a:cubicBezTo>
                    <a:pt x="3609893" y="1276056"/>
                    <a:pt x="3587666" y="1325702"/>
                    <a:pt x="3551730" y="1361638"/>
                  </a:cubicBezTo>
                  <a:lnTo>
                    <a:pt x="3505513" y="1392798"/>
                  </a:lnTo>
                  <a:lnTo>
                    <a:pt x="3506609" y="1396474"/>
                  </a:lnTo>
                  <a:lnTo>
                    <a:pt x="3508625" y="1407895"/>
                  </a:lnTo>
                  <a:lnTo>
                    <a:pt x="3548522" y="1411917"/>
                  </a:lnTo>
                  <a:cubicBezTo>
                    <a:pt x="3639013" y="1430434"/>
                    <a:pt x="3707083" y="1510499"/>
                    <a:pt x="3707083" y="1606464"/>
                  </a:cubicBezTo>
                  <a:cubicBezTo>
                    <a:pt x="3707083" y="1702429"/>
                    <a:pt x="3639013" y="1782495"/>
                    <a:pt x="3548522" y="1801012"/>
                  </a:cubicBezTo>
                  <a:lnTo>
                    <a:pt x="3542087" y="1801660"/>
                  </a:lnTo>
                  <a:lnTo>
                    <a:pt x="3541381" y="1812086"/>
                  </a:lnTo>
                  <a:lnTo>
                    <a:pt x="3560898" y="1818145"/>
                  </a:lnTo>
                  <a:cubicBezTo>
                    <a:pt x="3632172" y="1848291"/>
                    <a:pt x="3682183" y="1918866"/>
                    <a:pt x="3682183" y="2001121"/>
                  </a:cubicBezTo>
                  <a:cubicBezTo>
                    <a:pt x="3682183" y="2110795"/>
                    <a:pt x="3593275" y="2199703"/>
                    <a:pt x="3483601" y="2199703"/>
                  </a:cubicBezTo>
                  <a:lnTo>
                    <a:pt x="3470109" y="2198343"/>
                  </a:lnTo>
                  <a:lnTo>
                    <a:pt x="3463188" y="2218223"/>
                  </a:lnTo>
                  <a:lnTo>
                    <a:pt x="3494334" y="2239223"/>
                  </a:lnTo>
                  <a:cubicBezTo>
                    <a:pt x="3530270" y="2275159"/>
                    <a:pt x="3552497" y="2324804"/>
                    <a:pt x="3552497" y="2379641"/>
                  </a:cubicBezTo>
                  <a:cubicBezTo>
                    <a:pt x="3552497" y="2489315"/>
                    <a:pt x="3463589" y="2578223"/>
                    <a:pt x="3353915" y="2578223"/>
                  </a:cubicBezTo>
                  <a:cubicBezTo>
                    <a:pt x="3340206" y="2578223"/>
                    <a:pt x="3326821" y="2576834"/>
                    <a:pt x="3313894" y="2574189"/>
                  </a:cubicBezTo>
                  <a:lnTo>
                    <a:pt x="3291702" y="2567300"/>
                  </a:lnTo>
                  <a:lnTo>
                    <a:pt x="3279074" y="2586672"/>
                  </a:lnTo>
                  <a:lnTo>
                    <a:pt x="3309356" y="2631585"/>
                  </a:lnTo>
                  <a:cubicBezTo>
                    <a:pt x="3319405" y="2655343"/>
                    <a:pt x="3324961" y="2681464"/>
                    <a:pt x="3324961" y="2708882"/>
                  </a:cubicBezTo>
                  <a:cubicBezTo>
                    <a:pt x="3324961" y="2818556"/>
                    <a:pt x="3236053" y="2907464"/>
                    <a:pt x="3126379" y="2907464"/>
                  </a:cubicBezTo>
                  <a:cubicBezTo>
                    <a:pt x="3098961" y="2907464"/>
                    <a:pt x="3072840" y="2901907"/>
                    <a:pt x="3049082" y="2891859"/>
                  </a:cubicBezTo>
                  <a:lnTo>
                    <a:pt x="3024304" y="2875153"/>
                  </a:lnTo>
                  <a:lnTo>
                    <a:pt x="3007605" y="2888853"/>
                  </a:lnTo>
                  <a:lnTo>
                    <a:pt x="3019809" y="2906954"/>
                  </a:lnTo>
                  <a:cubicBezTo>
                    <a:pt x="3029858" y="2930712"/>
                    <a:pt x="3035414" y="2956833"/>
                    <a:pt x="3035414" y="2984251"/>
                  </a:cubicBezTo>
                  <a:cubicBezTo>
                    <a:pt x="3035414" y="3093925"/>
                    <a:pt x="2946506" y="3182833"/>
                    <a:pt x="2836832" y="3182833"/>
                  </a:cubicBezTo>
                  <a:cubicBezTo>
                    <a:pt x="2781995" y="3182833"/>
                    <a:pt x="2732350" y="3160606"/>
                    <a:pt x="2696413" y="3124670"/>
                  </a:cubicBezTo>
                  <a:lnTo>
                    <a:pt x="2687027" y="3110749"/>
                  </a:lnTo>
                  <a:lnTo>
                    <a:pt x="2669269" y="3119582"/>
                  </a:lnTo>
                  <a:lnTo>
                    <a:pt x="2672903" y="3155627"/>
                  </a:lnTo>
                  <a:cubicBezTo>
                    <a:pt x="2672903" y="3265301"/>
                    <a:pt x="2583995" y="3354209"/>
                    <a:pt x="2474321" y="3354209"/>
                  </a:cubicBezTo>
                  <a:cubicBezTo>
                    <a:pt x="2419484" y="3354209"/>
                    <a:pt x="2369839" y="3331982"/>
                    <a:pt x="2333902" y="3296046"/>
                  </a:cubicBezTo>
                  <a:lnTo>
                    <a:pt x="2307776" y="3257296"/>
                  </a:lnTo>
                  <a:lnTo>
                    <a:pt x="2283814" y="3262814"/>
                  </a:lnTo>
                  <a:lnTo>
                    <a:pt x="2280221" y="3296691"/>
                  </a:lnTo>
                  <a:cubicBezTo>
                    <a:pt x="2260735" y="3387182"/>
                    <a:pt x="2176480" y="3455252"/>
                    <a:pt x="2075494" y="3455252"/>
                  </a:cubicBezTo>
                  <a:cubicBezTo>
                    <a:pt x="1988935" y="3455252"/>
                    <a:pt x="1914668" y="3405241"/>
                    <a:pt x="1882944" y="3333967"/>
                  </a:cubicBezTo>
                  <a:lnTo>
                    <a:pt x="1876698" y="3314847"/>
                  </a:lnTo>
                  <a:lnTo>
                    <a:pt x="1856558" y="3315795"/>
                  </a:lnTo>
                  <a:lnTo>
                    <a:pt x="1850917" y="3333967"/>
                  </a:lnTo>
                  <a:cubicBezTo>
                    <a:pt x="1820770" y="3405241"/>
                    <a:pt x="1750196" y="3455252"/>
                    <a:pt x="1667940" y="3455252"/>
                  </a:cubicBezTo>
                  <a:cubicBezTo>
                    <a:pt x="1571975" y="3455252"/>
                    <a:pt x="1491910" y="3387182"/>
                    <a:pt x="1473393" y="3296691"/>
                  </a:cubicBezTo>
                  <a:lnTo>
                    <a:pt x="1471201" y="3274950"/>
                  </a:lnTo>
                  <a:lnTo>
                    <a:pt x="1440792" y="3267128"/>
                  </a:lnTo>
                  <a:lnTo>
                    <a:pt x="1414727" y="3305788"/>
                  </a:lnTo>
                  <a:cubicBezTo>
                    <a:pt x="1378791" y="3341724"/>
                    <a:pt x="1329145" y="3363951"/>
                    <a:pt x="1274308" y="3363951"/>
                  </a:cubicBezTo>
                  <a:cubicBezTo>
                    <a:pt x="1164634" y="3363951"/>
                    <a:pt x="1075726" y="3275043"/>
                    <a:pt x="1075726" y="3165369"/>
                  </a:cubicBezTo>
                  <a:lnTo>
                    <a:pt x="1078268" y="3140157"/>
                  </a:lnTo>
                  <a:lnTo>
                    <a:pt x="1054549" y="3128940"/>
                  </a:lnTo>
                  <a:lnTo>
                    <a:pt x="1051253" y="3133829"/>
                  </a:lnTo>
                  <a:cubicBezTo>
                    <a:pt x="1015317" y="3169765"/>
                    <a:pt x="965671" y="3191992"/>
                    <a:pt x="910834" y="3191992"/>
                  </a:cubicBezTo>
                  <a:cubicBezTo>
                    <a:pt x="801160" y="3191992"/>
                    <a:pt x="712252" y="3103084"/>
                    <a:pt x="712252" y="2993410"/>
                  </a:cubicBezTo>
                  <a:cubicBezTo>
                    <a:pt x="712252" y="2965992"/>
                    <a:pt x="717809" y="2939871"/>
                    <a:pt x="727858" y="2916113"/>
                  </a:cubicBezTo>
                  <a:lnTo>
                    <a:pt x="728578" y="2915046"/>
                  </a:lnTo>
                  <a:lnTo>
                    <a:pt x="712062" y="2901256"/>
                  </a:lnTo>
                  <a:lnTo>
                    <a:pt x="684588" y="2919779"/>
                  </a:lnTo>
                  <a:cubicBezTo>
                    <a:pt x="660830" y="2929828"/>
                    <a:pt x="634710" y="2935384"/>
                    <a:pt x="607291" y="2935384"/>
                  </a:cubicBezTo>
                  <a:cubicBezTo>
                    <a:pt x="497617" y="2935384"/>
                    <a:pt x="408709" y="2846476"/>
                    <a:pt x="408709" y="2736802"/>
                  </a:cubicBezTo>
                  <a:cubicBezTo>
                    <a:pt x="408709" y="2709384"/>
                    <a:pt x="414266" y="2683263"/>
                    <a:pt x="424315" y="2659505"/>
                  </a:cubicBezTo>
                  <a:lnTo>
                    <a:pt x="452253" y="2618068"/>
                  </a:lnTo>
                  <a:lnTo>
                    <a:pt x="435701" y="2595690"/>
                  </a:lnTo>
                  <a:lnTo>
                    <a:pt x="421287" y="2600164"/>
                  </a:lnTo>
                  <a:cubicBezTo>
                    <a:pt x="408360" y="2602809"/>
                    <a:pt x="394975" y="2604198"/>
                    <a:pt x="381266" y="2604198"/>
                  </a:cubicBezTo>
                  <a:cubicBezTo>
                    <a:pt x="271592" y="2604198"/>
                    <a:pt x="182684" y="2515290"/>
                    <a:pt x="182684" y="2405616"/>
                  </a:cubicBezTo>
                  <a:cubicBezTo>
                    <a:pt x="182684" y="2350779"/>
                    <a:pt x="204911" y="2301134"/>
                    <a:pt x="240848" y="2265197"/>
                  </a:cubicBezTo>
                  <a:lnTo>
                    <a:pt x="254481" y="2256006"/>
                  </a:lnTo>
                  <a:lnTo>
                    <a:pt x="244122" y="2228320"/>
                  </a:lnTo>
                  <a:lnTo>
                    <a:pt x="228748" y="2229870"/>
                  </a:lnTo>
                  <a:cubicBezTo>
                    <a:pt x="119074" y="2229870"/>
                    <a:pt x="30166" y="2140962"/>
                    <a:pt x="30166" y="2031288"/>
                  </a:cubicBezTo>
                  <a:cubicBezTo>
                    <a:pt x="30166" y="1949033"/>
                    <a:pt x="80177" y="1878458"/>
                    <a:pt x="151451" y="1848312"/>
                  </a:cubicBezTo>
                  <a:lnTo>
                    <a:pt x="164968" y="1844116"/>
                  </a:lnTo>
                  <a:lnTo>
                    <a:pt x="164113" y="1828335"/>
                  </a:lnTo>
                  <a:lnTo>
                    <a:pt x="158561" y="1827776"/>
                  </a:lnTo>
                  <a:cubicBezTo>
                    <a:pt x="68070" y="1809259"/>
                    <a:pt x="0" y="1729193"/>
                    <a:pt x="0" y="1633228"/>
                  </a:cubicBezTo>
                  <a:cubicBezTo>
                    <a:pt x="0" y="1537263"/>
                    <a:pt x="68070" y="1457198"/>
                    <a:pt x="158561" y="1438681"/>
                  </a:cubicBezTo>
                  <a:lnTo>
                    <a:pt x="191874" y="1435322"/>
                  </a:lnTo>
                  <a:lnTo>
                    <a:pt x="195334" y="1415306"/>
                  </a:lnTo>
                  <a:lnTo>
                    <a:pt x="144471" y="1381345"/>
                  </a:lnTo>
                  <a:cubicBezTo>
                    <a:pt x="108535" y="1345757"/>
                    <a:pt x="86308" y="1296593"/>
                    <a:pt x="86308" y="1242287"/>
                  </a:cubicBezTo>
                  <a:cubicBezTo>
                    <a:pt x="86308" y="1133676"/>
                    <a:pt x="175216" y="1045629"/>
                    <a:pt x="284890" y="1045629"/>
                  </a:cubicBezTo>
                  <a:cubicBezTo>
                    <a:pt x="298600" y="1045629"/>
                    <a:pt x="311984" y="1047005"/>
                    <a:pt x="324912" y="1049625"/>
                  </a:cubicBezTo>
                  <a:lnTo>
                    <a:pt x="329240" y="1050955"/>
                  </a:lnTo>
                  <a:lnTo>
                    <a:pt x="336484" y="1037421"/>
                  </a:lnTo>
                  <a:lnTo>
                    <a:pt x="333812" y="1035609"/>
                  </a:lnTo>
                  <a:cubicBezTo>
                    <a:pt x="297875" y="999471"/>
                    <a:pt x="275648" y="949547"/>
                    <a:pt x="275648" y="894402"/>
                  </a:cubicBezTo>
                  <a:cubicBezTo>
                    <a:pt x="275648" y="784112"/>
                    <a:pt x="364556" y="694705"/>
                    <a:pt x="474230" y="694705"/>
                  </a:cubicBezTo>
                  <a:cubicBezTo>
                    <a:pt x="501649" y="694705"/>
                    <a:pt x="527769" y="700293"/>
                    <a:pt x="551527" y="710398"/>
                  </a:cubicBezTo>
                  <a:lnTo>
                    <a:pt x="563252" y="718347"/>
                  </a:lnTo>
                  <a:lnTo>
                    <a:pt x="581059" y="699423"/>
                  </a:lnTo>
                  <a:lnTo>
                    <a:pt x="567027" y="678611"/>
                  </a:lnTo>
                  <a:cubicBezTo>
                    <a:pt x="556978" y="654853"/>
                    <a:pt x="551421" y="628733"/>
                    <a:pt x="551421" y="601314"/>
                  </a:cubicBezTo>
                  <a:cubicBezTo>
                    <a:pt x="551421" y="491640"/>
                    <a:pt x="640329" y="402732"/>
                    <a:pt x="750003" y="402732"/>
                  </a:cubicBezTo>
                  <a:cubicBezTo>
                    <a:pt x="777422" y="402732"/>
                    <a:pt x="803542" y="408289"/>
                    <a:pt x="827300" y="418338"/>
                  </a:cubicBezTo>
                  <a:lnTo>
                    <a:pt x="875461" y="450808"/>
                  </a:lnTo>
                  <a:lnTo>
                    <a:pt x="893671" y="438121"/>
                  </a:lnTo>
                  <a:lnTo>
                    <a:pt x="889117" y="423539"/>
                  </a:lnTo>
                  <a:cubicBezTo>
                    <a:pt x="886455" y="410612"/>
                    <a:pt x="885057" y="397227"/>
                    <a:pt x="885057" y="383518"/>
                  </a:cubicBezTo>
                  <a:cubicBezTo>
                    <a:pt x="885057" y="273844"/>
                    <a:pt x="974520" y="184936"/>
                    <a:pt x="1084878" y="184936"/>
                  </a:cubicBezTo>
                  <a:cubicBezTo>
                    <a:pt x="1140057" y="184936"/>
                    <a:pt x="1190012" y="207163"/>
                    <a:pt x="1226173" y="243099"/>
                  </a:cubicBezTo>
                  <a:lnTo>
                    <a:pt x="1242647" y="267382"/>
                  </a:lnTo>
                  <a:lnTo>
                    <a:pt x="1263178" y="260381"/>
                  </a:lnTo>
                  <a:lnTo>
                    <a:pt x="1262185" y="250536"/>
                  </a:lnTo>
                  <a:cubicBezTo>
                    <a:pt x="1262185" y="140862"/>
                    <a:pt x="1351093" y="51954"/>
                    <a:pt x="1460767" y="51954"/>
                  </a:cubicBezTo>
                  <a:cubicBezTo>
                    <a:pt x="1515604" y="51954"/>
                    <a:pt x="1565250" y="74181"/>
                    <a:pt x="1601186" y="110117"/>
                  </a:cubicBezTo>
                  <a:lnTo>
                    <a:pt x="1643652" y="173103"/>
                  </a:lnTo>
                  <a:lnTo>
                    <a:pt x="1657117" y="171670"/>
                  </a:lnTo>
                  <a:lnTo>
                    <a:pt x="1658447" y="158561"/>
                  </a:lnTo>
                  <a:cubicBezTo>
                    <a:pt x="1677079" y="68070"/>
                    <a:pt x="1757645" y="0"/>
                    <a:pt x="1854208" y="0"/>
                  </a:cubicBezTo>
                  <a:close/>
                </a:path>
              </a:pathLst>
            </a:custGeom>
            <a:solidFill>
              <a:srgbClr val="F49B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00" b="1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F951313-6CAD-4FA3-834B-F80D5C2C4C28}"/>
                </a:ext>
              </a:extLst>
            </p:cNvPr>
            <p:cNvSpPr txBox="1"/>
            <p:nvPr/>
          </p:nvSpPr>
          <p:spPr>
            <a:xfrm>
              <a:off x="6419816" y="2847311"/>
              <a:ext cx="1598677" cy="976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bếp</a:t>
              </a:r>
              <a:endPara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253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6C48CD-106F-4AC0-BE99-4FE0D0E32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06" y="1701582"/>
            <a:ext cx="7390894" cy="4296650"/>
          </a:xfrm>
          <a:prstGeom prst="rect">
            <a:avLst/>
          </a:prstGeom>
        </p:spPr>
      </p:pic>
      <p:sp>
        <p:nvSpPr>
          <p:cNvPr id="21" name="6">
            <a:extLst>
              <a:ext uri="{FF2B5EF4-FFF2-40B4-BE49-F238E27FC236}">
                <a16:creationId xmlns:a16="http://schemas.microsoft.com/office/drawing/2014/main" id="{C420FD2D-2FE3-4765-80E1-9072DA9F9973}"/>
              </a:ext>
            </a:extLst>
          </p:cNvPr>
          <p:cNvSpPr txBox="1"/>
          <p:nvPr/>
        </p:nvSpPr>
        <p:spPr>
          <a:xfrm>
            <a:off x="5339238" y="2545775"/>
            <a:ext cx="14830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04</a:t>
            </a:r>
            <a:endParaRPr lang="zh-CN" altLang="en-US" sz="10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39" name="3">
            <a:extLst>
              <a:ext uri="{FF2B5EF4-FFF2-40B4-BE49-F238E27FC236}">
                <a16:creationId xmlns:a16="http://schemas.microsoft.com/office/drawing/2014/main" id="{EEAD127C-1475-4D00-BDD2-1BFEF1E83B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447" y="379952"/>
            <a:ext cx="915767" cy="1440016"/>
          </a:xfrm>
          <a:prstGeom prst="rect">
            <a:avLst/>
          </a:prstGeom>
        </p:spPr>
      </p:pic>
      <p:pic>
        <p:nvPicPr>
          <p:cNvPr id="40" name="4">
            <a:extLst>
              <a:ext uri="{FF2B5EF4-FFF2-40B4-BE49-F238E27FC236}">
                <a16:creationId xmlns:a16="http://schemas.microsoft.com/office/drawing/2014/main" id="{EAA7EE89-BAEE-4F9E-890A-BE47ED6ADB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068" y="379952"/>
            <a:ext cx="1034962" cy="1440017"/>
          </a:xfrm>
          <a:prstGeom prst="rect">
            <a:avLst/>
          </a:prstGeom>
        </p:spPr>
      </p:pic>
      <p:pic>
        <p:nvPicPr>
          <p:cNvPr id="41" name="5">
            <a:extLst>
              <a:ext uri="{FF2B5EF4-FFF2-40B4-BE49-F238E27FC236}">
                <a16:creationId xmlns:a16="http://schemas.microsoft.com/office/drawing/2014/main" id="{7D75A107-3B59-40FE-9EC8-4B1198637A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71" y="379952"/>
            <a:ext cx="882737" cy="1440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B06F71-54E2-4423-BB59-0C61A7F723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3891" y="6116173"/>
            <a:ext cx="4468755" cy="76206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E036300-83CC-4244-8FA8-A189677C5B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8644" y="6116173"/>
            <a:ext cx="4468755" cy="7620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4F7FF0-E323-4629-90A3-15E7918662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5100" y="3939545"/>
            <a:ext cx="714292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0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3F16FC2-E432-40D1-B00F-64765AE8F40A}"/>
              </a:ext>
            </a:extLst>
          </p:cNvPr>
          <p:cNvGrpSpPr/>
          <p:nvPr/>
        </p:nvGrpSpPr>
        <p:grpSpPr>
          <a:xfrm>
            <a:off x="139809" y="198518"/>
            <a:ext cx="863972" cy="1015663"/>
            <a:chOff x="426137" y="277174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9935CF7-D86A-44A6-A212-5D3C4F6B6366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9271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0C723A3-4833-4976-88C3-62D9637CD44D}"/>
                </a:ext>
              </a:extLst>
            </p:cNvPr>
            <p:cNvSpPr/>
            <p:nvPr/>
          </p:nvSpPr>
          <p:spPr>
            <a:xfrm>
              <a:off x="554827" y="27717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4</a:t>
              </a:r>
            </a:p>
          </p:txBody>
        </p:sp>
      </p:grpSp>
      <p:sp>
        <p:nvSpPr>
          <p:cNvPr id="6" name="8">
            <a:extLst>
              <a:ext uri="{FF2B5EF4-FFF2-40B4-BE49-F238E27FC236}">
                <a16:creationId xmlns:a16="http://schemas.microsoft.com/office/drawing/2014/main" id="{C67F8EF0-0554-4404-9142-96B440DA2466}"/>
              </a:ext>
            </a:extLst>
          </p:cNvPr>
          <p:cNvSpPr/>
          <p:nvPr/>
        </p:nvSpPr>
        <p:spPr>
          <a:xfrm>
            <a:off x="1003782" y="419474"/>
            <a:ext cx="3411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 LỜI CÂU HỎI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8">
            <a:extLst>
              <a:ext uri="{FF2B5EF4-FFF2-40B4-BE49-F238E27FC236}">
                <a16:creationId xmlns:a16="http://schemas.microsoft.com/office/drawing/2014/main" id="{3DFD7F2E-0AF5-4EDE-A6CF-47D2ECF83561}"/>
              </a:ext>
            </a:extLst>
          </p:cNvPr>
          <p:cNvSpPr/>
          <p:nvPr/>
        </p:nvSpPr>
        <p:spPr>
          <a:xfrm>
            <a:off x="268499" y="1191467"/>
            <a:ext cx="11962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800" dirty="0">
                <a:solidFill>
                  <a:srgbClr val="902D9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Bạn nhỏ muốn trở thành thủy thủ để làm gì?</a:t>
            </a:r>
          </a:p>
        </p:txBody>
      </p:sp>
      <p:sp>
        <p:nvSpPr>
          <p:cNvPr id="8" name="8">
            <a:extLst>
              <a:ext uri="{FF2B5EF4-FFF2-40B4-BE49-F238E27FC236}">
                <a16:creationId xmlns:a16="http://schemas.microsoft.com/office/drawing/2014/main" id="{AC790785-5CA6-40EA-BDCE-259906A53317}"/>
              </a:ext>
            </a:extLst>
          </p:cNvPr>
          <p:cNvSpPr/>
          <p:nvPr/>
        </p:nvSpPr>
        <p:spPr>
          <a:xfrm>
            <a:off x="1096628" y="2144460"/>
            <a:ext cx="105299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muốn trở thành thủy thủ để lái tàu vượt sóng dữ, băng qua nhiều đại dương.</a:t>
            </a:r>
          </a:p>
        </p:txBody>
      </p:sp>
      <p:sp>
        <p:nvSpPr>
          <p:cNvPr id="9" name="Freeform 154">
            <a:extLst>
              <a:ext uri="{FF2B5EF4-FFF2-40B4-BE49-F238E27FC236}">
                <a16:creationId xmlns:a16="http://schemas.microsoft.com/office/drawing/2014/main" id="{3DEBB9FB-9487-42A5-A2D2-C1631CE1D1AF}"/>
              </a:ext>
            </a:extLst>
          </p:cNvPr>
          <p:cNvSpPr>
            <a:spLocks noEditPoints="1"/>
          </p:cNvSpPr>
          <p:nvPr/>
        </p:nvSpPr>
        <p:spPr bwMode="auto">
          <a:xfrm>
            <a:off x="408358" y="2290393"/>
            <a:ext cx="581025" cy="539115"/>
          </a:xfrm>
          <a:custGeom>
            <a:avLst/>
            <a:gdLst>
              <a:gd name="T0" fmla="*/ 80 w 91"/>
              <a:gd name="T1" fmla="*/ 44 h 93"/>
              <a:gd name="T2" fmla="*/ 87 w 91"/>
              <a:gd name="T3" fmla="*/ 37 h 93"/>
              <a:gd name="T4" fmla="*/ 87 w 91"/>
              <a:gd name="T5" fmla="*/ 23 h 93"/>
              <a:gd name="T6" fmla="*/ 68 w 91"/>
              <a:gd name="T7" fmla="*/ 4 h 93"/>
              <a:gd name="T8" fmla="*/ 54 w 91"/>
              <a:gd name="T9" fmla="*/ 4 h 93"/>
              <a:gd name="T10" fmla="*/ 47 w 91"/>
              <a:gd name="T11" fmla="*/ 11 h 93"/>
              <a:gd name="T12" fmla="*/ 80 w 91"/>
              <a:gd name="T13" fmla="*/ 44 h 93"/>
              <a:gd name="T14" fmla="*/ 52 w 91"/>
              <a:gd name="T15" fmla="*/ 23 h 93"/>
              <a:gd name="T16" fmla="*/ 68 w 91"/>
              <a:gd name="T17" fmla="*/ 39 h 93"/>
              <a:gd name="T18" fmla="*/ 77 w 91"/>
              <a:gd name="T19" fmla="*/ 48 h 93"/>
              <a:gd name="T20" fmla="*/ 43 w 91"/>
              <a:gd name="T21" fmla="*/ 81 h 93"/>
              <a:gd name="T22" fmla="*/ 34 w 91"/>
              <a:gd name="T23" fmla="*/ 73 h 93"/>
              <a:gd name="T24" fmla="*/ 19 w 91"/>
              <a:gd name="T25" fmla="*/ 59 h 93"/>
              <a:gd name="T26" fmla="*/ 41 w 91"/>
              <a:gd name="T27" fmla="*/ 37 h 93"/>
              <a:gd name="T28" fmla="*/ 39 w 91"/>
              <a:gd name="T29" fmla="*/ 34 h 93"/>
              <a:gd name="T30" fmla="*/ 16 w 91"/>
              <a:gd name="T31" fmla="*/ 57 h 93"/>
              <a:gd name="T32" fmla="*/ 10 w 91"/>
              <a:gd name="T33" fmla="*/ 48 h 93"/>
              <a:gd name="T34" fmla="*/ 43 w 91"/>
              <a:gd name="T35" fmla="*/ 14 h 93"/>
              <a:gd name="T36" fmla="*/ 52 w 91"/>
              <a:gd name="T37" fmla="*/ 23 h 93"/>
              <a:gd name="T38" fmla="*/ 4 w 91"/>
              <a:gd name="T39" fmla="*/ 69 h 93"/>
              <a:gd name="T40" fmla="*/ 0 w 91"/>
              <a:gd name="T41" fmla="*/ 86 h 93"/>
              <a:gd name="T42" fmla="*/ 6 w 91"/>
              <a:gd name="T43" fmla="*/ 93 h 93"/>
              <a:gd name="T44" fmla="*/ 24 w 91"/>
              <a:gd name="T45" fmla="*/ 89 h 93"/>
              <a:gd name="T46" fmla="*/ 4 w 91"/>
              <a:gd name="T47" fmla="*/ 6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1" h="93">
                <a:moveTo>
                  <a:pt x="80" y="44"/>
                </a:moveTo>
                <a:cubicBezTo>
                  <a:pt x="87" y="37"/>
                  <a:pt x="87" y="37"/>
                  <a:pt x="87" y="37"/>
                </a:cubicBezTo>
                <a:cubicBezTo>
                  <a:pt x="91" y="33"/>
                  <a:pt x="91" y="27"/>
                  <a:pt x="87" y="23"/>
                </a:cubicBezTo>
                <a:cubicBezTo>
                  <a:pt x="68" y="4"/>
                  <a:pt x="68" y="4"/>
                  <a:pt x="68" y="4"/>
                </a:cubicBezTo>
                <a:cubicBezTo>
                  <a:pt x="64" y="0"/>
                  <a:pt x="58" y="0"/>
                  <a:pt x="54" y="4"/>
                </a:cubicBezTo>
                <a:cubicBezTo>
                  <a:pt x="47" y="11"/>
                  <a:pt x="47" y="11"/>
                  <a:pt x="47" y="11"/>
                </a:cubicBezTo>
                <a:cubicBezTo>
                  <a:pt x="80" y="44"/>
                  <a:pt x="80" y="44"/>
                  <a:pt x="80" y="44"/>
                </a:cubicBezTo>
                <a:close/>
                <a:moveTo>
                  <a:pt x="52" y="23"/>
                </a:moveTo>
                <a:cubicBezTo>
                  <a:pt x="68" y="39"/>
                  <a:pt x="68" y="39"/>
                  <a:pt x="68" y="39"/>
                </a:cubicBezTo>
                <a:cubicBezTo>
                  <a:pt x="77" y="48"/>
                  <a:pt x="77" y="48"/>
                  <a:pt x="77" y="48"/>
                </a:cubicBezTo>
                <a:cubicBezTo>
                  <a:pt x="43" y="81"/>
                  <a:pt x="43" y="81"/>
                  <a:pt x="43" y="81"/>
                </a:cubicBezTo>
                <a:cubicBezTo>
                  <a:pt x="35" y="83"/>
                  <a:pt x="33" y="79"/>
                  <a:pt x="34" y="73"/>
                </a:cubicBezTo>
                <a:cubicBezTo>
                  <a:pt x="26" y="72"/>
                  <a:pt x="20" y="68"/>
                  <a:pt x="19" y="59"/>
                </a:cubicBezTo>
                <a:cubicBezTo>
                  <a:pt x="41" y="37"/>
                  <a:pt x="41" y="37"/>
                  <a:pt x="41" y="37"/>
                </a:cubicBezTo>
                <a:cubicBezTo>
                  <a:pt x="39" y="34"/>
                  <a:pt x="39" y="34"/>
                  <a:pt x="39" y="34"/>
                </a:cubicBezTo>
                <a:cubicBezTo>
                  <a:pt x="16" y="57"/>
                  <a:pt x="16" y="57"/>
                  <a:pt x="16" y="57"/>
                </a:cubicBezTo>
                <a:cubicBezTo>
                  <a:pt x="10" y="58"/>
                  <a:pt x="9" y="54"/>
                  <a:pt x="10" y="48"/>
                </a:cubicBezTo>
                <a:cubicBezTo>
                  <a:pt x="21" y="37"/>
                  <a:pt x="32" y="26"/>
                  <a:pt x="43" y="14"/>
                </a:cubicBezTo>
                <a:cubicBezTo>
                  <a:pt x="52" y="23"/>
                  <a:pt x="52" y="23"/>
                  <a:pt x="52" y="23"/>
                </a:cubicBezTo>
                <a:close/>
                <a:moveTo>
                  <a:pt x="4" y="69"/>
                </a:moveTo>
                <a:cubicBezTo>
                  <a:pt x="0" y="86"/>
                  <a:pt x="0" y="86"/>
                  <a:pt x="0" y="86"/>
                </a:cubicBezTo>
                <a:cubicBezTo>
                  <a:pt x="6" y="93"/>
                  <a:pt x="6" y="93"/>
                  <a:pt x="6" y="93"/>
                </a:cubicBezTo>
                <a:cubicBezTo>
                  <a:pt x="24" y="89"/>
                  <a:pt x="24" y="89"/>
                  <a:pt x="24" y="89"/>
                </a:cubicBezTo>
                <a:lnTo>
                  <a:pt x="4" y="69"/>
                </a:lnTo>
                <a:close/>
              </a:path>
            </a:pathLst>
          </a:custGeom>
          <a:solidFill>
            <a:srgbClr val="F77A08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95A9A0C-EF31-48FC-9FAD-60006EC0C27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5414" y="3563333"/>
            <a:ext cx="3481172" cy="348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2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3F16FC2-E432-40D1-B00F-64765AE8F40A}"/>
              </a:ext>
            </a:extLst>
          </p:cNvPr>
          <p:cNvGrpSpPr/>
          <p:nvPr/>
        </p:nvGrpSpPr>
        <p:grpSpPr>
          <a:xfrm>
            <a:off x="139809" y="198518"/>
            <a:ext cx="863972" cy="1015663"/>
            <a:chOff x="426137" y="277174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9935CF7-D86A-44A6-A212-5D3C4F6B6366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9271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0C723A3-4833-4976-88C3-62D9637CD44D}"/>
                </a:ext>
              </a:extLst>
            </p:cNvPr>
            <p:cNvSpPr/>
            <p:nvPr/>
          </p:nvSpPr>
          <p:spPr>
            <a:xfrm>
              <a:off x="554827" y="27717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4</a:t>
              </a:r>
            </a:p>
          </p:txBody>
        </p:sp>
      </p:grpSp>
      <p:sp>
        <p:nvSpPr>
          <p:cNvPr id="6" name="8">
            <a:extLst>
              <a:ext uri="{FF2B5EF4-FFF2-40B4-BE49-F238E27FC236}">
                <a16:creationId xmlns:a16="http://schemas.microsoft.com/office/drawing/2014/main" id="{C67F8EF0-0554-4404-9142-96B440DA2466}"/>
              </a:ext>
            </a:extLst>
          </p:cNvPr>
          <p:cNvSpPr/>
          <p:nvPr/>
        </p:nvSpPr>
        <p:spPr>
          <a:xfrm>
            <a:off x="1003782" y="419474"/>
            <a:ext cx="3411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 LỜI CÂU HỎI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8">
            <a:extLst>
              <a:ext uri="{FF2B5EF4-FFF2-40B4-BE49-F238E27FC236}">
                <a16:creationId xmlns:a16="http://schemas.microsoft.com/office/drawing/2014/main" id="{3DFD7F2E-0AF5-4EDE-A6CF-47D2ECF83561}"/>
              </a:ext>
            </a:extLst>
          </p:cNvPr>
          <p:cNvSpPr/>
          <p:nvPr/>
        </p:nvSpPr>
        <p:spPr>
          <a:xfrm>
            <a:off x="412456" y="1010094"/>
            <a:ext cx="113272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5400" dirty="0">
                <a:solidFill>
                  <a:srgbClr val="902D9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Bạn nhỏ muốn trở thành đầu bếp để làm gì?</a:t>
            </a:r>
          </a:p>
        </p:txBody>
      </p:sp>
      <p:sp>
        <p:nvSpPr>
          <p:cNvPr id="8" name="8">
            <a:extLst>
              <a:ext uri="{FF2B5EF4-FFF2-40B4-BE49-F238E27FC236}">
                <a16:creationId xmlns:a16="http://schemas.microsoft.com/office/drawing/2014/main" id="{AC790785-5CA6-40EA-BDCE-259906A53317}"/>
              </a:ext>
            </a:extLst>
          </p:cNvPr>
          <p:cNvSpPr/>
          <p:nvPr/>
        </p:nvSpPr>
        <p:spPr>
          <a:xfrm>
            <a:off x="1209752" y="2662936"/>
            <a:ext cx="105299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muốn trở thành đầu bếp để làm bánh ngọt thật đẹp, nấu món mì siêu ngon.</a:t>
            </a:r>
            <a:endParaRPr lang="en-US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Freeform 154">
            <a:extLst>
              <a:ext uri="{FF2B5EF4-FFF2-40B4-BE49-F238E27FC236}">
                <a16:creationId xmlns:a16="http://schemas.microsoft.com/office/drawing/2014/main" id="{3DEBB9FB-9487-42A5-A2D2-C1631CE1D1AF}"/>
              </a:ext>
            </a:extLst>
          </p:cNvPr>
          <p:cNvSpPr>
            <a:spLocks noEditPoints="1"/>
          </p:cNvSpPr>
          <p:nvPr/>
        </p:nvSpPr>
        <p:spPr bwMode="auto">
          <a:xfrm>
            <a:off x="521482" y="2808869"/>
            <a:ext cx="581025" cy="539115"/>
          </a:xfrm>
          <a:custGeom>
            <a:avLst/>
            <a:gdLst>
              <a:gd name="T0" fmla="*/ 80 w 91"/>
              <a:gd name="T1" fmla="*/ 44 h 93"/>
              <a:gd name="T2" fmla="*/ 87 w 91"/>
              <a:gd name="T3" fmla="*/ 37 h 93"/>
              <a:gd name="T4" fmla="*/ 87 w 91"/>
              <a:gd name="T5" fmla="*/ 23 h 93"/>
              <a:gd name="T6" fmla="*/ 68 w 91"/>
              <a:gd name="T7" fmla="*/ 4 h 93"/>
              <a:gd name="T8" fmla="*/ 54 w 91"/>
              <a:gd name="T9" fmla="*/ 4 h 93"/>
              <a:gd name="T10" fmla="*/ 47 w 91"/>
              <a:gd name="T11" fmla="*/ 11 h 93"/>
              <a:gd name="T12" fmla="*/ 80 w 91"/>
              <a:gd name="T13" fmla="*/ 44 h 93"/>
              <a:gd name="T14" fmla="*/ 52 w 91"/>
              <a:gd name="T15" fmla="*/ 23 h 93"/>
              <a:gd name="T16" fmla="*/ 68 w 91"/>
              <a:gd name="T17" fmla="*/ 39 h 93"/>
              <a:gd name="T18" fmla="*/ 77 w 91"/>
              <a:gd name="T19" fmla="*/ 48 h 93"/>
              <a:gd name="T20" fmla="*/ 43 w 91"/>
              <a:gd name="T21" fmla="*/ 81 h 93"/>
              <a:gd name="T22" fmla="*/ 34 w 91"/>
              <a:gd name="T23" fmla="*/ 73 h 93"/>
              <a:gd name="T24" fmla="*/ 19 w 91"/>
              <a:gd name="T25" fmla="*/ 59 h 93"/>
              <a:gd name="T26" fmla="*/ 41 w 91"/>
              <a:gd name="T27" fmla="*/ 37 h 93"/>
              <a:gd name="T28" fmla="*/ 39 w 91"/>
              <a:gd name="T29" fmla="*/ 34 h 93"/>
              <a:gd name="T30" fmla="*/ 16 w 91"/>
              <a:gd name="T31" fmla="*/ 57 h 93"/>
              <a:gd name="T32" fmla="*/ 10 w 91"/>
              <a:gd name="T33" fmla="*/ 48 h 93"/>
              <a:gd name="T34" fmla="*/ 43 w 91"/>
              <a:gd name="T35" fmla="*/ 14 h 93"/>
              <a:gd name="T36" fmla="*/ 52 w 91"/>
              <a:gd name="T37" fmla="*/ 23 h 93"/>
              <a:gd name="T38" fmla="*/ 4 w 91"/>
              <a:gd name="T39" fmla="*/ 69 h 93"/>
              <a:gd name="T40" fmla="*/ 0 w 91"/>
              <a:gd name="T41" fmla="*/ 86 h 93"/>
              <a:gd name="T42" fmla="*/ 6 w 91"/>
              <a:gd name="T43" fmla="*/ 93 h 93"/>
              <a:gd name="T44" fmla="*/ 24 w 91"/>
              <a:gd name="T45" fmla="*/ 89 h 93"/>
              <a:gd name="T46" fmla="*/ 4 w 91"/>
              <a:gd name="T47" fmla="*/ 6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1" h="93">
                <a:moveTo>
                  <a:pt x="80" y="44"/>
                </a:moveTo>
                <a:cubicBezTo>
                  <a:pt x="87" y="37"/>
                  <a:pt x="87" y="37"/>
                  <a:pt x="87" y="37"/>
                </a:cubicBezTo>
                <a:cubicBezTo>
                  <a:pt x="91" y="33"/>
                  <a:pt x="91" y="27"/>
                  <a:pt x="87" y="23"/>
                </a:cubicBezTo>
                <a:cubicBezTo>
                  <a:pt x="68" y="4"/>
                  <a:pt x="68" y="4"/>
                  <a:pt x="68" y="4"/>
                </a:cubicBezTo>
                <a:cubicBezTo>
                  <a:pt x="64" y="0"/>
                  <a:pt x="58" y="0"/>
                  <a:pt x="54" y="4"/>
                </a:cubicBezTo>
                <a:cubicBezTo>
                  <a:pt x="47" y="11"/>
                  <a:pt x="47" y="11"/>
                  <a:pt x="47" y="11"/>
                </a:cubicBezTo>
                <a:cubicBezTo>
                  <a:pt x="80" y="44"/>
                  <a:pt x="80" y="44"/>
                  <a:pt x="80" y="44"/>
                </a:cubicBezTo>
                <a:close/>
                <a:moveTo>
                  <a:pt x="52" y="23"/>
                </a:moveTo>
                <a:cubicBezTo>
                  <a:pt x="68" y="39"/>
                  <a:pt x="68" y="39"/>
                  <a:pt x="68" y="39"/>
                </a:cubicBezTo>
                <a:cubicBezTo>
                  <a:pt x="77" y="48"/>
                  <a:pt x="77" y="48"/>
                  <a:pt x="77" y="48"/>
                </a:cubicBezTo>
                <a:cubicBezTo>
                  <a:pt x="43" y="81"/>
                  <a:pt x="43" y="81"/>
                  <a:pt x="43" y="81"/>
                </a:cubicBezTo>
                <a:cubicBezTo>
                  <a:pt x="35" y="83"/>
                  <a:pt x="33" y="79"/>
                  <a:pt x="34" y="73"/>
                </a:cubicBezTo>
                <a:cubicBezTo>
                  <a:pt x="26" y="72"/>
                  <a:pt x="20" y="68"/>
                  <a:pt x="19" y="59"/>
                </a:cubicBezTo>
                <a:cubicBezTo>
                  <a:pt x="41" y="37"/>
                  <a:pt x="41" y="37"/>
                  <a:pt x="41" y="37"/>
                </a:cubicBezTo>
                <a:cubicBezTo>
                  <a:pt x="39" y="34"/>
                  <a:pt x="39" y="34"/>
                  <a:pt x="39" y="34"/>
                </a:cubicBezTo>
                <a:cubicBezTo>
                  <a:pt x="16" y="57"/>
                  <a:pt x="16" y="57"/>
                  <a:pt x="16" y="57"/>
                </a:cubicBezTo>
                <a:cubicBezTo>
                  <a:pt x="10" y="58"/>
                  <a:pt x="9" y="54"/>
                  <a:pt x="10" y="48"/>
                </a:cubicBezTo>
                <a:cubicBezTo>
                  <a:pt x="21" y="37"/>
                  <a:pt x="32" y="26"/>
                  <a:pt x="43" y="14"/>
                </a:cubicBezTo>
                <a:cubicBezTo>
                  <a:pt x="52" y="23"/>
                  <a:pt x="52" y="23"/>
                  <a:pt x="52" y="23"/>
                </a:cubicBezTo>
                <a:close/>
                <a:moveTo>
                  <a:pt x="4" y="69"/>
                </a:moveTo>
                <a:cubicBezTo>
                  <a:pt x="0" y="86"/>
                  <a:pt x="0" y="86"/>
                  <a:pt x="0" y="86"/>
                </a:cubicBezTo>
                <a:cubicBezTo>
                  <a:pt x="6" y="93"/>
                  <a:pt x="6" y="93"/>
                  <a:pt x="6" y="93"/>
                </a:cubicBezTo>
                <a:cubicBezTo>
                  <a:pt x="24" y="89"/>
                  <a:pt x="24" y="89"/>
                  <a:pt x="24" y="89"/>
                </a:cubicBezTo>
                <a:lnTo>
                  <a:pt x="4" y="69"/>
                </a:lnTo>
                <a:close/>
              </a:path>
            </a:pathLst>
          </a:custGeom>
          <a:solidFill>
            <a:srgbClr val="F77A08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728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3F16FC2-E432-40D1-B00F-64765AE8F40A}"/>
              </a:ext>
            </a:extLst>
          </p:cNvPr>
          <p:cNvGrpSpPr/>
          <p:nvPr/>
        </p:nvGrpSpPr>
        <p:grpSpPr>
          <a:xfrm>
            <a:off x="139809" y="198518"/>
            <a:ext cx="863972" cy="1015663"/>
            <a:chOff x="426137" y="277174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9935CF7-D86A-44A6-A212-5D3C4F6B6366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9271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0C723A3-4833-4976-88C3-62D9637CD44D}"/>
                </a:ext>
              </a:extLst>
            </p:cNvPr>
            <p:cNvSpPr/>
            <p:nvPr/>
          </p:nvSpPr>
          <p:spPr>
            <a:xfrm>
              <a:off x="554827" y="27717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4</a:t>
              </a:r>
            </a:p>
          </p:txBody>
        </p:sp>
      </p:grpSp>
      <p:sp>
        <p:nvSpPr>
          <p:cNvPr id="6" name="8">
            <a:extLst>
              <a:ext uri="{FF2B5EF4-FFF2-40B4-BE49-F238E27FC236}">
                <a16:creationId xmlns:a16="http://schemas.microsoft.com/office/drawing/2014/main" id="{C67F8EF0-0554-4404-9142-96B440DA2466}"/>
              </a:ext>
            </a:extLst>
          </p:cNvPr>
          <p:cNvSpPr/>
          <p:nvPr/>
        </p:nvSpPr>
        <p:spPr>
          <a:xfrm>
            <a:off x="1003782" y="419474"/>
            <a:ext cx="3411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 LỜI CÂU HỎI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8">
            <a:extLst>
              <a:ext uri="{FF2B5EF4-FFF2-40B4-BE49-F238E27FC236}">
                <a16:creationId xmlns:a16="http://schemas.microsoft.com/office/drawing/2014/main" id="{3DFD7F2E-0AF5-4EDE-A6CF-47D2ECF83561}"/>
              </a:ext>
            </a:extLst>
          </p:cNvPr>
          <p:cNvSpPr/>
          <p:nvPr/>
        </p:nvSpPr>
        <p:spPr>
          <a:xfrm>
            <a:off x="412456" y="1010094"/>
            <a:ext cx="113272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5400" dirty="0">
                <a:solidFill>
                  <a:srgbClr val="902D9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Bạn nhỏ trong khổ thơ thứ ba muốn làm nghề gì?</a:t>
            </a:r>
          </a:p>
        </p:txBody>
      </p:sp>
      <p:sp>
        <p:nvSpPr>
          <p:cNvPr id="8" name="8">
            <a:extLst>
              <a:ext uri="{FF2B5EF4-FFF2-40B4-BE49-F238E27FC236}">
                <a16:creationId xmlns:a16="http://schemas.microsoft.com/office/drawing/2014/main" id="{AC790785-5CA6-40EA-BDCE-259906A53317}"/>
              </a:ext>
            </a:extLst>
          </p:cNvPr>
          <p:cNvSpPr/>
          <p:nvPr/>
        </p:nvSpPr>
        <p:spPr>
          <a:xfrm>
            <a:off x="1209752" y="2662936"/>
            <a:ext cx="105299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ở khổ thơ thứ ba muốn làm nông dân trồng lúa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Freeform 154">
            <a:extLst>
              <a:ext uri="{FF2B5EF4-FFF2-40B4-BE49-F238E27FC236}">
                <a16:creationId xmlns:a16="http://schemas.microsoft.com/office/drawing/2014/main" id="{3DEBB9FB-9487-42A5-A2D2-C1631CE1D1AF}"/>
              </a:ext>
            </a:extLst>
          </p:cNvPr>
          <p:cNvSpPr>
            <a:spLocks noEditPoints="1"/>
          </p:cNvSpPr>
          <p:nvPr/>
        </p:nvSpPr>
        <p:spPr bwMode="auto">
          <a:xfrm>
            <a:off x="521482" y="2808869"/>
            <a:ext cx="581025" cy="539115"/>
          </a:xfrm>
          <a:custGeom>
            <a:avLst/>
            <a:gdLst>
              <a:gd name="T0" fmla="*/ 80 w 91"/>
              <a:gd name="T1" fmla="*/ 44 h 93"/>
              <a:gd name="T2" fmla="*/ 87 w 91"/>
              <a:gd name="T3" fmla="*/ 37 h 93"/>
              <a:gd name="T4" fmla="*/ 87 w 91"/>
              <a:gd name="T5" fmla="*/ 23 h 93"/>
              <a:gd name="T6" fmla="*/ 68 w 91"/>
              <a:gd name="T7" fmla="*/ 4 h 93"/>
              <a:gd name="T8" fmla="*/ 54 w 91"/>
              <a:gd name="T9" fmla="*/ 4 h 93"/>
              <a:gd name="T10" fmla="*/ 47 w 91"/>
              <a:gd name="T11" fmla="*/ 11 h 93"/>
              <a:gd name="T12" fmla="*/ 80 w 91"/>
              <a:gd name="T13" fmla="*/ 44 h 93"/>
              <a:gd name="T14" fmla="*/ 52 w 91"/>
              <a:gd name="T15" fmla="*/ 23 h 93"/>
              <a:gd name="T16" fmla="*/ 68 w 91"/>
              <a:gd name="T17" fmla="*/ 39 h 93"/>
              <a:gd name="T18" fmla="*/ 77 w 91"/>
              <a:gd name="T19" fmla="*/ 48 h 93"/>
              <a:gd name="T20" fmla="*/ 43 w 91"/>
              <a:gd name="T21" fmla="*/ 81 h 93"/>
              <a:gd name="T22" fmla="*/ 34 w 91"/>
              <a:gd name="T23" fmla="*/ 73 h 93"/>
              <a:gd name="T24" fmla="*/ 19 w 91"/>
              <a:gd name="T25" fmla="*/ 59 h 93"/>
              <a:gd name="T26" fmla="*/ 41 w 91"/>
              <a:gd name="T27" fmla="*/ 37 h 93"/>
              <a:gd name="T28" fmla="*/ 39 w 91"/>
              <a:gd name="T29" fmla="*/ 34 h 93"/>
              <a:gd name="T30" fmla="*/ 16 w 91"/>
              <a:gd name="T31" fmla="*/ 57 h 93"/>
              <a:gd name="T32" fmla="*/ 10 w 91"/>
              <a:gd name="T33" fmla="*/ 48 h 93"/>
              <a:gd name="T34" fmla="*/ 43 w 91"/>
              <a:gd name="T35" fmla="*/ 14 h 93"/>
              <a:gd name="T36" fmla="*/ 52 w 91"/>
              <a:gd name="T37" fmla="*/ 23 h 93"/>
              <a:gd name="T38" fmla="*/ 4 w 91"/>
              <a:gd name="T39" fmla="*/ 69 h 93"/>
              <a:gd name="T40" fmla="*/ 0 w 91"/>
              <a:gd name="T41" fmla="*/ 86 h 93"/>
              <a:gd name="T42" fmla="*/ 6 w 91"/>
              <a:gd name="T43" fmla="*/ 93 h 93"/>
              <a:gd name="T44" fmla="*/ 24 w 91"/>
              <a:gd name="T45" fmla="*/ 89 h 93"/>
              <a:gd name="T46" fmla="*/ 4 w 91"/>
              <a:gd name="T47" fmla="*/ 6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1" h="93">
                <a:moveTo>
                  <a:pt x="80" y="44"/>
                </a:moveTo>
                <a:cubicBezTo>
                  <a:pt x="87" y="37"/>
                  <a:pt x="87" y="37"/>
                  <a:pt x="87" y="37"/>
                </a:cubicBezTo>
                <a:cubicBezTo>
                  <a:pt x="91" y="33"/>
                  <a:pt x="91" y="27"/>
                  <a:pt x="87" y="23"/>
                </a:cubicBezTo>
                <a:cubicBezTo>
                  <a:pt x="68" y="4"/>
                  <a:pt x="68" y="4"/>
                  <a:pt x="68" y="4"/>
                </a:cubicBezTo>
                <a:cubicBezTo>
                  <a:pt x="64" y="0"/>
                  <a:pt x="58" y="0"/>
                  <a:pt x="54" y="4"/>
                </a:cubicBezTo>
                <a:cubicBezTo>
                  <a:pt x="47" y="11"/>
                  <a:pt x="47" y="11"/>
                  <a:pt x="47" y="11"/>
                </a:cubicBezTo>
                <a:cubicBezTo>
                  <a:pt x="80" y="44"/>
                  <a:pt x="80" y="44"/>
                  <a:pt x="80" y="44"/>
                </a:cubicBezTo>
                <a:close/>
                <a:moveTo>
                  <a:pt x="52" y="23"/>
                </a:moveTo>
                <a:cubicBezTo>
                  <a:pt x="68" y="39"/>
                  <a:pt x="68" y="39"/>
                  <a:pt x="68" y="39"/>
                </a:cubicBezTo>
                <a:cubicBezTo>
                  <a:pt x="77" y="48"/>
                  <a:pt x="77" y="48"/>
                  <a:pt x="77" y="48"/>
                </a:cubicBezTo>
                <a:cubicBezTo>
                  <a:pt x="43" y="81"/>
                  <a:pt x="43" y="81"/>
                  <a:pt x="43" y="81"/>
                </a:cubicBezTo>
                <a:cubicBezTo>
                  <a:pt x="35" y="83"/>
                  <a:pt x="33" y="79"/>
                  <a:pt x="34" y="73"/>
                </a:cubicBezTo>
                <a:cubicBezTo>
                  <a:pt x="26" y="72"/>
                  <a:pt x="20" y="68"/>
                  <a:pt x="19" y="59"/>
                </a:cubicBezTo>
                <a:cubicBezTo>
                  <a:pt x="41" y="37"/>
                  <a:pt x="41" y="37"/>
                  <a:pt x="41" y="37"/>
                </a:cubicBezTo>
                <a:cubicBezTo>
                  <a:pt x="39" y="34"/>
                  <a:pt x="39" y="34"/>
                  <a:pt x="39" y="34"/>
                </a:cubicBezTo>
                <a:cubicBezTo>
                  <a:pt x="16" y="57"/>
                  <a:pt x="16" y="57"/>
                  <a:pt x="16" y="57"/>
                </a:cubicBezTo>
                <a:cubicBezTo>
                  <a:pt x="10" y="58"/>
                  <a:pt x="9" y="54"/>
                  <a:pt x="10" y="48"/>
                </a:cubicBezTo>
                <a:cubicBezTo>
                  <a:pt x="21" y="37"/>
                  <a:pt x="32" y="26"/>
                  <a:pt x="43" y="14"/>
                </a:cubicBezTo>
                <a:cubicBezTo>
                  <a:pt x="52" y="23"/>
                  <a:pt x="52" y="23"/>
                  <a:pt x="52" y="23"/>
                </a:cubicBezTo>
                <a:close/>
                <a:moveTo>
                  <a:pt x="4" y="69"/>
                </a:moveTo>
                <a:cubicBezTo>
                  <a:pt x="0" y="86"/>
                  <a:pt x="0" y="86"/>
                  <a:pt x="0" y="86"/>
                </a:cubicBezTo>
                <a:cubicBezTo>
                  <a:pt x="6" y="93"/>
                  <a:pt x="6" y="93"/>
                  <a:pt x="6" y="93"/>
                </a:cubicBezTo>
                <a:cubicBezTo>
                  <a:pt x="24" y="89"/>
                  <a:pt x="24" y="89"/>
                  <a:pt x="24" y="89"/>
                </a:cubicBezTo>
                <a:lnTo>
                  <a:pt x="4" y="69"/>
                </a:lnTo>
                <a:close/>
              </a:path>
            </a:pathLst>
          </a:custGeom>
          <a:solidFill>
            <a:srgbClr val="F77A08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2F2029-867E-46B3-8C99-61C8FC44898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940" y="2527155"/>
            <a:ext cx="4747497" cy="474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3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F34341-1709-4E92-AAB7-8D9A3319897D}"/>
              </a:ext>
            </a:extLst>
          </p:cNvPr>
          <p:cNvSpPr txBox="1"/>
          <p:nvPr/>
        </p:nvSpPr>
        <p:spPr>
          <a:xfrm>
            <a:off x="5161139" y="5120633"/>
            <a:ext cx="1869722" cy="862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3733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TIẾT </a:t>
            </a:r>
            <a:r>
              <a:rPr lang="en-US" sz="3733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704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6C48CD-106F-4AC0-BE99-4FE0D0E32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06" y="1701582"/>
            <a:ext cx="7390894" cy="4296650"/>
          </a:xfrm>
          <a:prstGeom prst="rect">
            <a:avLst/>
          </a:prstGeom>
        </p:spPr>
      </p:pic>
      <p:sp>
        <p:nvSpPr>
          <p:cNvPr id="21" name="6">
            <a:extLst>
              <a:ext uri="{FF2B5EF4-FFF2-40B4-BE49-F238E27FC236}">
                <a16:creationId xmlns:a16="http://schemas.microsoft.com/office/drawing/2014/main" id="{C420FD2D-2FE3-4765-80E1-9072DA9F9973}"/>
              </a:ext>
            </a:extLst>
          </p:cNvPr>
          <p:cNvSpPr txBox="1"/>
          <p:nvPr/>
        </p:nvSpPr>
        <p:spPr>
          <a:xfrm>
            <a:off x="5339238" y="2545775"/>
            <a:ext cx="14830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05</a:t>
            </a:r>
            <a:endParaRPr lang="zh-CN" altLang="en-US" sz="10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39" name="3">
            <a:extLst>
              <a:ext uri="{FF2B5EF4-FFF2-40B4-BE49-F238E27FC236}">
                <a16:creationId xmlns:a16="http://schemas.microsoft.com/office/drawing/2014/main" id="{EEAD127C-1475-4D00-BDD2-1BFEF1E83B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447" y="379952"/>
            <a:ext cx="915767" cy="1440016"/>
          </a:xfrm>
          <a:prstGeom prst="rect">
            <a:avLst/>
          </a:prstGeom>
        </p:spPr>
      </p:pic>
      <p:pic>
        <p:nvPicPr>
          <p:cNvPr id="40" name="4">
            <a:extLst>
              <a:ext uri="{FF2B5EF4-FFF2-40B4-BE49-F238E27FC236}">
                <a16:creationId xmlns:a16="http://schemas.microsoft.com/office/drawing/2014/main" id="{EAA7EE89-BAEE-4F9E-890A-BE47ED6ADB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068" y="379952"/>
            <a:ext cx="1034962" cy="1440017"/>
          </a:xfrm>
          <a:prstGeom prst="rect">
            <a:avLst/>
          </a:prstGeom>
        </p:spPr>
      </p:pic>
      <p:pic>
        <p:nvPicPr>
          <p:cNvPr id="41" name="5">
            <a:extLst>
              <a:ext uri="{FF2B5EF4-FFF2-40B4-BE49-F238E27FC236}">
                <a16:creationId xmlns:a16="http://schemas.microsoft.com/office/drawing/2014/main" id="{7D75A107-3B59-40FE-9EC8-4B1198637A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71" y="379952"/>
            <a:ext cx="882737" cy="1440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B06F71-54E2-4423-BB59-0C61A7F723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3891" y="6116173"/>
            <a:ext cx="4468755" cy="76206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E036300-83CC-4244-8FA8-A189677C5B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8644" y="6116173"/>
            <a:ext cx="4468755" cy="7620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8703B4-BD0C-449E-8204-B3304E36F1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9444" y="3799003"/>
            <a:ext cx="7682344" cy="204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1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3F16FC2-E432-40D1-B00F-64765AE8F40A}"/>
              </a:ext>
            </a:extLst>
          </p:cNvPr>
          <p:cNvGrpSpPr/>
          <p:nvPr/>
        </p:nvGrpSpPr>
        <p:grpSpPr>
          <a:xfrm>
            <a:off x="139809" y="198518"/>
            <a:ext cx="863972" cy="1015663"/>
            <a:chOff x="426137" y="277174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9935CF7-D86A-44A6-A212-5D3C4F6B6366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9271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0C723A3-4833-4976-88C3-62D9637CD44D}"/>
                </a:ext>
              </a:extLst>
            </p:cNvPr>
            <p:cNvSpPr/>
            <p:nvPr/>
          </p:nvSpPr>
          <p:spPr>
            <a:xfrm>
              <a:off x="554827" y="27717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5</a:t>
              </a:r>
            </a:p>
          </p:txBody>
        </p:sp>
      </p:grpSp>
      <p:sp>
        <p:nvSpPr>
          <p:cNvPr id="6" name="8">
            <a:extLst>
              <a:ext uri="{FF2B5EF4-FFF2-40B4-BE49-F238E27FC236}">
                <a16:creationId xmlns:a16="http://schemas.microsoft.com/office/drawing/2014/main" id="{C67F8EF0-0554-4404-9142-96B440DA2466}"/>
              </a:ext>
            </a:extLst>
          </p:cNvPr>
          <p:cNvSpPr/>
          <p:nvPr/>
        </p:nvSpPr>
        <p:spPr>
          <a:xfrm>
            <a:off x="1138667" y="319936"/>
            <a:ext cx="83037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hai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khổ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cuối</a:t>
            </a:r>
            <a:endParaRPr lang="zh-CN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D084F7-C76F-4BD3-B361-3A3AE26D5049}"/>
              </a:ext>
            </a:extLst>
          </p:cNvPr>
          <p:cNvSpPr/>
          <p:nvPr/>
        </p:nvSpPr>
        <p:spPr>
          <a:xfrm>
            <a:off x="1003781" y="1401504"/>
            <a:ext cx="54568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b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À,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gieo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b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500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00A9E9-D2F9-46A5-9BC4-8AC609585DB5}"/>
              </a:ext>
            </a:extLst>
          </p:cNvPr>
          <p:cNvSpPr/>
          <p:nvPr/>
        </p:nvSpPr>
        <p:spPr>
          <a:xfrm>
            <a:off x="918255" y="4097199"/>
            <a:ext cx="50312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b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b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b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zh-CN" altLang="en-US" sz="3500" i="1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BF53FE5-F1C9-4287-B6FF-9BDA7B734A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76" t="11560" r="18072" b="22677"/>
          <a:stretch/>
        </p:blipFill>
        <p:spPr>
          <a:xfrm>
            <a:off x="522580" y="1431554"/>
            <a:ext cx="567559" cy="6214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88CFB64-1069-4E9C-BC51-A6E2723B41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68" t="13524" r="14167" b="31013"/>
          <a:stretch/>
        </p:blipFill>
        <p:spPr>
          <a:xfrm>
            <a:off x="522580" y="4155022"/>
            <a:ext cx="504497" cy="5241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E571121-760E-4F3A-B555-54ABB1585F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564" r="23602"/>
          <a:stretch/>
        </p:blipFill>
        <p:spPr>
          <a:xfrm>
            <a:off x="6212520" y="1166216"/>
            <a:ext cx="5456900" cy="5274852"/>
          </a:xfrm>
          <a:prstGeom prst="roundRect">
            <a:avLst>
              <a:gd name="adj" fmla="val 11890"/>
            </a:avLst>
          </a:prstGeom>
          <a:ln w="28575">
            <a:solidFill>
              <a:srgbClr val="F49BB9"/>
            </a:solidFill>
          </a:ln>
        </p:spPr>
      </p:pic>
    </p:spTree>
    <p:extLst>
      <p:ext uri="{BB962C8B-B14F-4D97-AF65-F5344CB8AC3E}">
        <p14:creationId xmlns:p14="http://schemas.microsoft.com/office/powerpoint/2010/main" val="230788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3F16FC2-E432-40D1-B00F-64765AE8F40A}"/>
              </a:ext>
            </a:extLst>
          </p:cNvPr>
          <p:cNvGrpSpPr/>
          <p:nvPr/>
        </p:nvGrpSpPr>
        <p:grpSpPr>
          <a:xfrm>
            <a:off x="139809" y="198518"/>
            <a:ext cx="863972" cy="1015663"/>
            <a:chOff x="426137" y="277174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9935CF7-D86A-44A6-A212-5D3C4F6B6366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9271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0C723A3-4833-4976-88C3-62D9637CD44D}"/>
                </a:ext>
              </a:extLst>
            </p:cNvPr>
            <p:cNvSpPr/>
            <p:nvPr/>
          </p:nvSpPr>
          <p:spPr>
            <a:xfrm>
              <a:off x="554827" y="27717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5</a:t>
              </a:r>
            </a:p>
          </p:txBody>
        </p:sp>
      </p:grpSp>
      <p:sp>
        <p:nvSpPr>
          <p:cNvPr id="6" name="8">
            <a:extLst>
              <a:ext uri="{FF2B5EF4-FFF2-40B4-BE49-F238E27FC236}">
                <a16:creationId xmlns:a16="http://schemas.microsoft.com/office/drawing/2014/main" id="{C67F8EF0-0554-4404-9142-96B440DA2466}"/>
              </a:ext>
            </a:extLst>
          </p:cNvPr>
          <p:cNvSpPr/>
          <p:nvPr/>
        </p:nvSpPr>
        <p:spPr>
          <a:xfrm>
            <a:off x="1138667" y="319936"/>
            <a:ext cx="83037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hai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khổ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cuối</a:t>
            </a:r>
            <a:endParaRPr lang="zh-CN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D084F7-C76F-4BD3-B361-3A3AE26D5049}"/>
              </a:ext>
            </a:extLst>
          </p:cNvPr>
          <p:cNvSpPr/>
          <p:nvPr/>
        </p:nvSpPr>
        <p:spPr>
          <a:xfrm>
            <a:off x="1003781" y="1401504"/>
            <a:ext cx="54568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À,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endParaRPr lang="vi-VN" sz="3500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00A9E9-D2F9-46A5-9BC4-8AC609585DB5}"/>
              </a:ext>
            </a:extLst>
          </p:cNvPr>
          <p:cNvSpPr/>
          <p:nvPr/>
        </p:nvSpPr>
        <p:spPr>
          <a:xfrm>
            <a:off x="918255" y="4097199"/>
            <a:ext cx="50312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</a:p>
          <a:p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endParaRPr lang="zh-CN" altLang="en-US" sz="3500" i="1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BF53FE5-F1C9-4287-B6FF-9BDA7B734A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76" t="11560" r="18072" b="22677"/>
          <a:stretch/>
        </p:blipFill>
        <p:spPr>
          <a:xfrm>
            <a:off x="522580" y="1431554"/>
            <a:ext cx="567559" cy="6214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88CFB64-1069-4E9C-BC51-A6E2723B41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68" t="13524" r="14167" b="31013"/>
          <a:stretch/>
        </p:blipFill>
        <p:spPr>
          <a:xfrm>
            <a:off x="522580" y="4155022"/>
            <a:ext cx="504497" cy="5241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E571121-760E-4F3A-B555-54ABB1585F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564" r="23602"/>
          <a:stretch/>
        </p:blipFill>
        <p:spPr>
          <a:xfrm>
            <a:off x="6212520" y="1166216"/>
            <a:ext cx="5456900" cy="5274852"/>
          </a:xfrm>
          <a:prstGeom prst="roundRect">
            <a:avLst>
              <a:gd name="adj" fmla="val 11890"/>
            </a:avLst>
          </a:prstGeom>
          <a:ln w="28575">
            <a:solidFill>
              <a:srgbClr val="F49BB9"/>
            </a:solidFill>
          </a:ln>
        </p:spPr>
      </p:pic>
    </p:spTree>
    <p:extLst>
      <p:ext uri="{BB962C8B-B14F-4D97-AF65-F5344CB8AC3E}">
        <p14:creationId xmlns:p14="http://schemas.microsoft.com/office/powerpoint/2010/main" val="135622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3F16FC2-E432-40D1-B00F-64765AE8F40A}"/>
              </a:ext>
            </a:extLst>
          </p:cNvPr>
          <p:cNvGrpSpPr/>
          <p:nvPr/>
        </p:nvGrpSpPr>
        <p:grpSpPr>
          <a:xfrm>
            <a:off x="139809" y="198518"/>
            <a:ext cx="863972" cy="1015663"/>
            <a:chOff x="426137" y="277174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9935CF7-D86A-44A6-A212-5D3C4F6B6366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9271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0C723A3-4833-4976-88C3-62D9637CD44D}"/>
                </a:ext>
              </a:extLst>
            </p:cNvPr>
            <p:cNvSpPr/>
            <p:nvPr/>
          </p:nvSpPr>
          <p:spPr>
            <a:xfrm>
              <a:off x="554827" y="27717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5</a:t>
              </a:r>
            </a:p>
          </p:txBody>
        </p:sp>
      </p:grpSp>
      <p:sp>
        <p:nvSpPr>
          <p:cNvPr id="6" name="8">
            <a:extLst>
              <a:ext uri="{FF2B5EF4-FFF2-40B4-BE49-F238E27FC236}">
                <a16:creationId xmlns:a16="http://schemas.microsoft.com/office/drawing/2014/main" id="{C67F8EF0-0554-4404-9142-96B440DA2466}"/>
              </a:ext>
            </a:extLst>
          </p:cNvPr>
          <p:cNvSpPr/>
          <p:nvPr/>
        </p:nvSpPr>
        <p:spPr>
          <a:xfrm>
            <a:off x="1138667" y="319936"/>
            <a:ext cx="83037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hai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khổ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cuối</a:t>
            </a:r>
            <a:endParaRPr lang="zh-CN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D084F7-C76F-4BD3-B361-3A3AE26D5049}"/>
              </a:ext>
            </a:extLst>
          </p:cNvPr>
          <p:cNvSpPr/>
          <p:nvPr/>
        </p:nvSpPr>
        <p:spPr>
          <a:xfrm>
            <a:off x="1003781" y="1401504"/>
            <a:ext cx="54568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À, </a:t>
            </a:r>
          </a:p>
          <a:p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endParaRPr lang="vi-VN" sz="3500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00A9E9-D2F9-46A5-9BC4-8AC609585DB5}"/>
              </a:ext>
            </a:extLst>
          </p:cNvPr>
          <p:cNvSpPr/>
          <p:nvPr/>
        </p:nvSpPr>
        <p:spPr>
          <a:xfrm>
            <a:off x="918255" y="4097199"/>
            <a:ext cx="50312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endParaRPr lang="zh-CN" altLang="en-US" sz="3500" i="1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BF53FE5-F1C9-4287-B6FF-9BDA7B734A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76" t="11560" r="18072" b="22677"/>
          <a:stretch/>
        </p:blipFill>
        <p:spPr>
          <a:xfrm>
            <a:off x="522580" y="1431554"/>
            <a:ext cx="567559" cy="6214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88CFB64-1069-4E9C-BC51-A6E2723B41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68" t="13524" r="14167" b="31013"/>
          <a:stretch/>
        </p:blipFill>
        <p:spPr>
          <a:xfrm>
            <a:off x="522580" y="4155022"/>
            <a:ext cx="504497" cy="5241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E571121-760E-4F3A-B555-54ABB1585F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564" r="23602"/>
          <a:stretch/>
        </p:blipFill>
        <p:spPr>
          <a:xfrm>
            <a:off x="6212520" y="1166216"/>
            <a:ext cx="5456900" cy="5274852"/>
          </a:xfrm>
          <a:prstGeom prst="roundRect">
            <a:avLst>
              <a:gd name="adj" fmla="val 11890"/>
            </a:avLst>
          </a:prstGeom>
          <a:ln w="28575">
            <a:solidFill>
              <a:srgbClr val="F49BB9"/>
            </a:solidFill>
          </a:ln>
        </p:spPr>
      </p:pic>
    </p:spTree>
    <p:extLst>
      <p:ext uri="{BB962C8B-B14F-4D97-AF65-F5344CB8AC3E}">
        <p14:creationId xmlns:p14="http://schemas.microsoft.com/office/powerpoint/2010/main" val="325108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6C48CD-106F-4AC0-BE99-4FE0D0E32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06" y="1701582"/>
            <a:ext cx="7390894" cy="4296650"/>
          </a:xfrm>
          <a:prstGeom prst="rect">
            <a:avLst/>
          </a:prstGeom>
        </p:spPr>
      </p:pic>
      <p:sp>
        <p:nvSpPr>
          <p:cNvPr id="21" name="6">
            <a:extLst>
              <a:ext uri="{FF2B5EF4-FFF2-40B4-BE49-F238E27FC236}">
                <a16:creationId xmlns:a16="http://schemas.microsoft.com/office/drawing/2014/main" id="{C420FD2D-2FE3-4765-80E1-9072DA9F9973}"/>
              </a:ext>
            </a:extLst>
          </p:cNvPr>
          <p:cNvSpPr txBox="1"/>
          <p:nvPr/>
        </p:nvSpPr>
        <p:spPr>
          <a:xfrm>
            <a:off x="5339238" y="2545775"/>
            <a:ext cx="14830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06</a:t>
            </a:r>
            <a:endParaRPr lang="zh-CN" altLang="en-US" sz="10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39" name="3">
            <a:extLst>
              <a:ext uri="{FF2B5EF4-FFF2-40B4-BE49-F238E27FC236}">
                <a16:creationId xmlns:a16="http://schemas.microsoft.com/office/drawing/2014/main" id="{EEAD127C-1475-4D00-BDD2-1BFEF1E83B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447" y="379952"/>
            <a:ext cx="915767" cy="1440016"/>
          </a:xfrm>
          <a:prstGeom prst="rect">
            <a:avLst/>
          </a:prstGeom>
        </p:spPr>
      </p:pic>
      <p:pic>
        <p:nvPicPr>
          <p:cNvPr id="40" name="4">
            <a:extLst>
              <a:ext uri="{FF2B5EF4-FFF2-40B4-BE49-F238E27FC236}">
                <a16:creationId xmlns:a16="http://schemas.microsoft.com/office/drawing/2014/main" id="{EAA7EE89-BAEE-4F9E-890A-BE47ED6ADB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068" y="379952"/>
            <a:ext cx="1034962" cy="1440017"/>
          </a:xfrm>
          <a:prstGeom prst="rect">
            <a:avLst/>
          </a:prstGeom>
        </p:spPr>
      </p:pic>
      <p:pic>
        <p:nvPicPr>
          <p:cNvPr id="41" name="5">
            <a:extLst>
              <a:ext uri="{FF2B5EF4-FFF2-40B4-BE49-F238E27FC236}">
                <a16:creationId xmlns:a16="http://schemas.microsoft.com/office/drawing/2014/main" id="{7D75A107-3B59-40FE-9EC8-4B1198637A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71" y="379952"/>
            <a:ext cx="882737" cy="1440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B06F71-54E2-4423-BB59-0C61A7F723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3891" y="6116173"/>
            <a:ext cx="4468755" cy="76206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E036300-83CC-4244-8FA8-A189677C5B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8644" y="6116173"/>
            <a:ext cx="4468755" cy="7620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04230A-CCF9-4CEE-AB07-83657DCF1C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3866" y="3875141"/>
            <a:ext cx="5327366" cy="205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AFBF653-0990-4031-8865-ACC9BF2149CF}"/>
              </a:ext>
            </a:extLst>
          </p:cNvPr>
          <p:cNvGrpSpPr/>
          <p:nvPr/>
        </p:nvGrpSpPr>
        <p:grpSpPr>
          <a:xfrm>
            <a:off x="139809" y="198518"/>
            <a:ext cx="863972" cy="1015663"/>
            <a:chOff x="426137" y="277174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5B15A5E-1A34-47A6-84CC-E0EB9A57BA8C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9271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A0072A-27D4-401D-96DF-BB6B4F388D84}"/>
                </a:ext>
              </a:extLst>
            </p:cNvPr>
            <p:cNvSpPr/>
            <p:nvPr/>
          </p:nvSpPr>
          <p:spPr>
            <a:xfrm>
              <a:off x="554827" y="27717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6</a:t>
              </a:r>
            </a:p>
          </p:txBody>
        </p:sp>
      </p:grpSp>
      <p:sp>
        <p:nvSpPr>
          <p:cNvPr id="6" name="8">
            <a:extLst>
              <a:ext uri="{FF2B5EF4-FFF2-40B4-BE49-F238E27FC236}">
                <a16:creationId xmlns:a16="http://schemas.microsoft.com/office/drawing/2014/main" id="{CEF279A1-5090-490F-8DBD-E7F767FC9416}"/>
              </a:ext>
            </a:extLst>
          </p:cNvPr>
          <p:cNvSpPr/>
          <p:nvPr/>
        </p:nvSpPr>
        <p:spPr>
          <a:xfrm>
            <a:off x="1138667" y="282992"/>
            <a:ext cx="107848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000" b="1" i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lang="en-US" sz="5000" b="1" i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1" i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5000" b="1" i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lang="en-US" sz="5000" b="0" i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5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5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5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5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5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5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nghề</a:t>
            </a:r>
            <a:r>
              <a:rPr lang="en-US" sz="5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5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5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5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5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5000" b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D97A92-E099-4DA3-82BA-E6C1FA3428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64" r="23602"/>
          <a:stretch/>
        </p:blipFill>
        <p:spPr>
          <a:xfrm>
            <a:off x="3367550" y="1914208"/>
            <a:ext cx="5456900" cy="4469117"/>
          </a:xfrm>
          <a:prstGeom prst="roundRect">
            <a:avLst>
              <a:gd name="adj" fmla="val 8790"/>
            </a:avLst>
          </a:prstGeom>
          <a:ln w="28575">
            <a:solidFill>
              <a:srgbClr val="F49BB9"/>
            </a:solidFill>
          </a:ln>
        </p:spPr>
      </p:pic>
    </p:spTree>
    <p:extLst>
      <p:ext uri="{BB962C8B-B14F-4D97-AF65-F5344CB8AC3E}">
        <p14:creationId xmlns:p14="http://schemas.microsoft.com/office/powerpoint/2010/main" val="282253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6C48CD-106F-4AC0-BE99-4FE0D0E32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06" y="1701582"/>
            <a:ext cx="7390894" cy="4296650"/>
          </a:xfrm>
          <a:prstGeom prst="rect">
            <a:avLst/>
          </a:prstGeom>
        </p:spPr>
      </p:pic>
      <p:pic>
        <p:nvPicPr>
          <p:cNvPr id="39" name="3">
            <a:extLst>
              <a:ext uri="{FF2B5EF4-FFF2-40B4-BE49-F238E27FC236}">
                <a16:creationId xmlns:a16="http://schemas.microsoft.com/office/drawing/2014/main" id="{EEAD127C-1475-4D00-BDD2-1BFEF1E83B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447" y="379952"/>
            <a:ext cx="915767" cy="1440016"/>
          </a:xfrm>
          <a:prstGeom prst="rect">
            <a:avLst/>
          </a:prstGeom>
        </p:spPr>
      </p:pic>
      <p:pic>
        <p:nvPicPr>
          <p:cNvPr id="40" name="4">
            <a:extLst>
              <a:ext uri="{FF2B5EF4-FFF2-40B4-BE49-F238E27FC236}">
                <a16:creationId xmlns:a16="http://schemas.microsoft.com/office/drawing/2014/main" id="{EAA7EE89-BAEE-4F9E-890A-BE47ED6ADB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068" y="379952"/>
            <a:ext cx="1034962" cy="1440017"/>
          </a:xfrm>
          <a:prstGeom prst="rect">
            <a:avLst/>
          </a:prstGeom>
        </p:spPr>
      </p:pic>
      <p:pic>
        <p:nvPicPr>
          <p:cNvPr id="41" name="5">
            <a:extLst>
              <a:ext uri="{FF2B5EF4-FFF2-40B4-BE49-F238E27FC236}">
                <a16:creationId xmlns:a16="http://schemas.microsoft.com/office/drawing/2014/main" id="{7D75A107-3B59-40FE-9EC8-4B1198637A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71" y="379952"/>
            <a:ext cx="882737" cy="1440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B06F71-54E2-4423-BB59-0C61A7F723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3891" y="6116173"/>
            <a:ext cx="4468755" cy="76206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E036300-83CC-4244-8FA8-A189677C5B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8644" y="6116173"/>
            <a:ext cx="4468755" cy="7620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68694B-7F70-7AA5-FE45-A087EEABAEAA}"/>
              </a:ext>
            </a:extLst>
          </p:cNvPr>
          <p:cNvSpPr txBox="1"/>
          <p:nvPr/>
        </p:nvSpPr>
        <p:spPr>
          <a:xfrm>
            <a:off x="2916283" y="3645213"/>
            <a:ext cx="63594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ĐỘNG TIẾP NỐI</a:t>
            </a:r>
          </a:p>
        </p:txBody>
      </p:sp>
    </p:spTree>
    <p:extLst>
      <p:ext uri="{BB962C8B-B14F-4D97-AF65-F5344CB8AC3E}">
        <p14:creationId xmlns:p14="http://schemas.microsoft.com/office/powerpoint/2010/main" val="43612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6C48CD-106F-4AC0-BE99-4FE0D0E32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06" y="1701582"/>
            <a:ext cx="7390894" cy="4296650"/>
          </a:xfrm>
          <a:prstGeom prst="rect">
            <a:avLst/>
          </a:prstGeom>
        </p:spPr>
      </p:pic>
      <p:sp>
        <p:nvSpPr>
          <p:cNvPr id="21" name="6">
            <a:extLst>
              <a:ext uri="{FF2B5EF4-FFF2-40B4-BE49-F238E27FC236}">
                <a16:creationId xmlns:a16="http://schemas.microsoft.com/office/drawing/2014/main" id="{C420FD2D-2FE3-4765-80E1-9072DA9F9973}"/>
              </a:ext>
            </a:extLst>
          </p:cNvPr>
          <p:cNvSpPr txBox="1"/>
          <p:nvPr/>
        </p:nvSpPr>
        <p:spPr>
          <a:xfrm>
            <a:off x="5339238" y="2545775"/>
            <a:ext cx="14830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01</a:t>
            </a:r>
            <a:endParaRPr lang="zh-CN" altLang="en-US" sz="10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365582-8322-47D8-B00C-1A7A18E197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43" t="11829" r="6258" b="27091"/>
          <a:stretch/>
        </p:blipFill>
        <p:spPr>
          <a:xfrm>
            <a:off x="3132772" y="3988820"/>
            <a:ext cx="5789554" cy="1704841"/>
          </a:xfrm>
          <a:prstGeom prst="rect">
            <a:avLst/>
          </a:prstGeom>
        </p:spPr>
      </p:pic>
      <p:pic>
        <p:nvPicPr>
          <p:cNvPr id="39" name="3">
            <a:extLst>
              <a:ext uri="{FF2B5EF4-FFF2-40B4-BE49-F238E27FC236}">
                <a16:creationId xmlns:a16="http://schemas.microsoft.com/office/drawing/2014/main" id="{EEAD127C-1475-4D00-BDD2-1BFEF1E83B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447" y="379952"/>
            <a:ext cx="915767" cy="1440016"/>
          </a:xfrm>
          <a:prstGeom prst="rect">
            <a:avLst/>
          </a:prstGeom>
        </p:spPr>
      </p:pic>
      <p:pic>
        <p:nvPicPr>
          <p:cNvPr id="40" name="4">
            <a:extLst>
              <a:ext uri="{FF2B5EF4-FFF2-40B4-BE49-F238E27FC236}">
                <a16:creationId xmlns:a16="http://schemas.microsoft.com/office/drawing/2014/main" id="{EAA7EE89-BAEE-4F9E-890A-BE47ED6ADB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068" y="379952"/>
            <a:ext cx="1034962" cy="1440017"/>
          </a:xfrm>
          <a:prstGeom prst="rect">
            <a:avLst/>
          </a:prstGeom>
        </p:spPr>
      </p:pic>
      <p:pic>
        <p:nvPicPr>
          <p:cNvPr id="41" name="5">
            <a:extLst>
              <a:ext uri="{FF2B5EF4-FFF2-40B4-BE49-F238E27FC236}">
                <a16:creationId xmlns:a16="http://schemas.microsoft.com/office/drawing/2014/main" id="{7D75A107-3B59-40FE-9EC8-4B1198637A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71" y="379952"/>
            <a:ext cx="882737" cy="1440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B06F71-54E2-4423-BB59-0C61A7F723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891" y="6116173"/>
            <a:ext cx="4468755" cy="76206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E036300-83CC-4244-8FA8-A189677C5B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8644" y="6116173"/>
            <a:ext cx="4468755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1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">
            <a:extLst>
              <a:ext uri="{FF2B5EF4-FFF2-40B4-BE49-F238E27FC236}">
                <a16:creationId xmlns:a16="http://schemas.microsoft.com/office/drawing/2014/main" id="{9E080222-55B3-4898-A805-F7398A7DB853}"/>
              </a:ext>
            </a:extLst>
          </p:cNvPr>
          <p:cNvSpPr/>
          <p:nvPr/>
        </p:nvSpPr>
        <p:spPr>
          <a:xfrm>
            <a:off x="1112807" y="338702"/>
            <a:ext cx="106733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hình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dưới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đây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DFE416-C4BA-46AB-B9AD-26CF9F47E650}"/>
              </a:ext>
            </a:extLst>
          </p:cNvPr>
          <p:cNvGrpSpPr/>
          <p:nvPr/>
        </p:nvGrpSpPr>
        <p:grpSpPr>
          <a:xfrm>
            <a:off x="139809" y="204478"/>
            <a:ext cx="863972" cy="1015663"/>
            <a:chOff x="426137" y="296838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D6D5846-3624-4A04-9A0C-72F004E1ABFB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9271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228DDD-C80A-4AF9-AEDB-4060B91EB97D}"/>
                </a:ext>
              </a:extLst>
            </p:cNvPr>
            <p:cNvSpPr/>
            <p:nvPr/>
          </p:nvSpPr>
          <p:spPr>
            <a:xfrm>
              <a:off x="535163" y="296838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2C5F3C0-D480-4139-ADB4-86FC3F1CD499}"/>
              </a:ext>
            </a:extLst>
          </p:cNvPr>
          <p:cNvSpPr txBox="1"/>
          <p:nvPr/>
        </p:nvSpPr>
        <p:spPr>
          <a:xfrm>
            <a:off x="2379222" y="5974481"/>
            <a:ext cx="74529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40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40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40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0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nghề</a:t>
            </a:r>
            <a:r>
              <a:rPr lang="en-US" sz="40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12FF26F-F40B-4908-9F51-D19BE7B94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134" y="1159124"/>
            <a:ext cx="2462184" cy="24460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2CD9D2F-04E6-4D03-8F70-1B0273D66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64908" y="1159124"/>
            <a:ext cx="2462184" cy="24460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08DD998-B7CE-4191-A483-5D461908A9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1057" y="3576820"/>
            <a:ext cx="2454112" cy="244603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959C16F-CD56-408A-B45A-500D8D0B91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0682" y="1159124"/>
            <a:ext cx="2454112" cy="24460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59B42D-5320-48EF-8D89-3DF7D0C670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6831" y="3605162"/>
            <a:ext cx="2454112" cy="244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6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6C48CD-106F-4AC0-BE99-4FE0D0E32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06" y="1701582"/>
            <a:ext cx="7390894" cy="4296650"/>
          </a:xfrm>
          <a:prstGeom prst="rect">
            <a:avLst/>
          </a:prstGeom>
        </p:spPr>
      </p:pic>
      <p:sp>
        <p:nvSpPr>
          <p:cNvPr id="21" name="6">
            <a:extLst>
              <a:ext uri="{FF2B5EF4-FFF2-40B4-BE49-F238E27FC236}">
                <a16:creationId xmlns:a16="http://schemas.microsoft.com/office/drawing/2014/main" id="{C420FD2D-2FE3-4765-80E1-9072DA9F9973}"/>
              </a:ext>
            </a:extLst>
          </p:cNvPr>
          <p:cNvSpPr txBox="1"/>
          <p:nvPr/>
        </p:nvSpPr>
        <p:spPr>
          <a:xfrm>
            <a:off x="5339238" y="2545775"/>
            <a:ext cx="14830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02</a:t>
            </a:r>
            <a:endParaRPr lang="zh-CN" altLang="en-US" sz="10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39" name="3">
            <a:extLst>
              <a:ext uri="{FF2B5EF4-FFF2-40B4-BE49-F238E27FC236}">
                <a16:creationId xmlns:a16="http://schemas.microsoft.com/office/drawing/2014/main" id="{EEAD127C-1475-4D00-BDD2-1BFEF1E83B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447" y="379952"/>
            <a:ext cx="915767" cy="1440016"/>
          </a:xfrm>
          <a:prstGeom prst="rect">
            <a:avLst/>
          </a:prstGeom>
        </p:spPr>
      </p:pic>
      <p:pic>
        <p:nvPicPr>
          <p:cNvPr id="40" name="4">
            <a:extLst>
              <a:ext uri="{FF2B5EF4-FFF2-40B4-BE49-F238E27FC236}">
                <a16:creationId xmlns:a16="http://schemas.microsoft.com/office/drawing/2014/main" id="{EAA7EE89-BAEE-4F9E-890A-BE47ED6ADB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068" y="379952"/>
            <a:ext cx="1034962" cy="1440017"/>
          </a:xfrm>
          <a:prstGeom prst="rect">
            <a:avLst/>
          </a:prstGeom>
        </p:spPr>
      </p:pic>
      <p:pic>
        <p:nvPicPr>
          <p:cNvPr id="41" name="5">
            <a:extLst>
              <a:ext uri="{FF2B5EF4-FFF2-40B4-BE49-F238E27FC236}">
                <a16:creationId xmlns:a16="http://schemas.microsoft.com/office/drawing/2014/main" id="{7D75A107-3B59-40FE-9EC8-4B1198637A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71" y="379952"/>
            <a:ext cx="882737" cy="1440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B06F71-54E2-4423-BB59-0C61A7F723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3891" y="6116173"/>
            <a:ext cx="4468755" cy="76206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E036300-83CC-4244-8FA8-A189677C5B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8644" y="6116173"/>
            <a:ext cx="4468755" cy="7620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7D0881-1CB4-48A7-BFC9-31AFCA4D9E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5469" y="3483494"/>
            <a:ext cx="4521062" cy="283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6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E319DAD-0892-4AFF-8EFF-ADE61B0382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64" r="23602"/>
          <a:stretch/>
        </p:blipFill>
        <p:spPr>
          <a:xfrm>
            <a:off x="3289837" y="1288027"/>
            <a:ext cx="5456900" cy="5274852"/>
          </a:xfrm>
          <a:prstGeom prst="roundRect">
            <a:avLst>
              <a:gd name="adj" fmla="val 11890"/>
            </a:avLst>
          </a:prstGeom>
          <a:ln w="28575">
            <a:solidFill>
              <a:srgbClr val="F49BB9"/>
            </a:solidFill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596651A-B63F-47A9-8F25-584C250C397E}"/>
              </a:ext>
            </a:extLst>
          </p:cNvPr>
          <p:cNvGrpSpPr/>
          <p:nvPr/>
        </p:nvGrpSpPr>
        <p:grpSpPr>
          <a:xfrm>
            <a:off x="139809" y="198518"/>
            <a:ext cx="863972" cy="1015663"/>
            <a:chOff x="426137" y="277174"/>
            <a:chExt cx="863972" cy="101566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7BFE2FF-12A8-4B84-9283-4EA8A59555BF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9271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704FBE-14A9-4374-9FF3-952D210A5496}"/>
                </a:ext>
              </a:extLst>
            </p:cNvPr>
            <p:cNvSpPr/>
            <p:nvPr/>
          </p:nvSpPr>
          <p:spPr>
            <a:xfrm>
              <a:off x="554827" y="27717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2</a:t>
              </a:r>
            </a:p>
          </p:txBody>
        </p:sp>
      </p:grpSp>
      <p:sp>
        <p:nvSpPr>
          <p:cNvPr id="17" name="8">
            <a:extLst>
              <a:ext uri="{FF2B5EF4-FFF2-40B4-BE49-F238E27FC236}">
                <a16:creationId xmlns:a16="http://schemas.microsoft.com/office/drawing/2014/main" id="{046CF069-234E-4DAC-8A90-EF402AB92762}"/>
              </a:ext>
            </a:extLst>
          </p:cNvPr>
          <p:cNvSpPr/>
          <p:nvPr/>
        </p:nvSpPr>
        <p:spPr>
          <a:xfrm>
            <a:off x="1003781" y="372070"/>
            <a:ext cx="12237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2F34A1-BEDC-42D0-B671-5BEA8BDA535F}"/>
              </a:ext>
            </a:extLst>
          </p:cNvPr>
          <p:cNvSpPr txBox="1"/>
          <p:nvPr/>
        </p:nvSpPr>
        <p:spPr>
          <a:xfrm>
            <a:off x="3074042" y="552319"/>
            <a:ext cx="61445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0B76CA-A513-452E-A232-8D41750F4F16}"/>
              </a:ext>
            </a:extLst>
          </p:cNvPr>
          <p:cNvSpPr/>
          <p:nvPr/>
        </p:nvSpPr>
        <p:spPr>
          <a:xfrm>
            <a:off x="531878" y="1410442"/>
            <a:ext cx="54568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 lên bạn làm gì?</a:t>
            </a:r>
            <a:b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muốn làm thủy thủ</a:t>
            </a:r>
            <a:b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Lái tàu vượt sóng dữ,</a:t>
            </a:r>
            <a:b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Băng qua nhiều đại dương.</a:t>
            </a:r>
            <a:endParaRPr lang="en-US" sz="3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BB7B1B-DEF4-4BA7-BDAC-4AF054115FD1}"/>
              </a:ext>
            </a:extLst>
          </p:cNvPr>
          <p:cNvSpPr/>
          <p:nvPr/>
        </p:nvSpPr>
        <p:spPr>
          <a:xfrm>
            <a:off x="7049734" y="1410441"/>
            <a:ext cx="50312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bếp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bánh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siêu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9D4609-547D-49DE-AD84-FCAEC1BD97EB}"/>
              </a:ext>
            </a:extLst>
          </p:cNvPr>
          <p:cNvSpPr/>
          <p:nvPr/>
        </p:nvSpPr>
        <p:spPr>
          <a:xfrm>
            <a:off x="531878" y="3988254"/>
            <a:ext cx="54568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À,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gieo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0AE3F57-361F-422A-8E32-463A232A793B}"/>
              </a:ext>
            </a:extLst>
          </p:cNvPr>
          <p:cNvSpPr/>
          <p:nvPr/>
        </p:nvSpPr>
        <p:spPr>
          <a:xfrm>
            <a:off x="7049733" y="3986363"/>
            <a:ext cx="50312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zh-CN" altLang="en-US" sz="35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6F06BE-0BCE-47B0-A517-2C212B44D7F6}"/>
              </a:ext>
            </a:extLst>
          </p:cNvPr>
          <p:cNvSpPr/>
          <p:nvPr/>
        </p:nvSpPr>
        <p:spPr>
          <a:xfrm>
            <a:off x="9505117" y="6150374"/>
            <a:ext cx="21550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Thái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Dương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zh-CN" altLang="en-US" sz="2800" i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366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E319DAD-0892-4AFF-8EFF-ADE61B0382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64" r="23602"/>
          <a:stretch/>
        </p:blipFill>
        <p:spPr>
          <a:xfrm>
            <a:off x="4544159" y="3299332"/>
            <a:ext cx="2285952" cy="2431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596651A-B63F-47A9-8F25-584C250C397E}"/>
              </a:ext>
            </a:extLst>
          </p:cNvPr>
          <p:cNvGrpSpPr/>
          <p:nvPr/>
        </p:nvGrpSpPr>
        <p:grpSpPr>
          <a:xfrm>
            <a:off x="139809" y="198518"/>
            <a:ext cx="863972" cy="1015663"/>
            <a:chOff x="426137" y="277174"/>
            <a:chExt cx="863972" cy="101566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7BFE2FF-12A8-4B84-9283-4EA8A59555BF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9271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704FBE-14A9-4374-9FF3-952D210A5496}"/>
                </a:ext>
              </a:extLst>
            </p:cNvPr>
            <p:cNvSpPr/>
            <p:nvPr/>
          </p:nvSpPr>
          <p:spPr>
            <a:xfrm>
              <a:off x="554827" y="27717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2</a:t>
              </a:r>
            </a:p>
          </p:txBody>
        </p:sp>
      </p:grpSp>
      <p:sp>
        <p:nvSpPr>
          <p:cNvPr id="17" name="8">
            <a:extLst>
              <a:ext uri="{FF2B5EF4-FFF2-40B4-BE49-F238E27FC236}">
                <a16:creationId xmlns:a16="http://schemas.microsoft.com/office/drawing/2014/main" id="{046CF069-234E-4DAC-8A90-EF402AB92762}"/>
              </a:ext>
            </a:extLst>
          </p:cNvPr>
          <p:cNvSpPr/>
          <p:nvPr/>
        </p:nvSpPr>
        <p:spPr>
          <a:xfrm>
            <a:off x="1003781" y="372070"/>
            <a:ext cx="12237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2F34A1-BEDC-42D0-B671-5BEA8BDA535F}"/>
              </a:ext>
            </a:extLst>
          </p:cNvPr>
          <p:cNvSpPr txBox="1"/>
          <p:nvPr/>
        </p:nvSpPr>
        <p:spPr>
          <a:xfrm>
            <a:off x="3074042" y="552319"/>
            <a:ext cx="61445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0B76CA-A513-452E-A232-8D41750F4F16}"/>
              </a:ext>
            </a:extLst>
          </p:cNvPr>
          <p:cNvSpPr/>
          <p:nvPr/>
        </p:nvSpPr>
        <p:spPr>
          <a:xfrm>
            <a:off x="531878" y="1410442"/>
            <a:ext cx="54568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500" dirty="0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 lên </a:t>
            </a:r>
            <a: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làm gì?</a:t>
            </a:r>
            <a:b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muốn làm </a:t>
            </a:r>
            <a:r>
              <a:rPr lang="vi-VN" sz="3500" dirty="0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thủy thủ</a:t>
            </a:r>
            <a: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500" dirty="0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Lái tàu </a:t>
            </a:r>
            <a: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vượt </a:t>
            </a:r>
            <a:r>
              <a:rPr lang="vi-VN" sz="3500" dirty="0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 dữ</a:t>
            </a:r>
            <a: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b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Băng qua nhiều đại dương.</a:t>
            </a:r>
            <a:endParaRPr lang="en-US" sz="3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BB7B1B-DEF4-4BA7-BDAC-4AF054115FD1}"/>
              </a:ext>
            </a:extLst>
          </p:cNvPr>
          <p:cNvSpPr/>
          <p:nvPr/>
        </p:nvSpPr>
        <p:spPr>
          <a:xfrm>
            <a:off x="7207052" y="1410441"/>
            <a:ext cx="50312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00" dirty="0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bếp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bánh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siêu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9D4609-547D-49DE-AD84-FCAEC1BD97EB}"/>
              </a:ext>
            </a:extLst>
          </p:cNvPr>
          <p:cNvSpPr/>
          <p:nvPr/>
        </p:nvSpPr>
        <p:spPr>
          <a:xfrm>
            <a:off x="531878" y="3988254"/>
            <a:ext cx="54568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00" dirty="0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À,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gieo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0AE3F57-361F-422A-8E32-463A232A793B}"/>
              </a:ext>
            </a:extLst>
          </p:cNvPr>
          <p:cNvSpPr/>
          <p:nvPr/>
        </p:nvSpPr>
        <p:spPr>
          <a:xfrm>
            <a:off x="7207051" y="3986363"/>
            <a:ext cx="50312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00" dirty="0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500" dirty="0" err="1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zh-CN" altLang="en-US" sz="35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6F06BE-0BCE-47B0-A517-2C212B44D7F6}"/>
              </a:ext>
            </a:extLst>
          </p:cNvPr>
          <p:cNvSpPr/>
          <p:nvPr/>
        </p:nvSpPr>
        <p:spPr>
          <a:xfrm>
            <a:off x="9505117" y="6150374"/>
            <a:ext cx="21550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Thái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Dương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zh-CN" altLang="en-US" sz="2800" i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7A033AB-0BC1-4E25-A5B8-3AD1F2C4B8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62" t="12636" r="18835" b="29239"/>
          <a:stretch/>
        </p:blipFill>
        <p:spPr>
          <a:xfrm>
            <a:off x="111043" y="1456466"/>
            <a:ext cx="504497" cy="5492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4CFD641-F6B5-4741-B317-0175662904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99" t="15984" r="19799" b="25890"/>
          <a:stretch/>
        </p:blipFill>
        <p:spPr>
          <a:xfrm>
            <a:off x="6758489" y="1515202"/>
            <a:ext cx="504497" cy="5492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6C7528C-04F9-49D5-882C-0CD44B2AA3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976" t="11560" r="18072" b="22677"/>
          <a:stretch/>
        </p:blipFill>
        <p:spPr>
          <a:xfrm>
            <a:off x="50677" y="4018304"/>
            <a:ext cx="567559" cy="6214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C927E0A-6615-4475-B668-BC8C06EFF25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868" t="13524" r="14167" b="31013"/>
          <a:stretch/>
        </p:blipFill>
        <p:spPr>
          <a:xfrm>
            <a:off x="6811376" y="4044186"/>
            <a:ext cx="504497" cy="52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1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34">
            <a:extLst>
              <a:ext uri="{FF2B5EF4-FFF2-40B4-BE49-F238E27FC236}">
                <a16:creationId xmlns:a16="http://schemas.microsoft.com/office/drawing/2014/main" id="{3B108DC6-D780-4D5E-9627-86BF863CFD99}"/>
              </a:ext>
            </a:extLst>
          </p:cNvPr>
          <p:cNvSpPr>
            <a:spLocks noEditPoints="1"/>
          </p:cNvSpPr>
          <p:nvPr/>
        </p:nvSpPr>
        <p:spPr bwMode="auto">
          <a:xfrm>
            <a:off x="11471563" y="814896"/>
            <a:ext cx="585223" cy="37944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rgbClr val="F5A3C5"/>
          </a:solidFill>
          <a:ln>
            <a:solidFill>
              <a:srgbClr val="9474B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1" name="7">
            <a:extLst>
              <a:ext uri="{FF2B5EF4-FFF2-40B4-BE49-F238E27FC236}">
                <a16:creationId xmlns:a16="http://schemas.microsoft.com/office/drawing/2014/main" id="{DEB206CA-1DDB-48B0-ABC5-E8D8962376F4}"/>
              </a:ext>
            </a:extLst>
          </p:cNvPr>
          <p:cNvSpPr/>
          <p:nvPr/>
        </p:nvSpPr>
        <p:spPr>
          <a:xfrm flipH="1">
            <a:off x="10883975" y="1138543"/>
            <a:ext cx="466974" cy="800526"/>
          </a:xfrm>
          <a:custGeom>
            <a:avLst/>
            <a:gdLst>
              <a:gd name="connsiteX0" fmla="*/ 0 w 786063"/>
              <a:gd name="connsiteY0" fmla="*/ 0 h 1347536"/>
              <a:gd name="connsiteX1" fmla="*/ 513347 w 786063"/>
              <a:gd name="connsiteY1" fmla="*/ 401052 h 1347536"/>
              <a:gd name="connsiteX2" fmla="*/ 336884 w 786063"/>
              <a:gd name="connsiteY2" fmla="*/ 1155031 h 1347536"/>
              <a:gd name="connsiteX3" fmla="*/ 786063 w 786063"/>
              <a:gd name="connsiteY3" fmla="*/ 1347536 h 134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063" h="1347536">
                <a:moveTo>
                  <a:pt x="0" y="0"/>
                </a:moveTo>
                <a:cubicBezTo>
                  <a:pt x="228600" y="104273"/>
                  <a:pt x="457200" y="208547"/>
                  <a:pt x="513347" y="401052"/>
                </a:cubicBezTo>
                <a:cubicBezTo>
                  <a:pt x="569494" y="593557"/>
                  <a:pt x="291431" y="997284"/>
                  <a:pt x="336884" y="1155031"/>
                </a:cubicBezTo>
                <a:cubicBezTo>
                  <a:pt x="382337" y="1312778"/>
                  <a:pt x="584200" y="1330157"/>
                  <a:pt x="786063" y="1347536"/>
                </a:cubicBezTo>
              </a:path>
            </a:pathLst>
          </a:custGeom>
          <a:noFill/>
          <a:ln w="25400" cap="rnd">
            <a:solidFill>
              <a:srgbClr val="9474B5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9" name="5">
            <a:extLst>
              <a:ext uri="{FF2B5EF4-FFF2-40B4-BE49-F238E27FC236}">
                <a16:creationId xmlns:a16="http://schemas.microsoft.com/office/drawing/2014/main" id="{D7622ECE-F73A-4ADA-93BB-47CA0EA74719}"/>
              </a:ext>
            </a:extLst>
          </p:cNvPr>
          <p:cNvSpPr>
            <a:spLocks noChangeAspect="1"/>
          </p:cNvSpPr>
          <p:nvPr/>
        </p:nvSpPr>
        <p:spPr>
          <a:xfrm rot="10800000">
            <a:off x="7823506" y="1909416"/>
            <a:ext cx="2794000" cy="3022304"/>
          </a:xfrm>
          <a:custGeom>
            <a:avLst/>
            <a:gdLst>
              <a:gd name="connsiteX0" fmla="*/ 2682494 w 2836097"/>
              <a:gd name="connsiteY0" fmla="*/ 3067706 h 3067706"/>
              <a:gd name="connsiteX1" fmla="*/ 876045 w 2836097"/>
              <a:gd name="connsiteY1" fmla="*/ 3067706 h 3067706"/>
              <a:gd name="connsiteX2" fmla="*/ 0 w 2836097"/>
              <a:gd name="connsiteY2" fmla="*/ 1533853 h 3067706"/>
              <a:gd name="connsiteX3" fmla="*/ 876045 w 2836097"/>
              <a:gd name="connsiteY3" fmla="*/ 0 h 3067706"/>
              <a:gd name="connsiteX4" fmla="*/ 2682494 w 2836097"/>
              <a:gd name="connsiteY4" fmla="*/ 0 h 3067706"/>
              <a:gd name="connsiteX5" fmla="*/ 2836097 w 2836097"/>
              <a:gd name="connsiteY5" fmla="*/ 268941 h 3067706"/>
              <a:gd name="connsiteX6" fmla="*/ 1473384 w 2836097"/>
              <a:gd name="connsiteY6" fmla="*/ 268941 h 3067706"/>
              <a:gd name="connsiteX7" fmla="*/ 747356 w 2836097"/>
              <a:gd name="connsiteY7" fmla="*/ 1540132 h 3067706"/>
              <a:gd name="connsiteX8" fmla="*/ 1473384 w 2836097"/>
              <a:gd name="connsiteY8" fmla="*/ 2811322 h 3067706"/>
              <a:gd name="connsiteX9" fmla="*/ 2828925 w 2836097"/>
              <a:gd name="connsiteY9" fmla="*/ 2811322 h 30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rgbClr val="F5A3C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80" name="12">
            <a:extLst>
              <a:ext uri="{FF2B5EF4-FFF2-40B4-BE49-F238E27FC236}">
                <a16:creationId xmlns:a16="http://schemas.microsoft.com/office/drawing/2014/main" id="{1F31D5DE-D1D3-471D-8958-F45C10860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5010" y="3079924"/>
            <a:ext cx="6414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itchFamily="34" charset="0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81" name="15">
            <a:extLst>
              <a:ext uri="{FF2B5EF4-FFF2-40B4-BE49-F238E27FC236}">
                <a16:creationId xmlns:a16="http://schemas.microsoft.com/office/drawing/2014/main" id="{4793101C-59FA-48E1-95E8-32AB7550A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0882" y="2930830"/>
            <a:ext cx="243161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5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thủy</a:t>
            </a:r>
            <a:r>
              <a:rPr lang="en-US" altLang="zh-CN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endParaRPr lang="en-US" altLang="zh-CN" sz="5000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B9E82C6-4451-4BCA-8C6C-29DAB8D394E3}"/>
              </a:ext>
            </a:extLst>
          </p:cNvPr>
          <p:cNvSpPr/>
          <p:nvPr/>
        </p:nvSpPr>
        <p:spPr>
          <a:xfrm>
            <a:off x="1256513" y="2818027"/>
            <a:ext cx="769660" cy="769660"/>
          </a:xfrm>
          <a:prstGeom prst="ellipse">
            <a:avLst/>
          </a:prstGeom>
          <a:solidFill>
            <a:srgbClr val="E4A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E3A2325-1BE4-4440-9D0C-54ED12124F90}"/>
              </a:ext>
            </a:extLst>
          </p:cNvPr>
          <p:cNvSpPr txBox="1"/>
          <p:nvPr/>
        </p:nvSpPr>
        <p:spPr>
          <a:xfrm>
            <a:off x="2218685" y="2471150"/>
            <a:ext cx="3692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 làm việc trên tàu thuỷ</a:t>
            </a:r>
            <a:endParaRPr lang="en-US" sz="4400" b="1" spc="3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2CB743-2E81-43C8-B6B0-C82B349B1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186" y="3984551"/>
            <a:ext cx="2341067" cy="1097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BD5311-C53D-484F-BEFD-731BA17DAA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98" t="2496" r="24827" b="40208"/>
          <a:stretch/>
        </p:blipFill>
        <p:spPr>
          <a:xfrm>
            <a:off x="2805657" y="4161140"/>
            <a:ext cx="2462596" cy="2386218"/>
          </a:xfrm>
          <a:custGeom>
            <a:avLst/>
            <a:gdLst>
              <a:gd name="connsiteX0" fmla="*/ 1397000 w 2794000"/>
              <a:gd name="connsiteY0" fmla="*/ 0 h 3022304"/>
              <a:gd name="connsiteX1" fmla="*/ 2794000 w 2794000"/>
              <a:gd name="connsiteY1" fmla="*/ 1511152 h 3022304"/>
              <a:gd name="connsiteX2" fmla="*/ 1397000 w 2794000"/>
              <a:gd name="connsiteY2" fmla="*/ 3022304 h 3022304"/>
              <a:gd name="connsiteX3" fmla="*/ 0 w 2794000"/>
              <a:gd name="connsiteY3" fmla="*/ 1511152 h 3022304"/>
              <a:gd name="connsiteX4" fmla="*/ 1397000 w 2794000"/>
              <a:gd name="connsiteY4" fmla="*/ 0 h 302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000" h="3022304">
                <a:moveTo>
                  <a:pt x="1397000" y="0"/>
                </a:moveTo>
                <a:cubicBezTo>
                  <a:pt x="2168542" y="0"/>
                  <a:pt x="2794000" y="676566"/>
                  <a:pt x="2794000" y="1511152"/>
                </a:cubicBezTo>
                <a:cubicBezTo>
                  <a:pt x="2794000" y="2345738"/>
                  <a:pt x="2168542" y="3022304"/>
                  <a:pt x="1397000" y="3022304"/>
                </a:cubicBezTo>
                <a:cubicBezTo>
                  <a:pt x="625458" y="3022304"/>
                  <a:pt x="0" y="2345738"/>
                  <a:pt x="0" y="1511152"/>
                </a:cubicBezTo>
                <a:cubicBezTo>
                  <a:pt x="0" y="676566"/>
                  <a:pt x="625458" y="0"/>
                  <a:pt x="1397000" y="0"/>
                </a:cubicBezTo>
                <a:close/>
              </a:path>
            </a:pathLst>
          </a:custGeom>
          <a:ln w="28575">
            <a:solidFill>
              <a:srgbClr val="F49BB9"/>
            </a:solidFill>
          </a:ln>
        </p:spPr>
      </p:pic>
    </p:spTree>
    <p:extLst>
      <p:ext uri="{BB962C8B-B14F-4D97-AF65-F5344CB8AC3E}">
        <p14:creationId xmlns:p14="http://schemas.microsoft.com/office/powerpoint/2010/main" val="271212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/>
      <p:bldP spid="81" grpId="0"/>
      <p:bldP spid="82" grpId="0" animBg="1"/>
      <p:bldP spid="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34">
            <a:extLst>
              <a:ext uri="{FF2B5EF4-FFF2-40B4-BE49-F238E27FC236}">
                <a16:creationId xmlns:a16="http://schemas.microsoft.com/office/drawing/2014/main" id="{3B108DC6-D780-4D5E-9627-86BF863CFD99}"/>
              </a:ext>
            </a:extLst>
          </p:cNvPr>
          <p:cNvSpPr>
            <a:spLocks noEditPoints="1"/>
          </p:cNvSpPr>
          <p:nvPr/>
        </p:nvSpPr>
        <p:spPr bwMode="auto">
          <a:xfrm>
            <a:off x="11471563" y="814896"/>
            <a:ext cx="585223" cy="37944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rgbClr val="F5A3C5"/>
          </a:solidFill>
          <a:ln>
            <a:solidFill>
              <a:srgbClr val="9474B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1" name="7">
            <a:extLst>
              <a:ext uri="{FF2B5EF4-FFF2-40B4-BE49-F238E27FC236}">
                <a16:creationId xmlns:a16="http://schemas.microsoft.com/office/drawing/2014/main" id="{DEB206CA-1DDB-48B0-ABC5-E8D8962376F4}"/>
              </a:ext>
            </a:extLst>
          </p:cNvPr>
          <p:cNvSpPr/>
          <p:nvPr/>
        </p:nvSpPr>
        <p:spPr>
          <a:xfrm flipH="1">
            <a:off x="10883975" y="1138543"/>
            <a:ext cx="466974" cy="800526"/>
          </a:xfrm>
          <a:custGeom>
            <a:avLst/>
            <a:gdLst>
              <a:gd name="connsiteX0" fmla="*/ 0 w 786063"/>
              <a:gd name="connsiteY0" fmla="*/ 0 h 1347536"/>
              <a:gd name="connsiteX1" fmla="*/ 513347 w 786063"/>
              <a:gd name="connsiteY1" fmla="*/ 401052 h 1347536"/>
              <a:gd name="connsiteX2" fmla="*/ 336884 w 786063"/>
              <a:gd name="connsiteY2" fmla="*/ 1155031 h 1347536"/>
              <a:gd name="connsiteX3" fmla="*/ 786063 w 786063"/>
              <a:gd name="connsiteY3" fmla="*/ 1347536 h 134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063" h="1347536">
                <a:moveTo>
                  <a:pt x="0" y="0"/>
                </a:moveTo>
                <a:cubicBezTo>
                  <a:pt x="228600" y="104273"/>
                  <a:pt x="457200" y="208547"/>
                  <a:pt x="513347" y="401052"/>
                </a:cubicBezTo>
                <a:cubicBezTo>
                  <a:pt x="569494" y="593557"/>
                  <a:pt x="291431" y="997284"/>
                  <a:pt x="336884" y="1155031"/>
                </a:cubicBezTo>
                <a:cubicBezTo>
                  <a:pt x="382337" y="1312778"/>
                  <a:pt x="584200" y="1330157"/>
                  <a:pt x="786063" y="1347536"/>
                </a:cubicBezTo>
              </a:path>
            </a:pathLst>
          </a:custGeom>
          <a:noFill/>
          <a:ln w="25400" cap="rnd">
            <a:solidFill>
              <a:srgbClr val="9474B5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9" name="5">
            <a:extLst>
              <a:ext uri="{FF2B5EF4-FFF2-40B4-BE49-F238E27FC236}">
                <a16:creationId xmlns:a16="http://schemas.microsoft.com/office/drawing/2014/main" id="{D7622ECE-F73A-4ADA-93BB-47CA0EA74719}"/>
              </a:ext>
            </a:extLst>
          </p:cNvPr>
          <p:cNvSpPr>
            <a:spLocks noChangeAspect="1"/>
          </p:cNvSpPr>
          <p:nvPr/>
        </p:nvSpPr>
        <p:spPr>
          <a:xfrm rot="10800000">
            <a:off x="7823506" y="1909416"/>
            <a:ext cx="2794000" cy="3022304"/>
          </a:xfrm>
          <a:custGeom>
            <a:avLst/>
            <a:gdLst>
              <a:gd name="connsiteX0" fmla="*/ 2682494 w 2836097"/>
              <a:gd name="connsiteY0" fmla="*/ 3067706 h 3067706"/>
              <a:gd name="connsiteX1" fmla="*/ 876045 w 2836097"/>
              <a:gd name="connsiteY1" fmla="*/ 3067706 h 3067706"/>
              <a:gd name="connsiteX2" fmla="*/ 0 w 2836097"/>
              <a:gd name="connsiteY2" fmla="*/ 1533853 h 3067706"/>
              <a:gd name="connsiteX3" fmla="*/ 876045 w 2836097"/>
              <a:gd name="connsiteY3" fmla="*/ 0 h 3067706"/>
              <a:gd name="connsiteX4" fmla="*/ 2682494 w 2836097"/>
              <a:gd name="connsiteY4" fmla="*/ 0 h 3067706"/>
              <a:gd name="connsiteX5" fmla="*/ 2836097 w 2836097"/>
              <a:gd name="connsiteY5" fmla="*/ 268941 h 3067706"/>
              <a:gd name="connsiteX6" fmla="*/ 1473384 w 2836097"/>
              <a:gd name="connsiteY6" fmla="*/ 268941 h 3067706"/>
              <a:gd name="connsiteX7" fmla="*/ 747356 w 2836097"/>
              <a:gd name="connsiteY7" fmla="*/ 1540132 h 3067706"/>
              <a:gd name="connsiteX8" fmla="*/ 1473384 w 2836097"/>
              <a:gd name="connsiteY8" fmla="*/ 2811322 h 3067706"/>
              <a:gd name="connsiteX9" fmla="*/ 2828925 w 2836097"/>
              <a:gd name="connsiteY9" fmla="*/ 2811322 h 30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rgbClr val="F5A3C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80" name="12">
            <a:extLst>
              <a:ext uri="{FF2B5EF4-FFF2-40B4-BE49-F238E27FC236}">
                <a16:creationId xmlns:a16="http://schemas.microsoft.com/office/drawing/2014/main" id="{1F31D5DE-D1D3-471D-8958-F45C10860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5010" y="3079924"/>
            <a:ext cx="6414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itchFamily="34" charset="0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81" name="15">
            <a:extLst>
              <a:ext uri="{FF2B5EF4-FFF2-40B4-BE49-F238E27FC236}">
                <a16:creationId xmlns:a16="http://schemas.microsoft.com/office/drawing/2014/main" id="{4793101C-59FA-48E1-95E8-32AB7550A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4337" y="2910664"/>
            <a:ext cx="243161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altLang="zh-CN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dữ</a:t>
            </a:r>
            <a:endParaRPr lang="en-US" altLang="zh-CN" sz="5000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B9E82C6-4451-4BCA-8C6C-29DAB8D394E3}"/>
              </a:ext>
            </a:extLst>
          </p:cNvPr>
          <p:cNvSpPr/>
          <p:nvPr/>
        </p:nvSpPr>
        <p:spPr>
          <a:xfrm>
            <a:off x="1256513" y="3044170"/>
            <a:ext cx="769660" cy="769660"/>
          </a:xfrm>
          <a:prstGeom prst="ellipse">
            <a:avLst/>
          </a:prstGeom>
          <a:solidFill>
            <a:srgbClr val="E4A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E3A2325-1BE4-4440-9D0C-54ED12124F90}"/>
              </a:ext>
            </a:extLst>
          </p:cNvPr>
          <p:cNvSpPr txBox="1"/>
          <p:nvPr/>
        </p:nvSpPr>
        <p:spPr>
          <a:xfrm>
            <a:off x="2238686" y="2705725"/>
            <a:ext cx="3692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 lớn và nguy hiểm</a:t>
            </a:r>
            <a:endParaRPr lang="en-US" sz="4400" b="1" spc="3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2CB743-2E81-43C8-B6B0-C82B349B1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580" y="4281141"/>
            <a:ext cx="2341067" cy="1097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A27349-F049-4AF1-A79D-E4E47595B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326" y="5862566"/>
            <a:ext cx="5563347" cy="94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6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/>
      <p:bldP spid="81" grpId="0"/>
      <p:bldP spid="82" grpId="0" animBg="1"/>
      <p:bldP spid="8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523</TotalTime>
  <Words>424</Words>
  <Application>Microsoft Office PowerPoint</Application>
  <PresentationFormat>Widescreen</PresentationFormat>
  <Paragraphs>100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等线</vt:lpstr>
      <vt:lpstr>#9Slide01 Noi dung ngan</vt:lpstr>
      <vt:lpstr>Impact</vt:lpstr>
      <vt:lpstr>Arial</vt:lpstr>
      <vt:lpstr>思源黑体 CN Regular</vt:lpstr>
      <vt:lpstr>Arial-Rounded</vt:lpstr>
      <vt:lpstr>Calibri Light</vt:lpstr>
      <vt:lpstr>Calibri</vt:lpstr>
      <vt:lpstr>.VnArial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PHAM DUYEN</dc:creator>
  <dc:description>9Slide.vn</dc:description>
  <cp:lastModifiedBy>ASUS</cp:lastModifiedBy>
  <cp:revision>343</cp:revision>
  <dcterms:created xsi:type="dcterms:W3CDTF">2021-08-21T07:02:17Z</dcterms:created>
  <dcterms:modified xsi:type="dcterms:W3CDTF">2023-05-04T02:16:37Z</dcterms:modified>
  <cp:category>9Slide.vn</cp:category>
</cp:coreProperties>
</file>