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3" r:id="rId2"/>
    <p:sldId id="258" r:id="rId3"/>
    <p:sldId id="307" r:id="rId4"/>
    <p:sldId id="310" r:id="rId5"/>
    <p:sldId id="300" r:id="rId6"/>
    <p:sldId id="261" r:id="rId7"/>
    <p:sldId id="308" r:id="rId8"/>
    <p:sldId id="266" r:id="rId9"/>
    <p:sldId id="273" r:id="rId10"/>
    <p:sldId id="272" r:id="rId11"/>
    <p:sldId id="311" r:id="rId12"/>
    <p:sldId id="314" r:id="rId13"/>
  </p:sldIdLst>
  <p:sldSz cx="9144000" cy="5143500" type="screen16x9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96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47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2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1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03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31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5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24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0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3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0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08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74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9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42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51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51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76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8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469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1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6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2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19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7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4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8" y="148525"/>
            <a:ext cx="8867484" cy="4846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74848" y="238919"/>
            <a:ext cx="8229600" cy="349548"/>
          </a:xfrm>
        </p:spPr>
        <p:txBody>
          <a:bodyPr>
            <a:noAutofit/>
          </a:bodyPr>
          <a:lstStyle>
            <a:lvl1pPr algn="l"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4711836"/>
            <a:ext cx="718624" cy="288032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468657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5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2023/9/3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  <p:sldLayoutId id="2147483673" r:id="rId16"/>
    <p:sldLayoutId id="2147483671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60" r:id="rId26"/>
    <p:sldLayoutId id="2147483655" r:id="rId27"/>
    <p:sldLayoutId id="2147483672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jpg"/><Relationship Id="rId7" Type="http://schemas.openxmlformats.org/officeDocument/2006/relationships/image" Target="../media/image18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GIF"/><Relationship Id="rId11" Type="http://schemas.openxmlformats.org/officeDocument/2006/relationships/image" Target="../media/image24.jpe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22.jp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65" y="730044"/>
            <a:ext cx="1996233" cy="668625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2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249773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1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+mj-lt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9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+mj-lt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1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+mj-lt"/>
              <a:cs typeface="+mn-ea"/>
              <a:sym typeface="+mn-lt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623326" y="774377"/>
            <a:ext cx="5887479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7" rIns="82115" bIns="41057" anchor="ctr"/>
          <a:lstStyle/>
          <a:p>
            <a:pPr algn="ctr" defTabSz="1094654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ĐẠO ĐỨC 1</a:t>
            </a:r>
            <a:endParaRPr lang="zh-CN" altLang="en-US" sz="40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687" y="-46117"/>
            <a:ext cx="731720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47938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1687" y="1843189"/>
            <a:ext cx="7852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sạch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đôi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                                                       </a:t>
            </a:r>
            <a:endParaRPr lang="en-US" sz="48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38"/>
    </mc:Choice>
    <mc:Fallback xmlns="">
      <p:transition advTm="13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32"/>
          <p:cNvSpPr>
            <a:spLocks noChangeArrowheads="1"/>
          </p:cNvSpPr>
          <p:nvPr/>
        </p:nvSpPr>
        <p:spPr bwMode="auto">
          <a:xfrm>
            <a:off x="2088356" y="4157663"/>
            <a:ext cx="258743" cy="304800"/>
          </a:xfrm>
          <a:custGeom>
            <a:avLst/>
            <a:gdLst>
              <a:gd name="T0" fmla="*/ 333 w 360"/>
              <a:gd name="T1" fmla="*/ 360 h 425"/>
              <a:gd name="T2" fmla="*/ 294 w 360"/>
              <a:gd name="T3" fmla="*/ 398 h 425"/>
              <a:gd name="T4" fmla="*/ 66 w 360"/>
              <a:gd name="T5" fmla="*/ 398 h 425"/>
              <a:gd name="T6" fmla="*/ 28 w 360"/>
              <a:gd name="T7" fmla="*/ 360 h 425"/>
              <a:gd name="T8" fmla="*/ 28 w 360"/>
              <a:gd name="T9" fmla="*/ 65 h 425"/>
              <a:gd name="T10" fmla="*/ 66 w 360"/>
              <a:gd name="T11" fmla="*/ 27 h 425"/>
              <a:gd name="T12" fmla="*/ 294 w 360"/>
              <a:gd name="T13" fmla="*/ 27 h 425"/>
              <a:gd name="T14" fmla="*/ 333 w 360"/>
              <a:gd name="T15" fmla="*/ 65 h 425"/>
              <a:gd name="T16" fmla="*/ 333 w 360"/>
              <a:gd name="T17" fmla="*/ 82 h 425"/>
              <a:gd name="T18" fmla="*/ 359 w 360"/>
              <a:gd name="T19" fmla="*/ 55 h 425"/>
              <a:gd name="T20" fmla="*/ 294 w 360"/>
              <a:gd name="T21" fmla="*/ 0 h 425"/>
              <a:gd name="T22" fmla="*/ 66 w 360"/>
              <a:gd name="T23" fmla="*/ 0 h 425"/>
              <a:gd name="T24" fmla="*/ 0 w 360"/>
              <a:gd name="T25" fmla="*/ 65 h 425"/>
              <a:gd name="T26" fmla="*/ 0 w 360"/>
              <a:gd name="T27" fmla="*/ 360 h 425"/>
              <a:gd name="T28" fmla="*/ 66 w 360"/>
              <a:gd name="T29" fmla="*/ 425 h 425"/>
              <a:gd name="T30" fmla="*/ 294 w 360"/>
              <a:gd name="T31" fmla="*/ 425 h 425"/>
              <a:gd name="T32" fmla="*/ 360 w 360"/>
              <a:gd name="T33" fmla="*/ 360 h 425"/>
              <a:gd name="T34" fmla="*/ 360 w 360"/>
              <a:gd name="T35" fmla="*/ 196 h 425"/>
              <a:gd name="T36" fmla="*/ 333 w 360"/>
              <a:gd name="T37" fmla="*/ 223 h 425"/>
              <a:gd name="T38" fmla="*/ 333 w 360"/>
              <a:gd name="T39" fmla="*/ 360 h 4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0"/>
              <a:gd name="T61" fmla="*/ 0 h 425"/>
              <a:gd name="T62" fmla="*/ 360 w 360"/>
              <a:gd name="T63" fmla="*/ 425 h 4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0" h="425">
                <a:moveTo>
                  <a:pt x="333" y="360"/>
                </a:moveTo>
                <a:cubicBezTo>
                  <a:pt x="333" y="381"/>
                  <a:pt x="315" y="398"/>
                  <a:pt x="294" y="398"/>
                </a:cubicBezTo>
                <a:cubicBezTo>
                  <a:pt x="66" y="398"/>
                  <a:pt x="66" y="398"/>
                  <a:pt x="66" y="398"/>
                </a:cubicBezTo>
                <a:cubicBezTo>
                  <a:pt x="45" y="398"/>
                  <a:pt x="28" y="381"/>
                  <a:pt x="28" y="360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44"/>
                  <a:pt x="45" y="27"/>
                  <a:pt x="66" y="27"/>
                </a:cubicBezTo>
                <a:cubicBezTo>
                  <a:pt x="294" y="27"/>
                  <a:pt x="294" y="27"/>
                  <a:pt x="294" y="27"/>
                </a:cubicBezTo>
                <a:cubicBezTo>
                  <a:pt x="315" y="27"/>
                  <a:pt x="333" y="44"/>
                  <a:pt x="333" y="65"/>
                </a:cubicBezTo>
                <a:cubicBezTo>
                  <a:pt x="333" y="82"/>
                  <a:pt x="333" y="82"/>
                  <a:pt x="333" y="82"/>
                </a:cubicBezTo>
                <a:cubicBezTo>
                  <a:pt x="359" y="55"/>
                  <a:pt x="359" y="55"/>
                  <a:pt x="359" y="55"/>
                </a:cubicBezTo>
                <a:cubicBezTo>
                  <a:pt x="354" y="24"/>
                  <a:pt x="327" y="0"/>
                  <a:pt x="29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30" y="0"/>
                  <a:pt x="0" y="29"/>
                  <a:pt x="0" y="65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96"/>
                  <a:pt x="30" y="425"/>
                  <a:pt x="66" y="425"/>
                </a:cubicBezTo>
                <a:cubicBezTo>
                  <a:pt x="294" y="425"/>
                  <a:pt x="294" y="425"/>
                  <a:pt x="294" y="425"/>
                </a:cubicBezTo>
                <a:cubicBezTo>
                  <a:pt x="331" y="425"/>
                  <a:pt x="360" y="396"/>
                  <a:pt x="360" y="360"/>
                </a:cubicBezTo>
                <a:cubicBezTo>
                  <a:pt x="360" y="196"/>
                  <a:pt x="360" y="196"/>
                  <a:pt x="360" y="196"/>
                </a:cubicBezTo>
                <a:cubicBezTo>
                  <a:pt x="333" y="223"/>
                  <a:pt x="333" y="223"/>
                  <a:pt x="333" y="223"/>
                </a:cubicBezTo>
                <a:lnTo>
                  <a:pt x="333" y="3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3" name="Freeform 33"/>
          <p:cNvSpPr>
            <a:spLocks noChangeArrowheads="1"/>
          </p:cNvSpPr>
          <p:nvPr/>
        </p:nvSpPr>
        <p:spPr bwMode="auto">
          <a:xfrm>
            <a:off x="2192517" y="4370510"/>
            <a:ext cx="30796" cy="30751"/>
          </a:xfrm>
          <a:custGeom>
            <a:avLst/>
            <a:gdLst>
              <a:gd name="T0" fmla="*/ 13 w 43"/>
              <a:gd name="T1" fmla="*/ 0 h 43"/>
              <a:gd name="T2" fmla="*/ 1 w 43"/>
              <a:gd name="T3" fmla="*/ 33 h 43"/>
              <a:gd name="T4" fmla="*/ 3 w 43"/>
              <a:gd name="T5" fmla="*/ 41 h 43"/>
              <a:gd name="T6" fmla="*/ 11 w 43"/>
              <a:gd name="T7" fmla="*/ 42 h 43"/>
              <a:gd name="T8" fmla="*/ 43 w 43"/>
              <a:gd name="T9" fmla="*/ 31 h 43"/>
              <a:gd name="T10" fmla="*/ 13 w 4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43"/>
              <a:gd name="T20" fmla="*/ 43 w 4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4" name="Freeform 34"/>
          <p:cNvSpPr>
            <a:spLocks noChangeArrowheads="1"/>
          </p:cNvSpPr>
          <p:nvPr/>
        </p:nvSpPr>
        <p:spPr bwMode="auto">
          <a:xfrm>
            <a:off x="2216369" y="4209820"/>
            <a:ext cx="167262" cy="168529"/>
          </a:xfrm>
          <a:custGeom>
            <a:avLst/>
            <a:gdLst>
              <a:gd name="T0" fmla="*/ 51 w 233"/>
              <a:gd name="T1" fmla="*/ 235 h 235"/>
              <a:gd name="T2" fmla="*/ 231 w 233"/>
              <a:gd name="T3" fmla="*/ 54 h 235"/>
              <a:gd name="T4" fmla="*/ 233 w 233"/>
              <a:gd name="T5" fmla="*/ 49 h 235"/>
              <a:gd name="T6" fmla="*/ 231 w 233"/>
              <a:gd name="T7" fmla="*/ 44 h 235"/>
              <a:gd name="T8" fmla="*/ 191 w 233"/>
              <a:gd name="T9" fmla="*/ 3 h 235"/>
              <a:gd name="T10" fmla="*/ 180 w 233"/>
              <a:gd name="T11" fmla="*/ 3 h 235"/>
              <a:gd name="T12" fmla="*/ 0 w 233"/>
              <a:gd name="T13" fmla="*/ 184 h 235"/>
              <a:gd name="T14" fmla="*/ 51 w 233"/>
              <a:gd name="T15" fmla="*/ 235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235"/>
              <a:gd name="T26" fmla="*/ 233 w 233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235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  <a:latin typeface="+mj-lt"/>
                <a:sym typeface="宋体" pitchFamily="2" charset="-122"/>
              </a:rPr>
              <a:t> </a:t>
            </a:r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6" name="Freeform 36"/>
          <p:cNvSpPr>
            <a:spLocks noChangeArrowheads="1"/>
          </p:cNvSpPr>
          <p:nvPr/>
        </p:nvSpPr>
        <p:spPr bwMode="auto">
          <a:xfrm>
            <a:off x="2143607" y="4297551"/>
            <a:ext cx="102652" cy="25023"/>
          </a:xfrm>
          <a:custGeom>
            <a:avLst/>
            <a:gdLst>
              <a:gd name="T0" fmla="*/ 0 w 143"/>
              <a:gd name="T1" fmla="*/ 23 h 35"/>
              <a:gd name="T2" fmla="*/ 12 w 143"/>
              <a:gd name="T3" fmla="*/ 35 h 35"/>
              <a:gd name="T4" fmla="*/ 108 w 143"/>
              <a:gd name="T5" fmla="*/ 35 h 35"/>
              <a:gd name="T6" fmla="*/ 143 w 143"/>
              <a:gd name="T7" fmla="*/ 0 h 35"/>
              <a:gd name="T8" fmla="*/ 12 w 143"/>
              <a:gd name="T9" fmla="*/ 0 h 35"/>
              <a:gd name="T10" fmla="*/ 0 w 143"/>
              <a:gd name="T11" fmla="*/ 12 h 35"/>
              <a:gd name="T12" fmla="*/ 0 w 143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35"/>
              <a:gd name="T23" fmla="*/ 143 w 14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7" name="Freeform 37"/>
          <p:cNvSpPr>
            <a:spLocks noChangeArrowheads="1"/>
          </p:cNvSpPr>
          <p:nvPr/>
        </p:nvSpPr>
        <p:spPr bwMode="auto">
          <a:xfrm>
            <a:off x="2143607" y="4351216"/>
            <a:ext cx="54647" cy="25023"/>
          </a:xfrm>
          <a:custGeom>
            <a:avLst/>
            <a:gdLst>
              <a:gd name="T0" fmla="*/ 0 w 76"/>
              <a:gd name="T1" fmla="*/ 23 h 35"/>
              <a:gd name="T2" fmla="*/ 12 w 76"/>
              <a:gd name="T3" fmla="*/ 35 h 35"/>
              <a:gd name="T4" fmla="*/ 63 w 76"/>
              <a:gd name="T5" fmla="*/ 35 h 35"/>
              <a:gd name="T6" fmla="*/ 76 w 76"/>
              <a:gd name="T7" fmla="*/ 0 h 35"/>
              <a:gd name="T8" fmla="*/ 12 w 76"/>
              <a:gd name="T9" fmla="*/ 0 h 35"/>
              <a:gd name="T10" fmla="*/ 0 w 76"/>
              <a:gd name="T11" fmla="*/ 12 h 35"/>
              <a:gd name="T12" fmla="*/ 0 w 76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35"/>
              <a:gd name="T23" fmla="*/ 76 w 76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59" name="Freeform 39"/>
          <p:cNvSpPr>
            <a:spLocks noChangeArrowheads="1"/>
          </p:cNvSpPr>
          <p:nvPr/>
        </p:nvSpPr>
        <p:spPr bwMode="auto">
          <a:xfrm>
            <a:off x="2192517" y="4370510"/>
            <a:ext cx="30796" cy="30751"/>
          </a:xfrm>
          <a:custGeom>
            <a:avLst/>
            <a:gdLst>
              <a:gd name="T0" fmla="*/ 13 w 43"/>
              <a:gd name="T1" fmla="*/ 0 h 43"/>
              <a:gd name="T2" fmla="*/ 1 w 43"/>
              <a:gd name="T3" fmla="*/ 33 h 43"/>
              <a:gd name="T4" fmla="*/ 3 w 43"/>
              <a:gd name="T5" fmla="*/ 41 h 43"/>
              <a:gd name="T6" fmla="*/ 11 w 43"/>
              <a:gd name="T7" fmla="*/ 42 h 43"/>
              <a:gd name="T8" fmla="*/ 43 w 43"/>
              <a:gd name="T9" fmla="*/ 31 h 43"/>
              <a:gd name="T10" fmla="*/ 13 w 43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43"/>
              <a:gd name="T20" fmla="*/ 43 w 43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43">
                <a:moveTo>
                  <a:pt x="13" y="0"/>
                </a:moveTo>
                <a:cubicBezTo>
                  <a:pt x="1" y="33"/>
                  <a:pt x="1" y="33"/>
                  <a:pt x="1" y="33"/>
                </a:cubicBezTo>
                <a:cubicBezTo>
                  <a:pt x="0" y="35"/>
                  <a:pt x="0" y="39"/>
                  <a:pt x="3" y="41"/>
                </a:cubicBezTo>
                <a:cubicBezTo>
                  <a:pt x="5" y="43"/>
                  <a:pt x="8" y="43"/>
                  <a:pt x="11" y="42"/>
                </a:cubicBezTo>
                <a:cubicBezTo>
                  <a:pt x="43" y="31"/>
                  <a:pt x="43" y="31"/>
                  <a:pt x="43" y="31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0" name="Freeform 40"/>
          <p:cNvSpPr>
            <a:spLocks noChangeArrowheads="1"/>
          </p:cNvSpPr>
          <p:nvPr/>
        </p:nvSpPr>
        <p:spPr bwMode="auto">
          <a:xfrm>
            <a:off x="2216369" y="4209820"/>
            <a:ext cx="167262" cy="168529"/>
          </a:xfrm>
          <a:custGeom>
            <a:avLst/>
            <a:gdLst>
              <a:gd name="T0" fmla="*/ 51 w 233"/>
              <a:gd name="T1" fmla="*/ 235 h 235"/>
              <a:gd name="T2" fmla="*/ 231 w 233"/>
              <a:gd name="T3" fmla="*/ 54 h 235"/>
              <a:gd name="T4" fmla="*/ 233 w 233"/>
              <a:gd name="T5" fmla="*/ 49 h 235"/>
              <a:gd name="T6" fmla="*/ 231 w 233"/>
              <a:gd name="T7" fmla="*/ 44 h 235"/>
              <a:gd name="T8" fmla="*/ 191 w 233"/>
              <a:gd name="T9" fmla="*/ 3 h 235"/>
              <a:gd name="T10" fmla="*/ 180 w 233"/>
              <a:gd name="T11" fmla="*/ 3 h 235"/>
              <a:gd name="T12" fmla="*/ 0 w 233"/>
              <a:gd name="T13" fmla="*/ 184 h 235"/>
              <a:gd name="T14" fmla="*/ 51 w 233"/>
              <a:gd name="T15" fmla="*/ 235 h 2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3"/>
              <a:gd name="T25" fmla="*/ 0 h 235"/>
              <a:gd name="T26" fmla="*/ 233 w 233"/>
              <a:gd name="T27" fmla="*/ 235 h 2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3" h="235">
                <a:moveTo>
                  <a:pt x="51" y="235"/>
                </a:moveTo>
                <a:cubicBezTo>
                  <a:pt x="231" y="54"/>
                  <a:pt x="231" y="54"/>
                  <a:pt x="231" y="54"/>
                </a:cubicBezTo>
                <a:cubicBezTo>
                  <a:pt x="233" y="53"/>
                  <a:pt x="233" y="51"/>
                  <a:pt x="233" y="49"/>
                </a:cubicBezTo>
                <a:cubicBezTo>
                  <a:pt x="233" y="47"/>
                  <a:pt x="233" y="45"/>
                  <a:pt x="231" y="44"/>
                </a:cubicBezTo>
                <a:cubicBezTo>
                  <a:pt x="191" y="3"/>
                  <a:pt x="191" y="3"/>
                  <a:pt x="191" y="3"/>
                </a:cubicBezTo>
                <a:cubicBezTo>
                  <a:pt x="188" y="0"/>
                  <a:pt x="183" y="0"/>
                  <a:pt x="180" y="3"/>
                </a:cubicBezTo>
                <a:cubicBezTo>
                  <a:pt x="0" y="184"/>
                  <a:pt x="0" y="184"/>
                  <a:pt x="0" y="184"/>
                </a:cubicBezTo>
                <a:lnTo>
                  <a:pt x="51" y="23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2" name="Freeform 42"/>
          <p:cNvSpPr>
            <a:spLocks noChangeArrowheads="1"/>
          </p:cNvSpPr>
          <p:nvPr/>
        </p:nvSpPr>
        <p:spPr bwMode="auto">
          <a:xfrm>
            <a:off x="2112989" y="4328304"/>
            <a:ext cx="102652" cy="25023"/>
          </a:xfrm>
          <a:custGeom>
            <a:avLst/>
            <a:gdLst>
              <a:gd name="T0" fmla="*/ 0 w 143"/>
              <a:gd name="T1" fmla="*/ 23 h 35"/>
              <a:gd name="T2" fmla="*/ 12 w 143"/>
              <a:gd name="T3" fmla="*/ 35 h 35"/>
              <a:gd name="T4" fmla="*/ 108 w 143"/>
              <a:gd name="T5" fmla="*/ 35 h 35"/>
              <a:gd name="T6" fmla="*/ 143 w 143"/>
              <a:gd name="T7" fmla="*/ 0 h 35"/>
              <a:gd name="T8" fmla="*/ 12 w 143"/>
              <a:gd name="T9" fmla="*/ 0 h 35"/>
              <a:gd name="T10" fmla="*/ 0 w 143"/>
              <a:gd name="T11" fmla="*/ 12 h 35"/>
              <a:gd name="T12" fmla="*/ 0 w 143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35"/>
              <a:gd name="T23" fmla="*/ 143 w 143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43" y="0"/>
                  <a:pt x="143" y="0"/>
                  <a:pt x="14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sp>
        <p:nvSpPr>
          <p:cNvPr id="63" name="Freeform 43"/>
          <p:cNvSpPr>
            <a:spLocks noChangeArrowheads="1"/>
          </p:cNvSpPr>
          <p:nvPr/>
        </p:nvSpPr>
        <p:spPr bwMode="auto">
          <a:xfrm>
            <a:off x="2143607" y="4351216"/>
            <a:ext cx="54647" cy="25023"/>
          </a:xfrm>
          <a:custGeom>
            <a:avLst/>
            <a:gdLst>
              <a:gd name="T0" fmla="*/ 0 w 76"/>
              <a:gd name="T1" fmla="*/ 23 h 35"/>
              <a:gd name="T2" fmla="*/ 12 w 76"/>
              <a:gd name="T3" fmla="*/ 35 h 35"/>
              <a:gd name="T4" fmla="*/ 63 w 76"/>
              <a:gd name="T5" fmla="*/ 35 h 35"/>
              <a:gd name="T6" fmla="*/ 76 w 76"/>
              <a:gd name="T7" fmla="*/ 0 h 35"/>
              <a:gd name="T8" fmla="*/ 12 w 76"/>
              <a:gd name="T9" fmla="*/ 0 h 35"/>
              <a:gd name="T10" fmla="*/ 0 w 76"/>
              <a:gd name="T11" fmla="*/ 12 h 35"/>
              <a:gd name="T12" fmla="*/ 0 w 76"/>
              <a:gd name="T13" fmla="*/ 23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35"/>
              <a:gd name="T23" fmla="*/ 76 w 76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35">
                <a:moveTo>
                  <a:pt x="0" y="23"/>
                </a:moveTo>
                <a:cubicBezTo>
                  <a:pt x="0" y="30"/>
                  <a:pt x="6" y="35"/>
                  <a:pt x="12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76" y="0"/>
                  <a:pt x="76" y="0"/>
                  <a:pt x="7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+mj-lt"/>
              <a:sym typeface="宋体" pitchFamily="2" charset="-122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F355767-E5B1-4EAC-8A08-E8097A476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0" y="1702128"/>
            <a:ext cx="2132111" cy="28428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DD63507-FE5E-4B74-BDC3-8A2150B1E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47" y="1743291"/>
            <a:ext cx="878902" cy="8959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F828EFD-ACBE-41D0-B236-891D10E25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2" y="3930462"/>
            <a:ext cx="890527" cy="8957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979C20-E902-429D-9D34-2EBB77A38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3" y="2898341"/>
            <a:ext cx="878902" cy="895772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FF47800-9E5D-490D-8C90-AB6CC9CF9AC6}"/>
              </a:ext>
            </a:extLst>
          </p:cNvPr>
          <p:cNvCxnSpPr>
            <a:cxnSpLocks/>
          </p:cNvCxnSpPr>
          <p:nvPr/>
        </p:nvCxnSpPr>
        <p:spPr>
          <a:xfrm flipV="1">
            <a:off x="3515786" y="2222791"/>
            <a:ext cx="631804" cy="44989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4C5DEE7-7616-4293-B264-2C76DCF12F34}"/>
              </a:ext>
            </a:extLst>
          </p:cNvPr>
          <p:cNvCxnSpPr>
            <a:cxnSpLocks/>
          </p:cNvCxnSpPr>
          <p:nvPr/>
        </p:nvCxnSpPr>
        <p:spPr>
          <a:xfrm>
            <a:off x="3505186" y="3291830"/>
            <a:ext cx="677010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1B11654-90BE-48A6-880E-C6EE6462538B}"/>
              </a:ext>
            </a:extLst>
          </p:cNvPr>
          <p:cNvCxnSpPr>
            <a:cxnSpLocks/>
          </p:cNvCxnSpPr>
          <p:nvPr/>
        </p:nvCxnSpPr>
        <p:spPr>
          <a:xfrm>
            <a:off x="3542607" y="4395350"/>
            <a:ext cx="609356" cy="0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4A128B1-8292-4C49-85C8-457113EA08FA}"/>
              </a:ext>
            </a:extLst>
          </p:cNvPr>
          <p:cNvGrpSpPr/>
          <p:nvPr/>
        </p:nvGrpSpPr>
        <p:grpSpPr>
          <a:xfrm>
            <a:off x="1395914" y="622498"/>
            <a:ext cx="5572563" cy="625235"/>
            <a:chOff x="0" y="767972"/>
            <a:chExt cx="9072870" cy="12124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A468298-C7F7-4422-846C-18E1CC989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972"/>
              <a:ext cx="1714839" cy="7957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51C01DB-5696-4AD2-A0F3-21F195B051C0}"/>
                </a:ext>
              </a:extLst>
            </p:cNvPr>
            <p:cNvSpPr txBox="1"/>
            <p:nvPr/>
          </p:nvSpPr>
          <p:spPr>
            <a:xfrm>
              <a:off x="1714839" y="965803"/>
              <a:ext cx="7358031" cy="101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GB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508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04850-B47E-4B07-8A1C-15DD586DE163}"/>
              </a:ext>
            </a:extLst>
          </p:cNvPr>
          <p:cNvSpPr txBox="1"/>
          <p:nvPr/>
        </p:nvSpPr>
        <p:spPr>
          <a:xfrm>
            <a:off x="3851920" y="1707654"/>
            <a:ext cx="4482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199DB"/>
                </a:solidFill>
                <a:cs typeface="Times New Roman" panose="02020603050405020304" pitchFamily="18" charset="0"/>
              </a:rPr>
              <a:t>Như búp tay nhỏ</a:t>
            </a:r>
          </a:p>
          <a:p>
            <a:r>
              <a:rPr lang="vi-VN" sz="2800" b="1" dirty="0">
                <a:solidFill>
                  <a:srgbClr val="DA098C"/>
                </a:solidFill>
                <a:cs typeface="Times New Roman" panose="02020603050405020304" pitchFamily="18" charset="0"/>
              </a:rPr>
              <a:t>Đôi bàn tay xinh</a:t>
            </a:r>
          </a:p>
          <a:p>
            <a:r>
              <a:rPr lang="vi-VN" sz="2800" b="1" dirty="0">
                <a:solidFill>
                  <a:srgbClr val="0199DB"/>
                </a:solidFill>
                <a:cs typeface="Times New Roman" panose="02020603050405020304" pitchFamily="18" charset="0"/>
              </a:rPr>
              <a:t>Chăm rửa sạch sẽ</a:t>
            </a:r>
          </a:p>
          <a:p>
            <a:r>
              <a:rPr lang="vi-VN" sz="2800" b="1" dirty="0">
                <a:solidFill>
                  <a:srgbClr val="DA098C"/>
                </a:solidFill>
                <a:cs typeface="Times New Roman" panose="02020603050405020304" pitchFamily="18" charset="0"/>
              </a:rPr>
              <a:t>Tay thơm, trắng tinh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19EAB-533C-4CDC-B4E1-C2BE5E2CE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>
            <a:fillRect/>
          </a:stretch>
        </p:blipFill>
        <p:spPr>
          <a:xfrm>
            <a:off x="1331640" y="1013623"/>
            <a:ext cx="2325960" cy="38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0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1"/>
            <a:ext cx="9144000" cy="514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41" y="1223319"/>
            <a:ext cx="6295524" cy="18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5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4165"/>
            <a:ext cx="3528392" cy="353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635756" y="1799348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HOẠT ĐỘNG 1</a:t>
            </a:r>
            <a:endParaRPr lang="zh-CN" altLang="en-US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grpSp>
        <p:nvGrpSpPr>
          <p:cNvPr id="35" name="组合 11">
            <a:extLst>
              <a:ext uri="{FF2B5EF4-FFF2-40B4-BE49-F238E27FC236}">
                <a16:creationId xmlns:a16="http://schemas.microsoft.com/office/drawing/2014/main" id="{9484BE40-87AE-444F-AA2A-BB6BB397EFA7}"/>
              </a:ext>
            </a:extLst>
          </p:cNvPr>
          <p:cNvGrpSpPr/>
          <p:nvPr/>
        </p:nvGrpSpPr>
        <p:grpSpPr>
          <a:xfrm>
            <a:off x="4067944" y="1095586"/>
            <a:ext cx="3024336" cy="2952327"/>
            <a:chOff x="6324600" y="271462"/>
            <a:chExt cx="2133600" cy="2133600"/>
          </a:xfrm>
          <a:solidFill>
            <a:srgbClr val="FFC000"/>
          </a:solidFill>
        </p:grpSpPr>
        <p:sp>
          <p:nvSpPr>
            <p:cNvPr id="36" name="泪滴形 16">
              <a:extLst>
                <a:ext uri="{FF2B5EF4-FFF2-40B4-BE49-F238E27FC236}">
                  <a16:creationId xmlns:a16="http://schemas.microsoft.com/office/drawing/2014/main" id="{DB8DFDD6-E987-4894-9BCB-80D3327CF410}"/>
                </a:ext>
              </a:extLst>
            </p:cNvPr>
            <p:cNvSpPr/>
            <p:nvPr/>
          </p:nvSpPr>
          <p:spPr bwMode="auto">
            <a:xfrm rot="10800000">
              <a:off x="6324600" y="271462"/>
              <a:ext cx="2133600" cy="2133600"/>
            </a:xfrm>
            <a:prstGeom prst="teardrop">
              <a:avLst/>
            </a:prstGeom>
            <a:grp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A117EB-1A13-4322-86FE-8797AA7A7288}"/>
                </a:ext>
              </a:extLst>
            </p:cNvPr>
            <p:cNvSpPr txBox="1"/>
            <p:nvPr/>
          </p:nvSpPr>
          <p:spPr>
            <a:xfrm>
              <a:off x="6426391" y="1076651"/>
              <a:ext cx="1774879" cy="3945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7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75" y="1309594"/>
            <a:ext cx="3269133" cy="3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33"/>
          <p:cNvSpPr txBox="1"/>
          <p:nvPr/>
        </p:nvSpPr>
        <p:spPr>
          <a:xfrm rot="20124156">
            <a:off x="531319" y="1750880"/>
            <a:ext cx="155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HOẠT ĐỘNG 2</a:t>
            </a:r>
            <a:endParaRPr lang="zh-CN" altLang="en-US" b="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sp>
        <p:nvSpPr>
          <p:cNvPr id="36" name="泪滴形 16">
            <a:extLst>
              <a:ext uri="{FF2B5EF4-FFF2-40B4-BE49-F238E27FC236}">
                <a16:creationId xmlns:a16="http://schemas.microsoft.com/office/drawing/2014/main" id="{DB8DFDD6-E987-4894-9BCB-80D3327CF410}"/>
              </a:ext>
            </a:extLst>
          </p:cNvPr>
          <p:cNvSpPr/>
          <p:nvPr/>
        </p:nvSpPr>
        <p:spPr bwMode="auto">
          <a:xfrm rot="10800000">
            <a:off x="4283968" y="1036793"/>
            <a:ext cx="2736304" cy="2681081"/>
          </a:xfrm>
          <a:prstGeom prst="teardrop">
            <a:avLst>
              <a:gd name="adj" fmla="val 103886"/>
            </a:avLst>
          </a:prstGeom>
          <a:solidFill>
            <a:srgbClr val="FFC000"/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11368-8933-45D9-AF79-FCCBB74C1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68" y="1935546"/>
            <a:ext cx="2427503" cy="12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7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5" name="矩形 69"/>
          <p:cNvSpPr>
            <a:spLocks noChangeArrowheads="1"/>
          </p:cNvSpPr>
          <p:nvPr/>
        </p:nvSpPr>
        <p:spPr bwMode="auto">
          <a:xfrm>
            <a:off x="1619672" y="338048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Nếu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không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giữ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tay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sẽ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xảy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ra</a:t>
            </a:r>
            <a:r>
              <a:rPr lang="en-GB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DD30BF1-B194-4903-A5E4-B3B8DC836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563638"/>
            <a:ext cx="4900930" cy="152273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E305572-B618-46E5-9B10-EBF80428625D}"/>
              </a:ext>
            </a:extLst>
          </p:cNvPr>
          <p:cNvSpPr/>
          <p:nvPr/>
        </p:nvSpPr>
        <p:spPr>
          <a:xfrm>
            <a:off x="2950965" y="3407289"/>
            <a:ext cx="3497863" cy="141529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sạch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bàn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tay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b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dễ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ốm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F16241C9-F7FA-466E-BC9D-905A2CE30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40"/>
          <a:stretch/>
        </p:blipFill>
        <p:spPr>
          <a:xfrm>
            <a:off x="65719" y="3468627"/>
            <a:ext cx="2274033" cy="1681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92F28E-9680-45C2-B272-525026462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" y="189810"/>
            <a:ext cx="1259660" cy="65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0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98925" y="1502829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783263" y="2156879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597275" y="2909354"/>
            <a:ext cx="14414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en-US" altLang="zh-CN" sz="900">
                <a:solidFill>
                  <a:schemeClr val="bg1"/>
                </a:solidFill>
                <a:latin typeface="+mj-lt"/>
                <a:ea typeface="微软雅黑" pitchFamily="34" charset="-122"/>
                <a:sym typeface="微软雅黑" pitchFamily="34" charset="-122"/>
              </a:rPr>
              <a:t>Abc</a:t>
            </a:r>
            <a:endParaRPr lang="zh-CN" altLang="en-US" sz="900" dirty="0">
              <a:solidFill>
                <a:schemeClr val="bg1"/>
              </a:solidFill>
              <a:latin typeface="+mj-lt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3">
            <a:extLst>
              <a:ext uri="{FF2B5EF4-FFF2-40B4-BE49-F238E27FC236}">
                <a16:creationId xmlns:a16="http://schemas.microsoft.com/office/drawing/2014/main" id="{38B06428-87B8-44E6-AFBC-9E7A4915C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0"/>
          <a:stretch/>
        </p:blipFill>
        <p:spPr>
          <a:xfrm>
            <a:off x="6025321" y="2909354"/>
            <a:ext cx="2398783" cy="17740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81E910-F017-41BF-B738-768F9F716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8" y="623888"/>
            <a:ext cx="2048929" cy="20489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12920D-F1CB-44D4-87CC-F34A11047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71" y="678365"/>
            <a:ext cx="2078598" cy="20785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6F086A-AAD1-4757-BD71-C84A9E44C6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03" y="666750"/>
            <a:ext cx="1911529" cy="19115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E549D5-DCA5-4B4A-87E0-302D639FD4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78" y="579777"/>
            <a:ext cx="2048930" cy="2048930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DFFADA3E-C392-40ED-89B1-0836CCCB5FC2}"/>
              </a:ext>
            </a:extLst>
          </p:cNvPr>
          <p:cNvSpPr/>
          <p:nvPr/>
        </p:nvSpPr>
        <p:spPr>
          <a:xfrm>
            <a:off x="1763688" y="2762715"/>
            <a:ext cx="3805801" cy="177400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26333A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Những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bạn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nào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dưới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đây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đã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giữ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vệ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sinh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đôi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26333A"/>
                </a:solidFill>
                <a:cs typeface="Times New Roman" panose="02020603050405020304" pitchFamily="18" charset="0"/>
              </a:rPr>
              <a:t>tay</a:t>
            </a:r>
            <a:r>
              <a:rPr lang="en-GB" b="1" dirty="0">
                <a:solidFill>
                  <a:srgbClr val="26333A"/>
                </a:solidFill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59DA22-B96D-4230-8641-8957F9FFD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123478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4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5" name="五角星 44"/>
          <p:cNvSpPr/>
          <p:nvPr/>
        </p:nvSpPr>
        <p:spPr>
          <a:xfrm rot="19967404">
            <a:off x="7226638" y="309969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+mj-lt"/>
              </a:rPr>
              <a:t> </a:t>
            </a:r>
            <a:endParaRPr lang="zh-CN" altLang="en-US">
              <a:latin typeface="+mj-lt"/>
            </a:endParaRPr>
          </a:p>
        </p:txBody>
      </p:sp>
      <p:sp>
        <p:nvSpPr>
          <p:cNvPr id="46" name="五角星 45"/>
          <p:cNvSpPr/>
          <p:nvPr/>
        </p:nvSpPr>
        <p:spPr>
          <a:xfrm>
            <a:off x="6343247" y="3487531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pic>
        <p:nvPicPr>
          <p:cNvPr id="52" name="Picture 5" descr="C:\Users\Administrator\Desktop\小鸟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636" y="1684365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97F88-48DF-40FC-9E40-910A23DDF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" y="4130574"/>
            <a:ext cx="1080454" cy="1012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BF0B92-589B-44DC-9728-5D476275F2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35" y="2411134"/>
            <a:ext cx="1921963" cy="1921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5FCA99-5BAA-45AE-93C9-E0834096BD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51" y="292161"/>
            <a:ext cx="1826812" cy="182681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0FF105-CCB9-41B1-B567-8F2FE027EF78}"/>
              </a:ext>
            </a:extLst>
          </p:cNvPr>
          <p:cNvCxnSpPr>
            <a:cxnSpLocks/>
          </p:cNvCxnSpPr>
          <p:nvPr/>
        </p:nvCxnSpPr>
        <p:spPr>
          <a:xfrm flipH="1">
            <a:off x="4574929" y="0"/>
            <a:ext cx="213096" cy="6858000"/>
          </a:xfrm>
          <a:prstGeom prst="line">
            <a:avLst/>
          </a:prstGeom>
          <a:ln w="38100">
            <a:solidFill>
              <a:srgbClr val="BF217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8D36B59E-431B-47D4-B21E-62EA6317CB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3" y="292160"/>
            <a:ext cx="1872749" cy="18727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8A3D28-2BD1-47C7-B360-DDDB20CD5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072" y="2359189"/>
            <a:ext cx="2025852" cy="2025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038A26-1F18-4CB5-B3EA-794AD7AC50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64" y="4256115"/>
            <a:ext cx="909736" cy="909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120E27-B428-44AA-8A8E-8A4F77DBFB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" y="32718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6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A25F1B-0F65-49B1-9EE2-F79135CCAEC8}"/>
              </a:ext>
            </a:extLst>
          </p:cNvPr>
          <p:cNvSpPr txBox="1">
            <a:spLocks/>
          </p:cNvSpPr>
          <p:nvPr/>
        </p:nvSpPr>
        <p:spPr>
          <a:xfrm>
            <a:off x="872549" y="119616"/>
            <a:ext cx="8271451" cy="619926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C97EC-8405-4BDD-A061-66866F2FF136}"/>
              </a:ext>
            </a:extLst>
          </p:cNvPr>
          <p:cNvGrpSpPr/>
          <p:nvPr/>
        </p:nvGrpSpPr>
        <p:grpSpPr>
          <a:xfrm>
            <a:off x="683568" y="2318034"/>
            <a:ext cx="7889924" cy="2404383"/>
            <a:chOff x="25400" y="1676399"/>
            <a:chExt cx="9118600" cy="359410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618435C-8C24-4B97-8B51-CACCB8DAEBD8}"/>
                </a:ext>
              </a:extLst>
            </p:cNvPr>
            <p:cNvGrpSpPr/>
            <p:nvPr/>
          </p:nvGrpSpPr>
          <p:grpSpPr>
            <a:xfrm>
              <a:off x="25400" y="1676400"/>
              <a:ext cx="2286000" cy="3594101"/>
              <a:chOff x="0" y="1676400"/>
              <a:chExt cx="2286000" cy="359410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E506B1D-A2D2-4F5E-B3D4-C010FABDD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676400"/>
                <a:ext cx="2286000" cy="3581400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04EB405-1287-4D80-9589-CFCFCAEE1EB7}"/>
                  </a:ext>
                </a:extLst>
              </p:cNvPr>
              <p:cNvSpPr/>
              <p:nvPr/>
            </p:nvSpPr>
            <p:spPr>
              <a:xfrm>
                <a:off x="7620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858165-2D30-4F74-8ABD-3F88462120DD}"/>
                </a:ext>
              </a:extLst>
            </p:cNvPr>
            <p:cNvGrpSpPr/>
            <p:nvPr/>
          </p:nvGrpSpPr>
          <p:grpSpPr>
            <a:xfrm>
              <a:off x="2413000" y="1676401"/>
              <a:ext cx="2387600" cy="3594100"/>
              <a:chOff x="2413000" y="1676401"/>
              <a:chExt cx="2387600" cy="3594100"/>
            </a:xfrm>
          </p:grpSpPr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0D0C5CA0-6A7B-4E39-952C-E43A4F285B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3000" y="1676401"/>
                <a:ext cx="2387600" cy="3581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47ACE4-A5D3-4344-9327-06D6A3372C9F}"/>
                  </a:ext>
                </a:extLst>
              </p:cNvPr>
              <p:cNvSpPr/>
              <p:nvPr/>
            </p:nvSpPr>
            <p:spPr>
              <a:xfrm>
                <a:off x="33401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4C2770-4BBE-4348-8977-34753C7B206F}"/>
                </a:ext>
              </a:extLst>
            </p:cNvPr>
            <p:cNvGrpSpPr/>
            <p:nvPr/>
          </p:nvGrpSpPr>
          <p:grpSpPr>
            <a:xfrm>
              <a:off x="7086600" y="1676399"/>
              <a:ext cx="2057400" cy="3594102"/>
              <a:chOff x="7086600" y="1676399"/>
              <a:chExt cx="2057400" cy="359410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30E0C5F-8024-4D04-8A7D-3142F78A0D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00" y="1676399"/>
                <a:ext cx="2057400" cy="3594101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7CD99C-6AB3-4653-9890-C04479B79B45}"/>
                  </a:ext>
                </a:extLst>
              </p:cNvPr>
              <p:cNvSpPr/>
              <p:nvPr/>
            </p:nvSpPr>
            <p:spPr>
              <a:xfrm>
                <a:off x="7848600" y="4800600"/>
                <a:ext cx="533400" cy="469901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18C0F98-A10F-43FA-83DE-6849298150FF}"/>
              </a:ext>
            </a:extLst>
          </p:cNvPr>
          <p:cNvGrpSpPr/>
          <p:nvPr/>
        </p:nvGrpSpPr>
        <p:grpSpPr>
          <a:xfrm>
            <a:off x="4903248" y="2327608"/>
            <a:ext cx="1948402" cy="2404382"/>
            <a:chOff x="4953000" y="1689102"/>
            <a:chExt cx="1981200" cy="35813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140DA90-63DD-4EF9-8F26-A92C7EEB7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1689102"/>
              <a:ext cx="1981200" cy="3581399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EAACA34-2F15-479F-A7AE-7C46E11B3733}"/>
                </a:ext>
              </a:extLst>
            </p:cNvPr>
            <p:cNvSpPr/>
            <p:nvPr/>
          </p:nvSpPr>
          <p:spPr>
            <a:xfrm>
              <a:off x="5676900" y="4800600"/>
              <a:ext cx="533400" cy="46990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44B2AA7-F73B-41A0-8437-D941C5FE1329}"/>
              </a:ext>
            </a:extLst>
          </p:cNvPr>
          <p:cNvSpPr/>
          <p:nvPr/>
        </p:nvSpPr>
        <p:spPr>
          <a:xfrm>
            <a:off x="1860795" y="987574"/>
            <a:ext cx="5879557" cy="837807"/>
          </a:xfrm>
          <a:prstGeom prst="wedgeRoundRectCallout">
            <a:avLst>
              <a:gd name="adj1" fmla="val -19939"/>
              <a:gd name="adj2" fmla="val 789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2961D1-BD15-4624-B7A8-65019CA770A9}"/>
              </a:ext>
            </a:extLst>
          </p:cNvPr>
          <p:cNvSpPr txBox="1"/>
          <p:nvPr/>
        </p:nvSpPr>
        <p:spPr>
          <a:xfrm>
            <a:off x="1979712" y="1205622"/>
            <a:ext cx="5616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GB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DC58430-750E-4CFB-931E-3FD98022AF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" y="170137"/>
            <a:ext cx="1118159" cy="5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43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980B36-E22F-4BAA-8109-EE8519F3E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6" y="1214888"/>
            <a:ext cx="2368142" cy="3157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7B9561-CFA2-4054-8E07-6669C3204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9" y="1109220"/>
            <a:ext cx="1123986" cy="1091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63F98-F516-4C9B-B8C7-213D30283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60" y="3581276"/>
            <a:ext cx="1123986" cy="1102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AEACDD-9A72-4AAB-9D43-1B0D7B12B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9" y="2333095"/>
            <a:ext cx="1123986" cy="11024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58F42D-1640-435E-91BE-C7CF6951576C}"/>
              </a:ext>
            </a:extLst>
          </p:cNvPr>
          <p:cNvCxnSpPr>
            <a:cxnSpLocks/>
          </p:cNvCxnSpPr>
          <p:nvPr/>
        </p:nvCxnSpPr>
        <p:spPr>
          <a:xfrm flipV="1">
            <a:off x="3735767" y="1744660"/>
            <a:ext cx="965783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FDB03C-1A82-46B7-9F29-9DBCEA110F00}"/>
              </a:ext>
            </a:extLst>
          </p:cNvPr>
          <p:cNvCxnSpPr>
            <a:cxnSpLocks/>
          </p:cNvCxnSpPr>
          <p:nvPr/>
        </p:nvCxnSpPr>
        <p:spPr>
          <a:xfrm>
            <a:off x="3738904" y="2848290"/>
            <a:ext cx="1043552" cy="1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3675F-AFD8-4A06-851B-1043BE2B988A}"/>
              </a:ext>
            </a:extLst>
          </p:cNvPr>
          <p:cNvCxnSpPr>
            <a:cxnSpLocks/>
          </p:cNvCxnSpPr>
          <p:nvPr/>
        </p:nvCxnSpPr>
        <p:spPr>
          <a:xfrm>
            <a:off x="3825155" y="3951921"/>
            <a:ext cx="957301" cy="0"/>
          </a:xfrm>
          <a:prstGeom prst="straightConnector1">
            <a:avLst/>
          </a:prstGeom>
          <a:ln w="76200">
            <a:solidFill>
              <a:srgbClr val="BF21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6995FB-92BF-47C7-BC06-D2AF606DF4CD}"/>
              </a:ext>
            </a:extLst>
          </p:cNvPr>
          <p:cNvGrpSpPr/>
          <p:nvPr/>
        </p:nvGrpSpPr>
        <p:grpSpPr>
          <a:xfrm>
            <a:off x="451081" y="685883"/>
            <a:ext cx="6458204" cy="583826"/>
            <a:chOff x="0" y="767972"/>
            <a:chExt cx="9072868" cy="7957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DB999B-80A7-46CB-A604-196E657C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7972"/>
              <a:ext cx="1714839" cy="7957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CFBCC3-D669-4A06-B149-966076DB80EC}"/>
                </a:ext>
              </a:extLst>
            </p:cNvPr>
            <p:cNvSpPr txBox="1"/>
            <p:nvPr/>
          </p:nvSpPr>
          <p:spPr>
            <a:xfrm>
              <a:off x="1714839" y="965804"/>
              <a:ext cx="73580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Em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sẽ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khuyên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bạn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điều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rgbClr val="26333A"/>
                  </a:solidFill>
                  <a:cs typeface="Times New Roman" panose="02020603050405020304" pitchFamily="18" charset="0"/>
                </a:rPr>
                <a:t>gì</a:t>
              </a:r>
              <a:r>
                <a:rPr lang="en-GB" sz="2800" b="1" dirty="0">
                  <a:solidFill>
                    <a:srgbClr val="26333A"/>
                  </a:solidFill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557FDB0-CACB-42D2-B5B9-02E8A8EF6281}"/>
              </a:ext>
            </a:extLst>
          </p:cNvPr>
          <p:cNvSpPr txBox="1"/>
          <p:nvPr/>
        </p:nvSpPr>
        <p:spPr>
          <a:xfrm>
            <a:off x="2051720" y="176769"/>
            <a:ext cx="6993236" cy="581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anose="02040502050405020303" pitchFamily="18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93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84626701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185</Words>
  <Application>Microsoft Office PowerPoint</Application>
  <PresentationFormat>On-screen Show (16:9)</PresentationFormat>
  <Paragraphs>35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chọn bạn biết giữ vệ sinh đôi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Ms Quyen</cp:lastModifiedBy>
  <cp:revision>68</cp:revision>
  <dcterms:created xsi:type="dcterms:W3CDTF">2015-08-22T03:26:29Z</dcterms:created>
  <dcterms:modified xsi:type="dcterms:W3CDTF">2023-09-03T14:35:18Z</dcterms:modified>
</cp:coreProperties>
</file>