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84" r:id="rId2"/>
    <p:sldId id="258" r:id="rId3"/>
    <p:sldId id="259" r:id="rId4"/>
    <p:sldId id="260" r:id="rId5"/>
    <p:sldId id="257" r:id="rId6"/>
    <p:sldId id="261" r:id="rId7"/>
    <p:sldId id="280" r:id="rId8"/>
    <p:sldId id="262" r:id="rId9"/>
    <p:sldId id="281" r:id="rId10"/>
    <p:sldId id="275" r:id="rId11"/>
    <p:sldId id="263" r:id="rId12"/>
    <p:sldId id="278" r:id="rId13"/>
    <p:sldId id="265" r:id="rId14"/>
    <p:sldId id="266" r:id="rId15"/>
    <p:sldId id="268" r:id="rId16"/>
    <p:sldId id="271" r:id="rId17"/>
    <p:sldId id="272" r:id="rId18"/>
    <p:sldId id="282" r:id="rId19"/>
    <p:sldId id="273" r:id="rId20"/>
    <p:sldId id="285" r:id="rId21"/>
  </p:sldIdLst>
  <p:sldSz cx="9144000" cy="5143500" type="screen16x9"/>
  <p:notesSz cx="6858000" cy="9144000"/>
  <p:embeddedFontLst>
    <p:embeddedFont>
      <p:font typeface="Arial-Rounded" panose="020B0500000000000000" pitchFamily="3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iCiel Cadena" panose="020B0604020202020204" charset="0"/>
      <p:bold r:id="rId28"/>
    </p:embeddedFont>
    <p:embeddedFont>
      <p:font typeface="UVN Minh Map" panose="00000400000000000000" pitchFamily="2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AF90"/>
    <a:srgbClr val="7FC31D"/>
    <a:srgbClr val="3BAA8F"/>
    <a:srgbClr val="FEEDF3"/>
    <a:srgbClr val="48A7AF"/>
    <a:srgbClr val="56AEB9"/>
    <a:srgbClr val="A7A9C9"/>
    <a:srgbClr val="BF2174"/>
    <a:srgbClr val="0099DA"/>
    <a:srgbClr val="3B6B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howGuides="1">
      <p:cViewPr varScale="1">
        <p:scale>
          <a:sx n="86" d="100"/>
          <a:sy n="86" d="100"/>
        </p:scale>
        <p:origin x="852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E385C-2EFC-4682-90F3-3155931D002A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0EAA4-2E3D-49D5-AF0C-D3747B935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53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312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52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583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29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338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495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58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17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245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6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81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75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74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58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75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17498"/>
      </p:ext>
    </p:extLst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63756"/>
      </p:ext>
    </p:extLst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10527"/>
      </p:ext>
    </p:extLst>
  </p:cSld>
  <p:clrMapOvr>
    <a:masterClrMapping/>
  </p:clrMapOvr>
  <p:transition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99574"/>
      </p:ext>
    </p:extLst>
  </p:cSld>
  <p:clrMapOvr>
    <a:masterClrMapping/>
  </p:clrMapOvr>
  <p:transition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81094"/>
      </p:ext>
    </p:extLst>
  </p:cSld>
  <p:clrMapOvr>
    <a:masterClrMapping/>
  </p:clrMapOvr>
  <p:transition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55914"/>
      </p:ext>
    </p:extLst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11801"/>
      </p:ext>
    </p:extLst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65871"/>
      </p:ext>
    </p:extLst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4019"/>
      </p:ext>
    </p:extLst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78447"/>
      </p:ext>
    </p:extLst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2573"/>
      </p:ext>
    </p:extLst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713129D2-689B-4932-AAEE-F21CAC393275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D9DF-C183-4F2B-884A-4D767AE4986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7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slide" Target="slide4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15528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1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3" y="1828801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8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642" y="86370"/>
            <a:ext cx="9457764" cy="820128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77887" y="1565695"/>
            <a:ext cx="6512706" cy="313592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10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3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9" y="3600545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80" y="2497734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22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800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602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1533742" y="2354383"/>
            <a:ext cx="5887479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15" tIns="41057" rIns="82115" bIns="41057" anchor="ctr"/>
          <a:lstStyle/>
          <a:p>
            <a:pPr algn="ctr" defTabSz="1094627"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UVN Minh Map" panose="00000400000000000000" pitchFamily="2" charset="0"/>
                <a:cs typeface="Times New Roman" panose="02020603050405020304" pitchFamily="18" charset="0"/>
              </a:rPr>
              <a:t>ĐẠO ĐỨC 1</a:t>
            </a:r>
            <a:endParaRPr lang="zh-CN" altLang="en-US" sz="2400" b="1" dirty="0">
              <a:solidFill>
                <a:srgbClr val="FF0000"/>
              </a:solidFill>
              <a:latin typeface="UVN Minh Map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93436" y="1867609"/>
            <a:ext cx="52816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47932">
              <a:lnSpc>
                <a:spcPct val="150000"/>
              </a:lnSpc>
            </a:pP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68216" y="3117841"/>
            <a:ext cx="59889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spc="80" dirty="0" err="1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Em</a:t>
            </a:r>
            <a:r>
              <a:rPr lang="en-US" sz="3200" spc="80" dirty="0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3200" spc="80" dirty="0" err="1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giữ</a:t>
            </a:r>
            <a:r>
              <a:rPr lang="en-US" sz="3200" spc="80" dirty="0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3200" spc="80" dirty="0" err="1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trang</a:t>
            </a:r>
            <a:r>
              <a:rPr lang="en-US" sz="3200" spc="80" dirty="0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3200" spc="80" dirty="0" err="1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phục</a:t>
            </a:r>
            <a:r>
              <a:rPr lang="en-US" sz="3200" spc="80" dirty="0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</a:p>
          <a:p>
            <a:pPr algn="ctr"/>
            <a:r>
              <a:rPr lang="en-US" sz="3200" spc="80" dirty="0" err="1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gọn</a:t>
            </a:r>
            <a:r>
              <a:rPr lang="en-US" sz="3200" spc="80" dirty="0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3200" spc="80" dirty="0" err="1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gàng</a:t>
            </a:r>
            <a:r>
              <a:rPr lang="en-US" sz="3200" spc="80" dirty="0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, </a:t>
            </a:r>
            <a:r>
              <a:rPr lang="en-US" sz="3200" spc="80" dirty="0" err="1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sạch</a:t>
            </a:r>
            <a:r>
              <a:rPr lang="en-US" sz="3200" spc="80" dirty="0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3200" spc="80" dirty="0" err="1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sẽ</a:t>
            </a:r>
            <a:endParaRPr lang="en-US" sz="3200" spc="80" dirty="0">
              <a:solidFill>
                <a:srgbClr val="FF0000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pPr lvl="0" algn="ctr"/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08201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38"/>
    </mc:Choice>
    <mc:Fallback xmlns="">
      <p:transition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1" grpId="0"/>
      <p:bldP spid="24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>
            <a:extLst>
              <a:ext uri="{FF2B5EF4-FFF2-40B4-BE49-F238E27FC236}">
                <a16:creationId xmlns:a16="http://schemas.microsoft.com/office/drawing/2014/main" id="{FA9F78FB-4B8D-4A94-A124-67880C6A76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91" y="514914"/>
            <a:ext cx="1259660" cy="6254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ED83EB-CD49-4E40-8916-E518B2B63041}"/>
              </a:ext>
            </a:extLst>
          </p:cNvPr>
          <p:cNvSpPr txBox="1"/>
          <p:nvPr/>
        </p:nvSpPr>
        <p:spPr>
          <a:xfrm>
            <a:off x="1634951" y="600986"/>
            <a:ext cx="6096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Em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mặc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giữ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trang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phục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gọn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gàng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sạch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sẽ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</a:t>
            </a:r>
            <a:r>
              <a:rPr lang="vi-VN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thế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nào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52970" y="2787774"/>
            <a:ext cx="2011680" cy="2103120"/>
            <a:chOff x="952818" y="3110761"/>
            <a:chExt cx="1681714" cy="1697567"/>
          </a:xfrm>
        </p:grpSpPr>
        <p:sp>
          <p:nvSpPr>
            <p:cNvPr id="54" name="Shape 1856">
              <a:extLst>
                <a:ext uri="{FF2B5EF4-FFF2-40B4-BE49-F238E27FC236}">
                  <a16:creationId xmlns:a16="http://schemas.microsoft.com/office/drawing/2014/main" id="{A8B105B4-74FE-45E8-99D1-D8122BB99105}"/>
                </a:ext>
              </a:extLst>
            </p:cNvPr>
            <p:cNvSpPr/>
            <p:nvPr/>
          </p:nvSpPr>
          <p:spPr>
            <a:xfrm>
              <a:off x="952818" y="3110761"/>
              <a:ext cx="1681714" cy="1697567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8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20" y="982434"/>
                    <a:pt x="3620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A5B6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20C8660F-31C6-46B1-85D7-25612601BF31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153247" y="3381881"/>
              <a:ext cx="1041835" cy="1426447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656657" y="2787774"/>
            <a:ext cx="2011680" cy="2103120"/>
            <a:chOff x="6372200" y="3105523"/>
            <a:chExt cx="1738926" cy="1697567"/>
          </a:xfrm>
        </p:grpSpPr>
        <p:sp>
          <p:nvSpPr>
            <p:cNvPr id="55" name="Shape 1859">
              <a:extLst>
                <a:ext uri="{FF2B5EF4-FFF2-40B4-BE49-F238E27FC236}">
                  <a16:creationId xmlns:a16="http://schemas.microsoft.com/office/drawing/2014/main" id="{4AF17842-2BC3-44F5-BB34-8CA32D550EBE}"/>
                </a:ext>
              </a:extLst>
            </p:cNvPr>
            <p:cNvSpPr/>
            <p:nvPr/>
          </p:nvSpPr>
          <p:spPr>
            <a:xfrm>
              <a:off x="6372200" y="3105523"/>
              <a:ext cx="1738926" cy="1697567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7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19" y="982434"/>
                    <a:pt x="3619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27EA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B3601DA7-D48C-4D74-8A24-5255AA340A86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6640470" y="3376643"/>
              <a:ext cx="1022615" cy="1426447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303340" y="1226412"/>
            <a:ext cx="2011680" cy="2103120"/>
            <a:chOff x="998998" y="1183394"/>
            <a:chExt cx="1681714" cy="1656402"/>
          </a:xfrm>
        </p:grpSpPr>
        <p:sp>
          <p:nvSpPr>
            <p:cNvPr id="56" name="Shape 1862">
              <a:extLst>
                <a:ext uri="{FF2B5EF4-FFF2-40B4-BE49-F238E27FC236}">
                  <a16:creationId xmlns:a16="http://schemas.microsoft.com/office/drawing/2014/main" id="{9EAB164E-9D68-44D0-84CB-5B8789FEEBDF}"/>
                </a:ext>
              </a:extLst>
            </p:cNvPr>
            <p:cNvSpPr/>
            <p:nvPr/>
          </p:nvSpPr>
          <p:spPr>
            <a:xfrm>
              <a:off x="998998" y="1183394"/>
              <a:ext cx="1681714" cy="1656402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7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20" y="982434"/>
                    <a:pt x="3620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9ED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EDE574DC-0E9C-443D-95C4-025AD209C058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207666" y="1454514"/>
              <a:ext cx="1068629" cy="1371190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77213" y="1140340"/>
            <a:ext cx="2011680" cy="2103120"/>
            <a:chOff x="6486743" y="1142228"/>
            <a:chExt cx="1738926" cy="1697567"/>
          </a:xfrm>
        </p:grpSpPr>
        <p:sp>
          <p:nvSpPr>
            <p:cNvPr id="57" name="Shape 1868">
              <a:extLst>
                <a:ext uri="{FF2B5EF4-FFF2-40B4-BE49-F238E27FC236}">
                  <a16:creationId xmlns:a16="http://schemas.microsoft.com/office/drawing/2014/main" id="{F25A59CD-74F7-4364-BD08-0545A7CD5155}"/>
                </a:ext>
              </a:extLst>
            </p:cNvPr>
            <p:cNvSpPr/>
            <p:nvPr/>
          </p:nvSpPr>
          <p:spPr>
            <a:xfrm>
              <a:off x="6486743" y="1142228"/>
              <a:ext cx="1738926" cy="1697567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8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20" y="982434"/>
                    <a:pt x="3620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CC32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AFAEBD63-7A5D-400F-89E8-65FEBA28BABC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6602433" y="1394970"/>
              <a:ext cx="1422154" cy="14307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4164195"/>
      </p:ext>
    </p:extLst>
  </p:cSld>
  <p:clrMapOvr>
    <a:masterClrMapping/>
  </p:clrMapOvr>
  <p:transition advClick="0" advTm="5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88598" y="1207910"/>
            <a:ext cx="2011680" cy="2103120"/>
            <a:chOff x="688599" y="1207910"/>
            <a:chExt cx="1951415" cy="1936214"/>
          </a:xfrm>
        </p:grpSpPr>
        <p:sp>
          <p:nvSpPr>
            <p:cNvPr id="4" name="Shape 1865">
              <a:extLst>
                <a:ext uri="{FF2B5EF4-FFF2-40B4-BE49-F238E27FC236}">
                  <a16:creationId xmlns:a16="http://schemas.microsoft.com/office/drawing/2014/main" id="{A8757AB3-EB19-4C66-BDEE-B6C61B5D2A7E}"/>
                </a:ext>
              </a:extLst>
            </p:cNvPr>
            <p:cNvSpPr/>
            <p:nvPr/>
          </p:nvSpPr>
          <p:spPr>
            <a:xfrm>
              <a:off x="688599" y="1207910"/>
              <a:ext cx="1951415" cy="1936214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0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7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19" y="982434"/>
                    <a:pt x="3619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86CAE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8082113-96DB-4DF6-A9EB-CDBB32FD0FAF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946805" y="1497694"/>
              <a:ext cx="1376291" cy="1631868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3637864" y="1923678"/>
            <a:ext cx="2011680" cy="2103120"/>
            <a:chOff x="3637865" y="1923678"/>
            <a:chExt cx="1951415" cy="1936216"/>
          </a:xfrm>
        </p:grpSpPr>
        <p:sp>
          <p:nvSpPr>
            <p:cNvPr id="7" name="Shape 1871">
              <a:extLst>
                <a:ext uri="{FF2B5EF4-FFF2-40B4-BE49-F238E27FC236}">
                  <a16:creationId xmlns:a16="http://schemas.microsoft.com/office/drawing/2014/main" id="{94CAD98B-EA61-45EE-9BF9-DBD6FC602DAC}"/>
                </a:ext>
              </a:extLst>
            </p:cNvPr>
            <p:cNvSpPr/>
            <p:nvPr/>
          </p:nvSpPr>
          <p:spPr>
            <a:xfrm>
              <a:off x="3637865" y="1923679"/>
              <a:ext cx="1951415" cy="1936214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0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8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19" y="982434"/>
                    <a:pt x="3619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9E5E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1D370B1-F3F5-4195-90BF-21F8DDD7AE20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3652411" y="1923678"/>
              <a:ext cx="1828661" cy="1936216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6593237" y="2715765"/>
            <a:ext cx="2011680" cy="2103120"/>
            <a:chOff x="6593238" y="2715766"/>
            <a:chExt cx="1958759" cy="1948319"/>
          </a:xfrm>
        </p:grpSpPr>
        <p:sp>
          <p:nvSpPr>
            <p:cNvPr id="8" name="Shape 1874">
              <a:extLst>
                <a:ext uri="{FF2B5EF4-FFF2-40B4-BE49-F238E27FC236}">
                  <a16:creationId xmlns:a16="http://schemas.microsoft.com/office/drawing/2014/main" id="{B12664C6-0A07-4982-9A3A-0C2CD59C8B58}"/>
                </a:ext>
              </a:extLst>
            </p:cNvPr>
            <p:cNvSpPr/>
            <p:nvPr/>
          </p:nvSpPr>
          <p:spPr>
            <a:xfrm>
              <a:off x="6593238" y="2719871"/>
              <a:ext cx="1951415" cy="1936214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8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20" y="982434"/>
                    <a:pt x="3620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CC32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C44BA84-4E33-4E8E-B551-E7B16FFFF097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6600598" y="2715766"/>
              <a:ext cx="1951399" cy="1948319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79E1F68-4439-4A70-A1CA-B1C44BFFCB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91" y="514914"/>
            <a:ext cx="1259660" cy="6254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8183D14-F193-4086-8758-135545D3E615}"/>
              </a:ext>
            </a:extLst>
          </p:cNvPr>
          <p:cNvSpPr txBox="1"/>
          <p:nvPr/>
        </p:nvSpPr>
        <p:spPr>
          <a:xfrm>
            <a:off x="1634951" y="600986"/>
            <a:ext cx="6096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Em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mặc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giữ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trang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phục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gọn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gàng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sạch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sẽ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</a:t>
            </a:r>
            <a:r>
              <a:rPr lang="vi-VN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thế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nào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61700241"/>
      </p:ext>
    </p:extLst>
  </p:cSld>
  <p:clrMapOvr>
    <a:masterClrMapping/>
  </p:clrMapOvr>
  <p:transition advClick="0" advTm="4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514350"/>
            <a:ext cx="1259660" cy="6254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8BCC80-FC58-4D8E-BA28-DAF51FD9749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884288" y="1635646"/>
            <a:ext cx="1080120" cy="31966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09FDA8-7A8C-47E6-AF68-4D97924C2D74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059832" y="1851670"/>
            <a:ext cx="1199882" cy="298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21881"/>
      </p:ext>
    </p:extLst>
  </p:cSld>
  <p:clrMapOvr>
    <a:masterClrMapping/>
  </p:clrMapOvr>
  <p:transition advClick="0"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689131-747D-464C-A0B6-A522247C9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52550"/>
            <a:ext cx="4724400" cy="218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51128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3B5FA0-520F-4D5F-AEBC-4305348E38AF}"/>
              </a:ext>
            </a:extLst>
          </p:cNvPr>
          <p:cNvSpPr txBox="1"/>
          <p:nvPr/>
        </p:nvSpPr>
        <p:spPr>
          <a:xfrm>
            <a:off x="1539268" y="668361"/>
            <a:ext cx="6977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nào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dưới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đây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đã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biết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giữ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trang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phục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gọn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gang,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sạch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sẽ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Vì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sao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01751" y="1789685"/>
            <a:ext cx="2108379" cy="2087865"/>
            <a:chOff x="701751" y="1789685"/>
            <a:chExt cx="2108379" cy="2087865"/>
          </a:xfrm>
        </p:grpSpPr>
        <p:sp>
          <p:nvSpPr>
            <p:cNvPr id="10" name="Shape 1682">
              <a:extLst>
                <a:ext uri="{FF2B5EF4-FFF2-40B4-BE49-F238E27FC236}">
                  <a16:creationId xmlns:a16="http://schemas.microsoft.com/office/drawing/2014/main" id="{FBE3F63D-0A08-4F9A-A322-1DC62FC87344}"/>
                </a:ext>
              </a:extLst>
            </p:cNvPr>
            <p:cNvSpPr/>
            <p:nvPr/>
          </p:nvSpPr>
          <p:spPr>
            <a:xfrm>
              <a:off x="701751" y="1789685"/>
              <a:ext cx="2108379" cy="2087865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0" name="Shape 1594">
              <a:extLst>
                <a:ext uri="{FF2B5EF4-FFF2-40B4-BE49-F238E27FC236}">
                  <a16:creationId xmlns:a16="http://schemas.microsoft.com/office/drawing/2014/main" id="{730426B2-0221-4A83-AF75-0E00F88F2817}"/>
                </a:ext>
              </a:extLst>
            </p:cNvPr>
            <p:cNvSpPr/>
            <p:nvPr/>
          </p:nvSpPr>
          <p:spPr>
            <a:xfrm>
              <a:off x="2380406" y="1894647"/>
              <a:ext cx="224452" cy="220096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1593">
              <a:extLst>
                <a:ext uri="{FF2B5EF4-FFF2-40B4-BE49-F238E27FC236}">
                  <a16:creationId xmlns:a16="http://schemas.microsoft.com/office/drawing/2014/main" id="{7FDD3353-393E-422B-A977-E76417442350}"/>
                </a:ext>
              </a:extLst>
            </p:cNvPr>
            <p:cNvSpPr/>
            <p:nvPr/>
          </p:nvSpPr>
          <p:spPr>
            <a:xfrm>
              <a:off x="2383995" y="1913688"/>
              <a:ext cx="203200" cy="190416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9BEC584-6A0E-4AAA-84D3-D4505B2D7AD6}"/>
                </a:ext>
              </a:extLst>
            </p:cNvPr>
            <p:cNvSpPr txBox="1"/>
            <p:nvPr/>
          </p:nvSpPr>
          <p:spPr>
            <a:xfrm>
              <a:off x="2349675" y="1878390"/>
              <a:ext cx="2032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191BF7A-4378-493B-A871-7361BB01FDD3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115616" y="2035505"/>
              <a:ext cx="1257734" cy="159622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3513611" y="1789685"/>
            <a:ext cx="2108378" cy="2087865"/>
            <a:chOff x="3513611" y="1789685"/>
            <a:chExt cx="2108378" cy="2087865"/>
          </a:xfrm>
        </p:grpSpPr>
        <p:sp>
          <p:nvSpPr>
            <p:cNvPr id="8" name="Shape 1682">
              <a:extLst>
                <a:ext uri="{FF2B5EF4-FFF2-40B4-BE49-F238E27FC236}">
                  <a16:creationId xmlns:a16="http://schemas.microsoft.com/office/drawing/2014/main" id="{3A9D08AA-858A-4094-A414-9C4AD0BF1039}"/>
                </a:ext>
              </a:extLst>
            </p:cNvPr>
            <p:cNvSpPr/>
            <p:nvPr/>
          </p:nvSpPr>
          <p:spPr>
            <a:xfrm>
              <a:off x="3513611" y="1789685"/>
              <a:ext cx="2108378" cy="2087865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1" name="Shape 1593">
              <a:extLst>
                <a:ext uri="{FF2B5EF4-FFF2-40B4-BE49-F238E27FC236}">
                  <a16:creationId xmlns:a16="http://schemas.microsoft.com/office/drawing/2014/main" id="{5FF7F74C-4290-48E9-B085-9C8C0AB24961}"/>
                </a:ext>
              </a:extLst>
            </p:cNvPr>
            <p:cNvSpPr/>
            <p:nvPr/>
          </p:nvSpPr>
          <p:spPr>
            <a:xfrm>
              <a:off x="5212624" y="1913688"/>
              <a:ext cx="201547" cy="221515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Shape 1594">
              <a:extLst>
                <a:ext uri="{FF2B5EF4-FFF2-40B4-BE49-F238E27FC236}">
                  <a16:creationId xmlns:a16="http://schemas.microsoft.com/office/drawing/2014/main" id="{C9EB0279-EB51-4A15-B3CD-73716B735838}"/>
                </a:ext>
              </a:extLst>
            </p:cNvPr>
            <p:cNvSpPr/>
            <p:nvPr/>
          </p:nvSpPr>
          <p:spPr>
            <a:xfrm>
              <a:off x="5214880" y="1904075"/>
              <a:ext cx="207202" cy="221516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86EA325-C260-41DA-BAD2-C6227AF9749C}"/>
                </a:ext>
              </a:extLst>
            </p:cNvPr>
            <p:cNvSpPr txBox="1"/>
            <p:nvPr/>
          </p:nvSpPr>
          <p:spPr>
            <a:xfrm>
              <a:off x="5185118" y="1884678"/>
              <a:ext cx="20720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6E16825-7B9D-429B-B816-167AEEA26175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3635091" y="2133828"/>
              <a:ext cx="1946953" cy="1724763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6343929" y="1754636"/>
            <a:ext cx="2047356" cy="2122915"/>
            <a:chOff x="6343929" y="1754636"/>
            <a:chExt cx="2047356" cy="2122915"/>
          </a:xfrm>
        </p:grpSpPr>
        <p:sp>
          <p:nvSpPr>
            <p:cNvPr id="9" name="Shape 1682">
              <a:extLst>
                <a:ext uri="{FF2B5EF4-FFF2-40B4-BE49-F238E27FC236}">
                  <a16:creationId xmlns:a16="http://schemas.microsoft.com/office/drawing/2014/main" id="{B011624E-767D-4A16-AD70-5D09C30E7246}"/>
                </a:ext>
              </a:extLst>
            </p:cNvPr>
            <p:cNvSpPr/>
            <p:nvPr/>
          </p:nvSpPr>
          <p:spPr>
            <a:xfrm>
              <a:off x="6343929" y="1754636"/>
              <a:ext cx="2047356" cy="2122915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4" name="Shape 1594">
              <a:extLst>
                <a:ext uri="{FF2B5EF4-FFF2-40B4-BE49-F238E27FC236}">
                  <a16:creationId xmlns:a16="http://schemas.microsoft.com/office/drawing/2014/main" id="{F24AAD98-655D-4646-94B0-AC03A0DB28D7}"/>
                </a:ext>
              </a:extLst>
            </p:cNvPr>
            <p:cNvSpPr/>
            <p:nvPr/>
          </p:nvSpPr>
          <p:spPr>
            <a:xfrm>
              <a:off x="8055890" y="1908811"/>
              <a:ext cx="216024" cy="223252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Shape 1593">
              <a:extLst>
                <a:ext uri="{FF2B5EF4-FFF2-40B4-BE49-F238E27FC236}">
                  <a16:creationId xmlns:a16="http://schemas.microsoft.com/office/drawing/2014/main" id="{DE26F610-BF51-4A74-9648-733C4A0E6912}"/>
                </a:ext>
              </a:extLst>
            </p:cNvPr>
            <p:cNvSpPr/>
            <p:nvPr/>
          </p:nvSpPr>
          <p:spPr>
            <a:xfrm>
              <a:off x="8075540" y="1941677"/>
              <a:ext cx="184152" cy="182934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503EBC1-0456-4AC6-BE0E-EDA14AEC74CD}"/>
                </a:ext>
              </a:extLst>
            </p:cNvPr>
            <p:cNvSpPr txBox="1"/>
            <p:nvPr/>
          </p:nvSpPr>
          <p:spPr>
            <a:xfrm>
              <a:off x="8028384" y="1887436"/>
              <a:ext cx="21602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FBD8A53-58F6-4C1A-B17D-1F103B8B8CC1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6381363" y="1781640"/>
              <a:ext cx="1972487" cy="20689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8051000"/>
      </p:ext>
    </p:extLst>
  </p:cSld>
  <p:clrMapOvr>
    <a:masterClrMapping/>
  </p:clrMapOvr>
  <p:transition advClick="0" advTm="5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48A45A50-EA3A-4F60-B827-C6F2916E0B98}"/>
              </a:ext>
            </a:extLst>
          </p:cNvPr>
          <p:cNvSpPr txBox="1"/>
          <p:nvPr/>
        </p:nvSpPr>
        <p:spPr>
          <a:xfrm>
            <a:off x="1524000" y="647640"/>
            <a:ext cx="7358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hãy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chia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sẻ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người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thân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cách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giữ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trang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phục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của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CC34D66-AB4B-4300-909A-D732EAD02A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pic>
        <p:nvPicPr>
          <p:cNvPr id="3" name="Picture 2" descr="A picture containing drawing, room, table&#10;&#10;Description automatically generated">
            <a:extLst>
              <a:ext uri="{FF2B5EF4-FFF2-40B4-BE49-F238E27FC236}">
                <a16:creationId xmlns:a16="http://schemas.microsoft.com/office/drawing/2014/main" id="{F3989806-2D85-426E-A5E3-4FF872CB88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760" y="1181040"/>
            <a:ext cx="6526480" cy="367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16315"/>
      </p:ext>
    </p:extLst>
  </p:cSld>
  <p:clrMapOvr>
    <a:masterClrMapping/>
  </p:clrMapOvr>
  <p:transition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28750"/>
            <a:ext cx="4571999" cy="203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38011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56" y="608688"/>
            <a:ext cx="1231615" cy="5236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70233D-F90C-4BDF-996A-0B75A4CB54E7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835696" y="870498"/>
            <a:ext cx="5904656" cy="3817691"/>
          </a:xfrm>
          <a:prstGeom prst="rect">
            <a:avLst/>
          </a:prstGeom>
        </p:spPr>
      </p:pic>
      <p:pic>
        <p:nvPicPr>
          <p:cNvPr id="3" name="B4-VD (mp3cut.net)">
            <a:hlinkClick r:id="" action="ppaction://media"/>
            <a:extLst>
              <a:ext uri="{FF2B5EF4-FFF2-40B4-BE49-F238E27FC236}">
                <a16:creationId xmlns:a16="http://schemas.microsoft.com/office/drawing/2014/main" id="{4B691973-326A-4D76-A312-9C5D939C0D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39752" y="42817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5782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" objId="3"/>
        <p14:stopEvt time="6000" objId="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0C66D31-085A-4C90-85D7-30C1AA9952D1}"/>
              </a:ext>
            </a:extLst>
          </p:cNvPr>
          <p:cNvSpPr txBox="1"/>
          <p:nvPr/>
        </p:nvSpPr>
        <p:spPr>
          <a:xfrm>
            <a:off x="1115616" y="1203598"/>
            <a:ext cx="69127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Tan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học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Tuấn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Minh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thường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cởi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áo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vứt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ngay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xuống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sân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trường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để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đá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bóng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cùng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các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bạn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56" y="608688"/>
            <a:ext cx="1231615" cy="5236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557609-449F-4B47-A105-347EFAD525DC}"/>
              </a:ext>
            </a:extLst>
          </p:cNvPr>
          <p:cNvSpPr txBox="1"/>
          <p:nvPr/>
        </p:nvSpPr>
        <p:spPr>
          <a:xfrm>
            <a:off x="1518171" y="658511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Em</a:t>
            </a:r>
            <a:r>
              <a:rPr lang="en-GB" sz="24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hãy</a:t>
            </a:r>
            <a:r>
              <a:rPr lang="en-GB" sz="24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đưa</a:t>
            </a:r>
            <a:r>
              <a:rPr lang="en-GB" sz="24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ra</a:t>
            </a:r>
            <a:r>
              <a:rPr lang="en-GB" sz="24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lời</a:t>
            </a:r>
            <a:r>
              <a:rPr lang="en-GB" sz="24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khuyên</a:t>
            </a:r>
            <a:r>
              <a:rPr lang="en-GB" sz="24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cho</a:t>
            </a:r>
            <a:r>
              <a:rPr lang="en-GB" sz="24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bạn</a:t>
            </a:r>
            <a:r>
              <a:rPr lang="en-GB" sz="24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70233D-F90C-4BDF-996A-0B75A4CB54E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204377" y="1975801"/>
            <a:ext cx="4735246" cy="276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928785"/>
      </p:ext>
    </p:extLst>
  </p:cSld>
  <p:clrMapOvr>
    <a:masterClrMapping/>
  </p:clrMapOvr>
  <p:transition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143000" y="771550"/>
            <a:ext cx="2880320" cy="42204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98445" y="1927658"/>
            <a:ext cx="6120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Giữ</a:t>
            </a:r>
            <a:r>
              <a:rPr lang="en-US" sz="2800" dirty="0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gìn</a:t>
            </a:r>
            <a:r>
              <a:rPr lang="en-US" sz="2800" dirty="0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trang</a:t>
            </a:r>
            <a:r>
              <a:rPr lang="en-US" sz="2800" dirty="0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phục</a:t>
            </a:r>
            <a:r>
              <a:rPr lang="en-US" sz="2800" dirty="0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gọn</a:t>
            </a:r>
            <a:r>
              <a:rPr lang="en-US" sz="2800" dirty="0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gàng</a:t>
            </a:r>
            <a:endParaRPr lang="en-US" sz="2800" dirty="0">
              <a:solidFill>
                <a:srgbClr val="0099DA"/>
              </a:solidFill>
              <a:latin typeface="iCiel Cadena" panose="02000503000000020004" pitchFamily="2" charset="77"/>
              <a:cs typeface="iCiel Cucho Bold" pitchFamily="50" charset="0"/>
            </a:endParaRPr>
          </a:p>
          <a:p>
            <a:pPr algn="ctr"/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Thơm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tho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,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sạch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sẽ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em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càng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đáng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yêu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.</a:t>
            </a:r>
            <a:endParaRPr lang="vi-VN" sz="2800" dirty="0">
              <a:solidFill>
                <a:srgbClr val="BF2174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16360"/>
      </p:ext>
    </p:extLst>
  </p:cSld>
  <p:clrMapOvr>
    <a:masterClrMapping/>
  </p:clrMapOvr>
  <p:transition advClick="0" advTm="2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1293EB-F7BB-4043-BD32-902ABE3DCD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581150"/>
            <a:ext cx="5219700" cy="170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06057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61"/>
            <a:ext cx="9144000" cy="5147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541" y="1223320"/>
            <a:ext cx="6295524" cy="183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35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269"/>
            <a:ext cx="1371105" cy="434592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11598"/>
            <a:ext cx="7039965" cy="395998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1C1AA97-2EB6-47C4-B669-1EC30BF30404}"/>
              </a:ext>
            </a:extLst>
          </p:cNvPr>
          <p:cNvSpPr txBox="1"/>
          <p:nvPr/>
        </p:nvSpPr>
        <p:spPr>
          <a:xfrm>
            <a:off x="2699792" y="271465"/>
            <a:ext cx="3877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iCiel Cadena" panose="02000503000000020004" pitchFamily="2" charset="0"/>
              </a:rPr>
              <a:t>Hát: Chiếc áo mùa đông</a:t>
            </a:r>
          </a:p>
        </p:txBody>
      </p:sp>
    </p:spTree>
    <p:extLst>
      <p:ext uri="{BB962C8B-B14F-4D97-AF65-F5344CB8AC3E}">
        <p14:creationId xmlns:p14="http://schemas.microsoft.com/office/powerpoint/2010/main" val="1206209555"/>
      </p:ext>
    </p:extLst>
  </p:cSld>
  <p:clrMapOvr>
    <a:masterClrMapping/>
  </p:clrMapOvr>
  <p:transition advClick="0" advTm="1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69" y="555526"/>
            <a:ext cx="1371105" cy="4345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5D0E9D-588F-487A-9273-E7ED2D246A8A}"/>
              </a:ext>
            </a:extLst>
          </p:cNvPr>
          <p:cNvSpPr txBox="1"/>
          <p:nvPr/>
        </p:nvSpPr>
        <p:spPr>
          <a:xfrm>
            <a:off x="1763688" y="564376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Theo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em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bạn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nhỏ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cần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làm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gì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</a:p>
          <a:p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để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giữ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gìn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chiếc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áo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mùa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đông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mà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mẹ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đan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tặng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EDCB6A5-556A-469C-8ACE-3F3813AC8CEF}"/>
              </a:ext>
            </a:extLst>
          </p:cNvPr>
          <p:cNvSpPr/>
          <p:nvPr/>
        </p:nvSpPr>
        <p:spPr>
          <a:xfrm>
            <a:off x="6536551" y="4083918"/>
            <a:ext cx="720080" cy="457051"/>
          </a:xfrm>
          <a:prstGeom prst="roundRect">
            <a:avLst/>
          </a:prstGeom>
          <a:solidFill>
            <a:srgbClr val="FEEDF3"/>
          </a:solidFill>
          <a:ln>
            <a:noFill/>
          </a:ln>
          <a:effectLst>
            <a:glow rad="25400">
              <a:srgbClr val="FEEDF3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64" y="1275606"/>
            <a:ext cx="6534472" cy="367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43819"/>
      </p:ext>
    </p:extLst>
  </p:cSld>
  <p:clrMapOvr>
    <a:masterClrMapping/>
  </p:clrMapOvr>
  <p:transition advClick="0" advTm="3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35467F0-35CB-4973-957D-04ABF93EB78B}"/>
              </a:ext>
            </a:extLst>
          </p:cNvPr>
          <p:cNvSpPr txBox="1"/>
          <p:nvPr/>
        </p:nvSpPr>
        <p:spPr>
          <a:xfrm>
            <a:off x="2915816" y="123478"/>
            <a:ext cx="44281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Chủ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đề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1 –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Tự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chăm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sóc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bản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thân</a:t>
            </a:r>
            <a:endParaRPr lang="en-US" sz="22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1E65BD-67D1-9C42-93A9-F1F48E8826E4}"/>
              </a:ext>
            </a:extLst>
          </p:cNvPr>
          <p:cNvGrpSpPr/>
          <p:nvPr/>
        </p:nvGrpSpPr>
        <p:grpSpPr>
          <a:xfrm>
            <a:off x="3491880" y="1131590"/>
            <a:ext cx="5544616" cy="1907644"/>
            <a:chOff x="3439038" y="1866792"/>
            <a:chExt cx="5544616" cy="190764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5ACE4D-FD40-2E4A-96F5-9D0223A42881}"/>
                </a:ext>
              </a:extLst>
            </p:cNvPr>
            <p:cNvSpPr txBox="1"/>
            <p:nvPr/>
          </p:nvSpPr>
          <p:spPr>
            <a:xfrm>
              <a:off x="3489407" y="1866792"/>
              <a:ext cx="3746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Bài</a:t>
              </a:r>
              <a:r>
                <a:rPr lang="en-US" sz="3200" b="1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4699FA-99C6-46E2-97CE-67868AC313F1}"/>
                </a:ext>
              </a:extLst>
            </p:cNvPr>
            <p:cNvSpPr txBox="1"/>
            <p:nvPr/>
          </p:nvSpPr>
          <p:spPr>
            <a:xfrm>
              <a:off x="3439038" y="2389441"/>
              <a:ext cx="554461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Em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giữ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trang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phục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gọn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gàng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,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sạch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sẽ</a:t>
              </a:r>
              <a:endParaRPr lang="en-US" sz="4200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EB680BF-05BA-4488-AB3F-622ACE383A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2549"/>
            <a:ext cx="2748439" cy="379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30296"/>
      </p:ext>
    </p:extLst>
  </p:cSld>
  <p:clrMapOvr>
    <a:masterClrMapping/>
  </p:clrMapOvr>
  <p:transition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16" y="1428750"/>
            <a:ext cx="4014184" cy="214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62603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514350"/>
            <a:ext cx="1259660" cy="6254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B7E4DD-4DF4-4A3F-9FA8-3A3C31E312A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979712" y="325278"/>
            <a:ext cx="4752528" cy="449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973332"/>
      </p:ext>
    </p:extLst>
  </p:cSld>
  <p:clrMapOvr>
    <a:masterClrMapping/>
  </p:clrMapOvr>
  <p:transition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B7E4DD-4DF4-4A3F-9FA8-3A3C31E312A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979712" y="411510"/>
            <a:ext cx="5256584" cy="451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38291"/>
      </p:ext>
    </p:extLst>
  </p:cSld>
  <p:clrMapOvr>
    <a:masterClrMapping/>
  </p:clrMapOvr>
  <p:transition advClick="0" advTm="2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335" objId="2"/>
        <p14:stopEvt time="27230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403648" y="4089716"/>
            <a:ext cx="7545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Vì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sao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cần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giữ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trang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phục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gọn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gàng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sạch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sẽ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55526"/>
            <a:ext cx="1639172" cy="8138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B7E4DD-4DF4-4A3F-9FA8-3A3C31E312A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195736" y="339502"/>
            <a:ext cx="4104456" cy="3600400"/>
          </a:xfrm>
          <a:prstGeom prst="rect">
            <a:avLst/>
          </a:prstGeom>
        </p:spPr>
      </p:pic>
      <p:sp>
        <p:nvSpPr>
          <p:cNvPr id="4" name="Bong bóng Lời nói: Hình bầu dục 3">
            <a:extLst>
              <a:ext uri="{FF2B5EF4-FFF2-40B4-BE49-F238E27FC236}">
                <a16:creationId xmlns:a16="http://schemas.microsoft.com/office/drawing/2014/main" id="{E033B144-765F-47A7-8A61-F4BE89E61BED}"/>
              </a:ext>
            </a:extLst>
          </p:cNvPr>
          <p:cNvSpPr/>
          <p:nvPr/>
        </p:nvSpPr>
        <p:spPr>
          <a:xfrm>
            <a:off x="6012160" y="689371"/>
            <a:ext cx="972108" cy="720080"/>
          </a:xfrm>
          <a:prstGeom prst="wedgeEllipseCallout">
            <a:avLst>
              <a:gd name="adj1" fmla="val -79683"/>
              <a:gd name="adj2" fmla="val 6136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Nam</a:t>
            </a:r>
          </a:p>
        </p:txBody>
      </p:sp>
      <p:sp>
        <p:nvSpPr>
          <p:cNvPr id="8" name="Bong bóng Lời nói: Hình bầu dục 7">
            <a:extLst>
              <a:ext uri="{FF2B5EF4-FFF2-40B4-BE49-F238E27FC236}">
                <a16:creationId xmlns:a16="http://schemas.microsoft.com/office/drawing/2014/main" id="{92543824-8D70-4976-BEB3-101798B18C18}"/>
              </a:ext>
            </a:extLst>
          </p:cNvPr>
          <p:cNvSpPr/>
          <p:nvPr/>
        </p:nvSpPr>
        <p:spPr>
          <a:xfrm>
            <a:off x="1260646" y="1389754"/>
            <a:ext cx="972108" cy="720080"/>
          </a:xfrm>
          <a:prstGeom prst="wedgeEllipseCallout">
            <a:avLst>
              <a:gd name="adj1" fmla="val 68131"/>
              <a:gd name="adj2" fmla="val 4776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Minh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026281"/>
      </p:ext>
    </p:extLst>
  </p:cSld>
  <p:clrMapOvr>
    <a:masterClrMapping/>
  </p:clrMapOvr>
  <p:transition advClick="0" advTm="7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6|1.2|1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972</TotalTime>
  <Words>242</Words>
  <Application>Microsoft Office PowerPoint</Application>
  <PresentationFormat>On-screen Show (16:9)</PresentationFormat>
  <Paragraphs>41</Paragraphs>
  <Slides>20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Arial-Rounded</vt:lpstr>
      <vt:lpstr>Times New Roman</vt:lpstr>
      <vt:lpstr>Calibri</vt:lpstr>
      <vt:lpstr>UVN Minh Map</vt:lpstr>
      <vt:lpstr>iCiel Cadena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Ms Quyen</cp:lastModifiedBy>
  <cp:revision>80</cp:revision>
  <dcterms:created xsi:type="dcterms:W3CDTF">2020-04-29T11:34:14Z</dcterms:created>
  <dcterms:modified xsi:type="dcterms:W3CDTF">2023-09-24T16:13:05Z</dcterms:modified>
  <cp:category>9Slide.vn</cp:category>
</cp:coreProperties>
</file>