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9" r:id="rId2"/>
    <p:sldId id="301" r:id="rId3"/>
    <p:sldId id="302" r:id="rId4"/>
    <p:sldId id="303" r:id="rId5"/>
    <p:sldId id="304" r:id="rId6"/>
    <p:sldId id="305" r:id="rId7"/>
    <p:sldId id="307" r:id="rId8"/>
    <p:sldId id="297" r:id="rId9"/>
    <p:sldId id="257" r:id="rId10"/>
    <p:sldId id="258" r:id="rId11"/>
    <p:sldId id="275" r:id="rId12"/>
    <p:sldId id="260" r:id="rId13"/>
    <p:sldId id="287" r:id="rId14"/>
    <p:sldId id="286" r:id="rId15"/>
    <p:sldId id="288" r:id="rId16"/>
    <p:sldId id="276" r:id="rId17"/>
    <p:sldId id="269" r:id="rId18"/>
    <p:sldId id="270" r:id="rId19"/>
    <p:sldId id="271" r:id="rId20"/>
    <p:sldId id="272" r:id="rId21"/>
    <p:sldId id="293" r:id="rId22"/>
    <p:sldId id="294" r:id="rId23"/>
    <p:sldId id="292" r:id="rId24"/>
    <p:sldId id="290" r:id="rId25"/>
    <p:sldId id="291" r:id="rId26"/>
    <p:sldId id="284" r:id="rId27"/>
    <p:sldId id="261" r:id="rId28"/>
    <p:sldId id="274" r:id="rId29"/>
    <p:sldId id="300" r:id="rId30"/>
  </p:sldIdLst>
  <p:sldSz cx="12192000" cy="6858000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Arial-Rounded" panose="020B05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HP-211" panose="020B0803050302020204" pitchFamily="34" charset="0"/>
      <p:regular r:id="rId44"/>
      <p:bold r:id="rId45"/>
      <p:italic r:id="rId46"/>
      <p:boldItalic r:id="rId47"/>
    </p:embeddedFont>
    <p:embeddedFont>
      <p:font typeface="Quicksand Medium" panose="00000600000000000000" pitchFamily="2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262626"/>
    <a:srgbClr val="FF0000"/>
    <a:srgbClr val="E83E63"/>
    <a:srgbClr val="AADEF8"/>
    <a:srgbClr val="FBC86D"/>
    <a:srgbClr val="F9B129"/>
    <a:srgbClr val="D8EFF0"/>
    <a:srgbClr val="4472C4"/>
    <a:srgbClr val="80C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9" autoAdjust="0"/>
    <p:restoredTop sz="84571" autoAdjust="0"/>
  </p:normalViewPr>
  <p:slideViewPr>
    <p:cSldViewPr snapToGrid="0">
      <p:cViewPr varScale="1">
        <p:scale>
          <a:sx n="54" d="100"/>
          <a:sy n="54" d="100"/>
        </p:scale>
        <p:origin x="13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54A4C-A696-4DA4-A0E3-357782379752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80A40-FB7B-4A43-BFD1-F33512F3D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gợi mở: Tranh vẽ ai? Ở đâu?</a:t>
            </a:r>
          </a:p>
          <a:p>
            <a:r>
              <a:rPr lang="en-US"/>
              <a:t>                           Bé đang làm gi?</a:t>
            </a:r>
          </a:p>
          <a:p>
            <a:r>
              <a:rPr lang="en-US"/>
              <a:t>Giới thiệu câu thuyết minh – đọc mẫu – đọc theo cụm – y/c HS đọc theo</a:t>
            </a:r>
          </a:p>
          <a:p>
            <a:r>
              <a:rPr lang="en-US"/>
              <a:t>y/c HS đoán tiếng có chứa e – nhận xét – chốt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4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 bạn ơi Bức tranh trên màn hình của cô giống hệt như sgk,nhưng để sinh động hơn, cô sẽ chuyển bức tranh này thành 1 tranh động nhé. Các bạn cùng quan sát nào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GT 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Bé: Đưa luôn mô hình, GV hd phân tích – gọi HS phân tích – đánh vần – đọc trơn – ghép tiếng</a:t>
            </a:r>
          </a:p>
          <a:p>
            <a:r>
              <a:rPr lang="en-US"/>
              <a:t>Bê: + Có âm b đứng trước, âm ê đứng sau thanh sắc trên đầu âm ê, ta ghép được tiếng gì? – HS TL</a:t>
            </a:r>
          </a:p>
          <a:p>
            <a:r>
              <a:rPr lang="en-US"/>
              <a:t>      + HS phân tích, đánh vần, đọc trơn, ghép bảng.</a:t>
            </a:r>
          </a:p>
          <a:p>
            <a:r>
              <a:rPr lang="en-US"/>
              <a:t>- gọi hs đọc lại 2 bảng mô hình.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0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Đưa tranh</a:t>
            </a:r>
          </a:p>
          <a:p>
            <a:r>
              <a:rPr lang="en-US"/>
              <a:t>1 – Hỏi tranh 1 vẽ gì? … - Giải nghĩa từ bè: là…</a:t>
            </a:r>
          </a:p>
          <a:p>
            <a:r>
              <a:rPr lang="en-US"/>
              <a:t>2. Tranh 2 vẽ gì? … Trong nhà con là anh, chị hay là em nhỏ? … Các a, c đối sử vs con ntn? – Con đối sử vs em bé trong nhà ntn? </a:t>
            </a:r>
          </a:p>
          <a:p>
            <a:r>
              <a:rPr lang="en-US"/>
              <a:t>3. Tranh 3 vẽ gì? … </a:t>
            </a:r>
          </a:p>
          <a:p>
            <a:r>
              <a:rPr lang="en-US"/>
              <a:t>- Gọi HS đọc theo hình thức nối tiếp (mỗi HS 1 từ , nhóm đọc 3 từ, lớp đồng thanh)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Gọi HS đọc lại cá nhân, nhóm, đồng thanh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cho cô nội dung bài viết? (</a:t>
            </a:r>
            <a:r>
              <a:rPr lang="en-US" sz="12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 nay chúng con được tô chữ e, ê, viết chữ e, ê, bé, bế)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mời 1 bạn nhắc lại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Quan sát chữ mẫu: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Chữ ghi âm nào cao 5 ly? - Chữ b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Những chữ ghi âm còn lại cao mấy ô li? - 2 ô li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 khoảng cách giữa 2 chữ trong 1 từ là bao nhiêu? - Khoảng cách các chữ là 1 con chữ o cùng cỡ ạ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NX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Ngoài việc nắm được độ cao, khoảng cách giữa các chữ, khi thực hiện bài viết theo mẫu các con cần chú ý điều gì?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Con thưa cô, khi viết con cần quan sát chữ mẫu, chú ý diểm đặt bút ở chỗ có dấu chấm ạ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Cô nhất trí với ý kiến của con. Các con cần phải chú ý quan sát thạt kĩ chữ mẫu, chú ý điểm đặt bút, điềm dừng bút và vị trí dấu thanh. 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con hãy hướng mắt lên màn hình và quan sát bài viết trình bài mẫu nhé.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9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mời các bạn mở SGK trang 21 nào.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50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con cùng hướng mắt lên màn hình kết hợp nhìn SGK: Cô có bức tranh giống hệt trong SGK, cho cô biết, tranh vẽ gì? - Tranh vẽ bà đang bế 1 em bé ạ ….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Cô khen các con có kĩ năng quan sát tranh rất tốt, từ những chia sẻ của các con cô đã ghi lại 1 câu để nói về nội dung của bức tranh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 lớp hãy đọc thầm đoạn ứng dụng, sau đó tìm và gạch chân tiếng có âm mới vừa được học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mời 1 bạn nêu cho cô trong câu ứng dụng, tiếng nào có chứa âm mới hnay cô dạy con?- Con thưa cô, con tìm được tiếng 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 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chứa âm ê, tiếng </a:t>
            </a: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chứa âm e.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Bao nhiêu bạn tìm giống bạn?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Đó cũng chính là đáp án của cô.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Phân tích cho cô tiếng: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bế         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Cô khen các con phân tích đúng tiếng có chứa vần mới rồi đấy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 vần cho cô tiếng bé     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cảm ơn con, cô rất khen các con đánh vần rất to đấy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trơn cho cô tiếng đó?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 cảm ơn con, cô rất khen các con đọc rất to.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Các con cùng q/sát hình ảnh, đây chính là bức tranh vẽ bà đang bế em bé đấy các con ạ.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các con hãy cùng quan sát kĩ hơn và cho cô biêt, khi bà bế bé, bà cảm thấy như thế nào?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sao con lại biết bà đang rất vui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 đó cho thấy tình cảm của bà với bé ntn?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đọc câu, cá nhân – nhóm – lớp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 rồi các con đã được luyện đọc từng câu rất tốt. Cô khen cả lớp.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 còn phần luyện nói của chúng mình thì như thế nào? Cô cùng các con chuyển sang phần luyện nói nhé!</a:t>
            </a: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GB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80A40-FB7B-4A43-BFD1-F33512F3DA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7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64F2F61-4BD7-D1AE-1F6A-A2AD2C7397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5.xml"/><Relationship Id="rId7" Type="http://schemas.openxmlformats.org/officeDocument/2006/relationships/slide" Target="slide3.xml"/><Relationship Id="rId12" Type="http://schemas.openxmlformats.org/officeDocument/2006/relationships/slide" Target="slide1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1 - PHẠM DUYÊN 1 - 9Slide.vn">
            <a:extLst>
              <a:ext uri="{FF2B5EF4-FFF2-40B4-BE49-F238E27FC236}">
                <a16:creationId xmlns:a16="http://schemas.microsoft.com/office/drawing/2014/main" id="{9FD71527-BD33-40A6-903E-CA77F1A2F5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7" y="-365231"/>
            <a:ext cx="11191970" cy="7903757"/>
          </a:xfrm>
          <a:prstGeom prst="rect">
            <a:avLst/>
          </a:prstGeom>
          <a:ln>
            <a:noFill/>
          </a:ln>
        </p:spPr>
      </p:pic>
      <p:pic>
        <p:nvPicPr>
          <p:cNvPr id="3" name="TV 1 - PHẠM DUYÊN 2 - 9Slide.vn">
            <a:extLst>
              <a:ext uri="{FF2B5EF4-FFF2-40B4-BE49-F238E27FC236}">
                <a16:creationId xmlns:a16="http://schemas.microsoft.com/office/drawing/2014/main" id="{2BF6A922-11A1-4F14-8E1A-F2943658B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82583" y="98608"/>
            <a:ext cx="1859281" cy="1402080"/>
          </a:xfrm>
          <a:prstGeom prst="rect">
            <a:avLst/>
          </a:prstGeom>
        </p:spPr>
      </p:pic>
      <p:pic>
        <p:nvPicPr>
          <p:cNvPr id="4" name="TV 1 - PHẠM DUYÊN 3 - 9Slide.vn">
            <a:extLst>
              <a:ext uri="{FF2B5EF4-FFF2-40B4-BE49-F238E27FC236}">
                <a16:creationId xmlns:a16="http://schemas.microsoft.com/office/drawing/2014/main" id="{BD858B81-67DC-42C5-A1C9-77BDC2AD1E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4538" r="21244" b="20664"/>
          <a:stretch/>
        </p:blipFill>
        <p:spPr>
          <a:xfrm>
            <a:off x="9138913" y="5077791"/>
            <a:ext cx="2341984" cy="1700734"/>
          </a:xfrm>
          <a:prstGeom prst="ellipse">
            <a:avLst/>
          </a:prstGeom>
        </p:spPr>
      </p:pic>
      <p:pic>
        <p:nvPicPr>
          <p:cNvPr id="5" name="TV 1 - PHẠM DUYÊN 4 - 9Slide.vn">
            <a:extLst>
              <a:ext uri="{FF2B5EF4-FFF2-40B4-BE49-F238E27FC236}">
                <a16:creationId xmlns:a16="http://schemas.microsoft.com/office/drawing/2014/main" id="{0DF001C7-36A4-4534-B407-2CF1E6217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TV 1 - PHẠM DUYÊN 5 - 9Slide.vn">
            <a:extLst>
              <a:ext uri="{FF2B5EF4-FFF2-40B4-BE49-F238E27FC236}">
                <a16:creationId xmlns:a16="http://schemas.microsoft.com/office/drawing/2014/main" id="{3E3447D9-6C63-4ED4-AC9D-E633822B6908}"/>
              </a:ext>
            </a:extLst>
          </p:cNvPr>
          <p:cNvSpPr txBox="1"/>
          <p:nvPr/>
        </p:nvSpPr>
        <p:spPr>
          <a:xfrm>
            <a:off x="3387574" y="1770898"/>
            <a:ext cx="575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包图小白体" panose="02010601030101010101" pitchFamily="2" charset="-122"/>
              </a:rPr>
              <a:t>TIẾNG VIỆT 1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包图小白体" panose="02010601030101010101" pitchFamily="2" charset="-122"/>
            </a:endParaRPr>
          </a:p>
        </p:txBody>
      </p:sp>
      <p:sp>
        <p:nvSpPr>
          <p:cNvPr id="7" name="TV 1 - PHẠM DUYÊN 6 - 9Slide.vn">
            <a:extLst>
              <a:ext uri="{FF2B5EF4-FFF2-40B4-BE49-F238E27FC236}">
                <a16:creationId xmlns:a16="http://schemas.microsoft.com/office/drawing/2014/main" id="{15817A56-DBFC-4A6E-B18C-BCD9B08971ED}"/>
              </a:ext>
            </a:extLst>
          </p:cNvPr>
          <p:cNvSpPr>
            <a:spLocks noChangeAspect="1"/>
          </p:cNvSpPr>
          <p:nvPr/>
        </p:nvSpPr>
        <p:spPr bwMode="auto">
          <a:xfrm>
            <a:off x="8487504" y="5642261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4E786-14CF-E22C-E18E-55C207216277}"/>
              </a:ext>
            </a:extLst>
          </p:cNvPr>
          <p:cNvSpPr txBox="1"/>
          <p:nvPr/>
        </p:nvSpPr>
        <p:spPr>
          <a:xfrm>
            <a:off x="2644163" y="1042258"/>
            <a:ext cx="7042147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srgbClr val="00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2400" b="1" kern="0" dirty="0">
              <a:solidFill>
                <a:srgbClr val="0000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925377" y="2909653"/>
            <a:ext cx="2675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72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4 :</a:t>
            </a:r>
            <a:endParaRPr lang="zh-CN" altLang="en-US" sz="72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1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414EBC2-2C01-4F83-A12B-6B31E3B4F287}"/>
              </a:ext>
            </a:extLst>
          </p:cNvPr>
          <p:cNvSpPr txBox="1"/>
          <p:nvPr/>
        </p:nvSpPr>
        <p:spPr>
          <a:xfrm>
            <a:off x="3387574" y="3874588"/>
            <a:ext cx="611898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E </a:t>
            </a:r>
            <a:r>
              <a:rPr lang="en-US" altLang="zh-CN" sz="115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e</a:t>
            </a:r>
            <a:r>
              <a:rPr lang="en-US" altLang="zh-CN" sz="115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– Ê </a:t>
            </a:r>
            <a:r>
              <a:rPr lang="en-US" altLang="zh-CN" sz="115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ê</a:t>
            </a:r>
            <a:endParaRPr lang="zh-CN" altLang="en-US" sz="115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829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39" dur="24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0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2" grpId="1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B53D5A-BD8F-456F-A3DD-62A35ED86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2" y="1335627"/>
            <a:ext cx="10396258" cy="412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668B6-1989-494D-9728-98073351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24" y="2123630"/>
            <a:ext cx="2474478" cy="3166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712A80-F39C-46A2-9D18-011BC547C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32" y="1335627"/>
            <a:ext cx="6598081" cy="3946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7F9E47-7388-4C1F-87CB-C3433C588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97" y="2939150"/>
            <a:ext cx="1994440" cy="190907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1505C4-7F1A-4B27-8D49-F9615E0946A9}"/>
              </a:ext>
            </a:extLst>
          </p:cNvPr>
          <p:cNvSpPr/>
          <p:nvPr/>
        </p:nvSpPr>
        <p:spPr>
          <a:xfrm>
            <a:off x="1517223" y="5778846"/>
            <a:ext cx="9312702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64D001-121C-44AD-87B0-9D5D4920C84A}"/>
              </a:ext>
            </a:extLst>
          </p:cNvPr>
          <p:cNvSpPr/>
          <p:nvPr/>
        </p:nvSpPr>
        <p:spPr>
          <a:xfrm>
            <a:off x="2091892" y="5753778"/>
            <a:ext cx="82894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kể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mẹ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nghe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về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bạn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bè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834DC1-C37A-42AA-8A8E-F5016BAB43D6}"/>
              </a:ext>
            </a:extLst>
          </p:cNvPr>
          <p:cNvSpPr/>
          <p:nvPr/>
        </p:nvSpPr>
        <p:spPr>
          <a:xfrm>
            <a:off x="2447331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32A90A-14D1-4AD3-97F5-F9324E8A10F0}"/>
              </a:ext>
            </a:extLst>
          </p:cNvPr>
          <p:cNvSpPr/>
          <p:nvPr/>
        </p:nvSpPr>
        <p:spPr>
          <a:xfrm>
            <a:off x="4491084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8E547B-8345-4174-8A57-D372889703D4}"/>
              </a:ext>
            </a:extLst>
          </p:cNvPr>
          <p:cNvSpPr/>
          <p:nvPr/>
        </p:nvSpPr>
        <p:spPr>
          <a:xfrm>
            <a:off x="6239724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FEB18A-A548-4790-B1FD-C9AEBBA77704}"/>
              </a:ext>
            </a:extLst>
          </p:cNvPr>
          <p:cNvSpPr/>
          <p:nvPr/>
        </p:nvSpPr>
        <p:spPr>
          <a:xfrm>
            <a:off x="9539070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65EF6E-D7FA-4867-B1F5-06999A324AE7}"/>
              </a:ext>
            </a:extLst>
          </p:cNvPr>
          <p:cNvSpPr/>
          <p:nvPr/>
        </p:nvSpPr>
        <p:spPr>
          <a:xfrm>
            <a:off x="3332670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HP-211" panose="020B0803050302020204" pitchFamily="34" charset="0"/>
              </a:rPr>
              <a:t>ê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DB077C-EA85-4D1F-A2FF-90F844126C23}"/>
              </a:ext>
            </a:extLst>
          </p:cNvPr>
          <p:cNvSpPr/>
          <p:nvPr/>
        </p:nvSpPr>
        <p:spPr>
          <a:xfrm>
            <a:off x="7155299" y="578561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HP-211" panose="020B0803050302020204" pitchFamily="34" charset="0"/>
              </a:rPr>
              <a:t>ê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8E1BD2-AAB6-4DCE-8C0B-A4C0DA660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351"/>
            <a:ext cx="3805994" cy="131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 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5509E-A2EF-4C27-B8C0-7CCB0C1F9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908" y="1874094"/>
            <a:ext cx="5257298" cy="28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1984431" y="1850178"/>
            <a:ext cx="2936163" cy="2686903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2566743" y="1782481"/>
            <a:ext cx="164820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173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27D0E-7D8F-4D83-9549-D535475B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30C4E8-FD11-4F82-BDB1-AFF6A1AFE73E}"/>
              </a:ext>
            </a:extLst>
          </p:cNvPr>
          <p:cNvSpPr/>
          <p:nvPr/>
        </p:nvSpPr>
        <p:spPr>
          <a:xfrm>
            <a:off x="2322888" y="8001285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092573-81CD-4A35-926E-166BCC8C6FDA}"/>
              </a:ext>
            </a:extLst>
          </p:cNvPr>
          <p:cNvSpPr/>
          <p:nvPr/>
        </p:nvSpPr>
        <p:spPr>
          <a:xfrm>
            <a:off x="2968148" y="7933588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302D4E-B143-45C9-8D07-3A45309F74F3}"/>
              </a:ext>
            </a:extLst>
          </p:cNvPr>
          <p:cNvSpPr/>
          <p:nvPr/>
        </p:nvSpPr>
        <p:spPr>
          <a:xfrm>
            <a:off x="6903285" y="8001285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CC8B7-C23C-4554-B675-EA31644FDA2D}"/>
              </a:ext>
            </a:extLst>
          </p:cNvPr>
          <p:cNvSpPr/>
          <p:nvPr/>
        </p:nvSpPr>
        <p:spPr>
          <a:xfrm>
            <a:off x="7548545" y="7933588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73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B83360-081A-F12B-28BA-116832FE9D17}"/>
              </a:ext>
            </a:extLst>
          </p:cNvPr>
          <p:cNvSpPr/>
          <p:nvPr/>
        </p:nvSpPr>
        <p:spPr>
          <a:xfrm>
            <a:off x="7271406" y="1782481"/>
            <a:ext cx="2936163" cy="2686903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B6FCE8-4A4C-E5F7-68F7-8A9575501ECD}"/>
              </a:ext>
            </a:extLst>
          </p:cNvPr>
          <p:cNvSpPr/>
          <p:nvPr/>
        </p:nvSpPr>
        <p:spPr>
          <a:xfrm>
            <a:off x="7916666" y="1714784"/>
            <a:ext cx="2140223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ECE265-201A-4B61-60BA-7C164A06414B}"/>
              </a:ext>
            </a:extLst>
          </p:cNvPr>
          <p:cNvSpPr/>
          <p:nvPr/>
        </p:nvSpPr>
        <p:spPr>
          <a:xfrm>
            <a:off x="3637497" y="881990"/>
            <a:ext cx="4917005" cy="4641284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6EB25-00C5-86EE-F0FE-075251D7C74E}"/>
              </a:ext>
            </a:extLst>
          </p:cNvPr>
          <p:cNvSpPr/>
          <p:nvPr/>
        </p:nvSpPr>
        <p:spPr>
          <a:xfrm>
            <a:off x="4734087" y="572246"/>
            <a:ext cx="272382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158DC-9030-8EAB-C31A-9E59DF40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8DFF35-7087-489A-844F-4A484F1027B3}"/>
              </a:ext>
            </a:extLst>
          </p:cNvPr>
          <p:cNvSpPr/>
          <p:nvPr/>
        </p:nvSpPr>
        <p:spPr>
          <a:xfrm>
            <a:off x="1707290" y="1867839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6718FF-9FFA-49D0-84DD-A09C21F7DE0D}"/>
              </a:ext>
            </a:extLst>
          </p:cNvPr>
          <p:cNvSpPr/>
          <p:nvPr/>
        </p:nvSpPr>
        <p:spPr>
          <a:xfrm>
            <a:off x="2000822" y="1867839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73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27D0E-7D8F-4D83-9549-D535475B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322888" cy="124787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5BD3CF-CFB3-4E1B-B355-69B2163C3ABF}"/>
              </a:ext>
            </a:extLst>
          </p:cNvPr>
          <p:cNvSpPr/>
          <p:nvPr/>
        </p:nvSpPr>
        <p:spPr>
          <a:xfrm>
            <a:off x="7255015" y="1935536"/>
            <a:ext cx="2936163" cy="2385832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E83E6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CAD107-0C52-481B-A50C-D35C75A5C812}"/>
              </a:ext>
            </a:extLst>
          </p:cNvPr>
          <p:cNvSpPr/>
          <p:nvPr/>
        </p:nvSpPr>
        <p:spPr>
          <a:xfrm>
            <a:off x="7900275" y="1867839"/>
            <a:ext cx="1761755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0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7300" dirty="0">
              <a:solidFill>
                <a:srgbClr val="FF0000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8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2E055E-AC35-D225-AF65-36BCFA3DBF38}"/>
              </a:ext>
            </a:extLst>
          </p:cNvPr>
          <p:cNvSpPr/>
          <p:nvPr/>
        </p:nvSpPr>
        <p:spPr>
          <a:xfrm>
            <a:off x="3292045" y="706265"/>
            <a:ext cx="5607910" cy="470898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0">
              <a:solidFill>
                <a:srgbClr val="E83E6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BBEB1E-1A20-6C07-AA2A-3372CEB97364}"/>
              </a:ext>
            </a:extLst>
          </p:cNvPr>
          <p:cNvSpPr/>
          <p:nvPr/>
        </p:nvSpPr>
        <p:spPr>
          <a:xfrm>
            <a:off x="4643453" y="706264"/>
            <a:ext cx="17617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30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41CDA-62B5-DA44-B3FD-5C8FA1F3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08EECA-9F27-4244-9F46-5DBE169E0EDB}"/>
              </a:ext>
            </a:extLst>
          </p:cNvPr>
          <p:cNvSpPr/>
          <p:nvPr/>
        </p:nvSpPr>
        <p:spPr>
          <a:xfrm>
            <a:off x="2513041" y="668171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5D5DCC40-4380-4731-8EAC-CA4897537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040305"/>
              </p:ext>
            </p:extLst>
          </p:nvPr>
        </p:nvGraphicFramePr>
        <p:xfrm>
          <a:off x="758453" y="2607163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AF66445A-D244-4CEB-8C8B-E3686987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579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A7996CD5-D82E-4483-A679-3DEB245DA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977" y="260396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e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6E7B53-1312-4B46-AA32-4F0F65093A58}"/>
              </a:ext>
            </a:extLst>
          </p:cNvPr>
          <p:cNvGrpSpPr/>
          <p:nvPr/>
        </p:nvGrpSpPr>
        <p:grpSpPr>
          <a:xfrm>
            <a:off x="2036787" y="3735515"/>
            <a:ext cx="2557194" cy="1992301"/>
            <a:chOff x="2036787" y="3735515"/>
            <a:chExt cx="2557194" cy="1992301"/>
          </a:xfrm>
        </p:grpSpPr>
        <p:sp>
          <p:nvSpPr>
            <p:cNvPr id="12" name="Text Box 66">
              <a:extLst>
                <a:ext uri="{FF2B5EF4-FFF2-40B4-BE49-F238E27FC236}">
                  <a16:creationId xmlns:a16="http://schemas.microsoft.com/office/drawing/2014/main" id="{B9E3BFA9-A0F4-4AC3-B2A5-E592E211D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6787" y="4096600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b</a:t>
              </a:r>
              <a:r>
                <a:rPr lang="en-US" sz="10000" dirty="0" err="1">
                  <a:solidFill>
                    <a:srgbClr val="FF0000"/>
                  </a:solidFill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é</a:t>
              </a:r>
              <a:endParaRPr lang="vi-VN" sz="10000" dirty="0">
                <a:solidFill>
                  <a:srgbClr val="FF0000"/>
                </a:solidFill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A668DE-2AB3-4863-8E9B-49A6E25DA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78"/>
            <a:stretch/>
          </p:blipFill>
          <p:spPr>
            <a:xfrm>
              <a:off x="2234625" y="3735515"/>
              <a:ext cx="2359356" cy="905818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2785839-64FE-464C-B970-E0EFE9279307}"/>
              </a:ext>
            </a:extLst>
          </p:cNvPr>
          <p:cNvSpPr/>
          <p:nvPr/>
        </p:nvSpPr>
        <p:spPr>
          <a:xfrm>
            <a:off x="8601604" y="668171"/>
            <a:ext cx="12009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HP-211" panose="020B0803050302020204" pitchFamily="34" charset="0"/>
              </a:rPr>
              <a:t>ê</a:t>
            </a:r>
            <a:endParaRPr lang="en-US" sz="12000" dirty="0">
              <a:solidFill>
                <a:srgbClr val="FF0000"/>
              </a:solidFill>
            </a:endParaRPr>
          </a:p>
        </p:txBody>
      </p:sp>
      <p:graphicFrame>
        <p:nvGraphicFramePr>
          <p:cNvPr id="33" name="Table 5">
            <a:extLst>
              <a:ext uri="{FF2B5EF4-FFF2-40B4-BE49-F238E27FC236}">
                <a16:creationId xmlns:a16="http://schemas.microsoft.com/office/drawing/2014/main" id="{521BEB4D-63C8-4CE5-8870-AD8BA2A0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487474"/>
              </p:ext>
            </p:extLst>
          </p:nvPr>
        </p:nvGraphicFramePr>
        <p:xfrm>
          <a:off x="6930052" y="2612894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34" name="Text Box 66">
            <a:extLst>
              <a:ext uri="{FF2B5EF4-FFF2-40B4-BE49-F238E27FC236}">
                <a16:creationId xmlns:a16="http://schemas.microsoft.com/office/drawing/2014/main" id="{CDE2EB8B-DEC6-4729-BD6C-8F6D307D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78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10000" dirty="0"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35" name="Text Box 66">
            <a:extLst>
              <a:ext uri="{FF2B5EF4-FFF2-40B4-BE49-F238E27FC236}">
                <a16:creationId xmlns:a16="http://schemas.microsoft.com/office/drawing/2014/main" id="{3E03CF5F-EBA5-4262-AFCA-2AA57F7B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576" y="2609696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ê</a:t>
            </a:r>
            <a:endParaRPr lang="vi-VN" sz="100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141BF5-675D-4B80-8596-251FA8C8EFCE}"/>
              </a:ext>
            </a:extLst>
          </p:cNvPr>
          <p:cNvGrpSpPr/>
          <p:nvPr/>
        </p:nvGrpSpPr>
        <p:grpSpPr>
          <a:xfrm>
            <a:off x="8263221" y="3647929"/>
            <a:ext cx="2778704" cy="2083989"/>
            <a:chOff x="8263221" y="3647929"/>
            <a:chExt cx="2778704" cy="2083989"/>
          </a:xfrm>
        </p:grpSpPr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5754F368-2EBC-4378-9534-15E24F3B4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3221" y="4100702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eaLnBrk="1" hangingPunct="1"/>
              <a:r>
                <a:rPr lang="en-US" sz="10000" dirty="0" err="1"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b</a:t>
              </a:r>
              <a:r>
                <a:rPr lang="en-US" sz="10000" dirty="0" err="1">
                  <a:solidFill>
                    <a:srgbClr val="FF0000"/>
                  </a:solidFill>
                  <a:latin typeface="HP-211" panose="020B0803050302020204" pitchFamily="34" charset="0"/>
                  <a:ea typeface="Batang" pitchFamily="18" charset="-127"/>
                  <a:cs typeface="Arial" charset="0"/>
                </a:rPr>
                <a:t>ế</a:t>
              </a:r>
              <a:endParaRPr lang="vi-VN" sz="10000" dirty="0">
                <a:solidFill>
                  <a:srgbClr val="FF0000"/>
                </a:solidFill>
                <a:latin typeface="Century Gothic" pitchFamily="34" charset="0"/>
                <a:ea typeface="Batang" pitchFamily="18" charset="-127"/>
                <a:cs typeface="Arial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656F2A9-47F8-4B5E-B2B4-4A86B8D7A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78"/>
            <a:stretch/>
          </p:blipFill>
          <p:spPr>
            <a:xfrm>
              <a:off x="8682569" y="3647929"/>
              <a:ext cx="2359356" cy="905818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D3467-57DA-4C04-B708-D87287BAE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31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32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581A-ADFC-4E7D-839F-4BFA72EF5938}"/>
              </a:ext>
            </a:extLst>
          </p:cNvPr>
          <p:cNvGrpSpPr/>
          <p:nvPr/>
        </p:nvGrpSpPr>
        <p:grpSpPr>
          <a:xfrm>
            <a:off x="8448067" y="1452755"/>
            <a:ext cx="2841705" cy="4228142"/>
            <a:chOff x="8448067" y="1452755"/>
            <a:chExt cx="2841705" cy="4228142"/>
          </a:xfrm>
        </p:grpSpPr>
        <p:sp>
          <p:nvSpPr>
            <p:cNvPr id="40" name="PHẠM DUYÊN">
              <a:extLst>
                <a:ext uri="{FF2B5EF4-FFF2-40B4-BE49-F238E27FC236}">
                  <a16:creationId xmlns:a16="http://schemas.microsoft.com/office/drawing/2014/main" id="{6409094C-5BA0-41DE-840A-5964A30D3B42}"/>
                </a:ext>
              </a:extLst>
            </p:cNvPr>
            <p:cNvSpPr/>
            <p:nvPr/>
          </p:nvSpPr>
          <p:spPr>
            <a:xfrm>
              <a:off x="844806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FEF932-479C-4DA4-9463-2FF96451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7441" y="1629680"/>
              <a:ext cx="1903995" cy="286668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40993C-5B7F-434F-82ED-EDB5186CA9D3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7" name="PHẠM DUYÊN 1">
              <a:extLst>
                <a:ext uri="{FF2B5EF4-FFF2-40B4-BE49-F238E27FC236}">
                  <a16:creationId xmlns:a16="http://schemas.microsoft.com/office/drawing/2014/main" id="{CACC1022-8D30-448A-A807-0DAA752FE696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F077F2-558C-4A33-812C-D22BBB3B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4038" y="1551314"/>
              <a:ext cx="2103923" cy="26266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06AF09-80A9-4A12-9CC5-5738B9DDE3CA}"/>
              </a:ext>
            </a:extLst>
          </p:cNvPr>
          <p:cNvGrpSpPr/>
          <p:nvPr/>
        </p:nvGrpSpPr>
        <p:grpSpPr>
          <a:xfrm>
            <a:off x="902227" y="1452755"/>
            <a:ext cx="2841706" cy="4228142"/>
            <a:chOff x="902227" y="1452755"/>
            <a:chExt cx="2841706" cy="4228142"/>
          </a:xfrm>
        </p:grpSpPr>
        <p:sp>
          <p:nvSpPr>
            <p:cNvPr id="33" name="PHẠM DUYÊN 1">
              <a:extLst>
                <a:ext uri="{FF2B5EF4-FFF2-40B4-BE49-F238E27FC236}">
                  <a16:creationId xmlns:a16="http://schemas.microsoft.com/office/drawing/2014/main" id="{2CDD3AA6-4647-4494-A82C-ECBA3D6F930B}"/>
                </a:ext>
              </a:extLst>
            </p:cNvPr>
            <p:cNvSpPr/>
            <p:nvPr/>
          </p:nvSpPr>
          <p:spPr>
            <a:xfrm>
              <a:off x="902228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0B0F78-FF25-45EE-9455-246D287B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227" y="1629680"/>
              <a:ext cx="2840982" cy="245080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9D561-F1FE-4C66-9E21-C524ADC515EC}"/>
              </a:ext>
            </a:extLst>
          </p:cNvPr>
          <p:cNvGrpSpPr/>
          <p:nvPr/>
        </p:nvGrpSpPr>
        <p:grpSpPr>
          <a:xfrm>
            <a:off x="902229" y="4688731"/>
            <a:ext cx="2841704" cy="992165"/>
            <a:chOff x="902229" y="4688731"/>
            <a:chExt cx="2841704" cy="99216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75D8A5-C746-4B80-87AA-333A1702AA2A}"/>
                </a:ext>
              </a:extLst>
            </p:cNvPr>
            <p:cNvSpPr/>
            <p:nvPr/>
          </p:nvSpPr>
          <p:spPr>
            <a:xfrm>
              <a:off x="902229" y="4688731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  <a:r>
                <a:rPr lang="en-US" sz="6000" dirty="0" err="1">
                  <a:solidFill>
                    <a:srgbClr val="E83E63"/>
                  </a:solidFill>
                  <a:latin typeface="HP-211" panose="020B0803050302020204" pitchFamily="34" charset="0"/>
                </a:rPr>
                <a:t>è</a:t>
              </a:r>
              <a:endParaRPr lang="en-US" sz="6000" dirty="0">
                <a:solidFill>
                  <a:schemeClr val="tx1"/>
                </a:solidFill>
                <a:latin typeface="HP-211" panose="020B08030503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ADB28C-60A8-4F29-AEA9-1DC017891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429750" y="4844645"/>
              <a:ext cx="341406" cy="20118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69B554-C685-4F82-9D28-41293A3C10C8}"/>
              </a:ext>
            </a:extLst>
          </p:cNvPr>
          <p:cNvGrpSpPr/>
          <p:nvPr/>
        </p:nvGrpSpPr>
        <p:grpSpPr>
          <a:xfrm>
            <a:off x="4675148" y="4688730"/>
            <a:ext cx="2841704" cy="992165"/>
            <a:chOff x="4675148" y="4688730"/>
            <a:chExt cx="2841704" cy="99216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2EA138-7BA2-4726-B410-B35640D824E5}"/>
                </a:ext>
              </a:extLst>
            </p:cNvPr>
            <p:cNvSpPr/>
            <p:nvPr/>
          </p:nvSpPr>
          <p:spPr>
            <a:xfrm>
              <a:off x="4675148" y="4688730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  <a:r>
                <a:rPr lang="en-US" sz="6000" dirty="0" err="1">
                  <a:solidFill>
                    <a:srgbClr val="E83E63"/>
                  </a:solidFill>
                  <a:latin typeface="HP-211" panose="020B0803050302020204" pitchFamily="34" charset="0"/>
                </a:rPr>
                <a:t>é</a:t>
              </a:r>
              <a:endParaRPr lang="en-US" sz="6000" dirty="0">
                <a:solidFill>
                  <a:schemeClr val="tx1"/>
                </a:solidFill>
                <a:latin typeface="HP-211" panose="020B08030503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9145240-FBC5-49AE-B288-4B625B78F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7093" y="4840737"/>
              <a:ext cx="341406" cy="20118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0C6B7B-1E8A-404E-AB10-E9DC4E5A2BD3}"/>
              </a:ext>
            </a:extLst>
          </p:cNvPr>
          <p:cNvGrpSpPr/>
          <p:nvPr/>
        </p:nvGrpSpPr>
        <p:grpSpPr>
          <a:xfrm>
            <a:off x="8448066" y="4696204"/>
            <a:ext cx="2841704" cy="992165"/>
            <a:chOff x="8448066" y="4696204"/>
            <a:chExt cx="2841704" cy="99216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007B066-1BD7-49B8-B013-2C268942AD8B}"/>
                </a:ext>
              </a:extLst>
            </p:cNvPr>
            <p:cNvSpPr/>
            <p:nvPr/>
          </p:nvSpPr>
          <p:spPr>
            <a:xfrm>
              <a:off x="8448066" y="4696204"/>
              <a:ext cx="2841704" cy="992165"/>
            </a:xfrm>
            <a:prstGeom prst="rect">
              <a:avLst/>
            </a:prstGeom>
            <a:solidFill>
              <a:srgbClr val="AA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chemeClr val="tx1"/>
                  </a:solidFill>
                  <a:latin typeface="HP-211" panose="020B0803050302020204" pitchFamily="34" charset="0"/>
                </a:rPr>
                <a:t>b</a:t>
              </a:r>
              <a:r>
                <a:rPr lang="en-US" sz="6000" dirty="0" err="1">
                  <a:solidFill>
                    <a:srgbClr val="E83E63"/>
                  </a:solidFill>
                  <a:latin typeface="HP-211" panose="020B0803050302020204" pitchFamily="34" charset="0"/>
                </a:rPr>
                <a:t>ế</a:t>
              </a:r>
              <a:endParaRPr lang="en-US" sz="6000" dirty="0">
                <a:solidFill>
                  <a:schemeClr val="tx1"/>
                </a:solidFill>
                <a:latin typeface="HP-211" panose="020B08030503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821D53B-C9B7-46C5-A33A-8963F6FF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617" y="4795213"/>
              <a:ext cx="341406" cy="20118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867D7E4-FDD0-48C9-B241-FB96D9B57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C679C-0DA7-451C-AAD3-EB61781A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852" y="0"/>
            <a:ext cx="6420293" cy="3630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A4C0A-3358-4D75-A641-037463C0C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30" y="3392550"/>
            <a:ext cx="10644539" cy="3630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D416A-B9B6-4D40-AEB7-F1F8CFBBC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18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60A59-22BD-5F1D-4096-D0E6DD18F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6" y="1492547"/>
            <a:ext cx="4974767" cy="4968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C1A70-0D49-476D-9BB5-9168442C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53A08D-F300-40BC-BE9E-FA512B1B2B4D}"/>
              </a:ext>
            </a:extLst>
          </p:cNvPr>
          <p:cNvSpPr/>
          <p:nvPr/>
        </p:nvSpPr>
        <p:spPr>
          <a:xfrm>
            <a:off x="7028738" y="4914612"/>
            <a:ext cx="925695" cy="901888"/>
          </a:xfrm>
          <a:prstGeom prst="rect">
            <a:avLst/>
          </a:prstGeom>
          <a:solidFill>
            <a:srgbClr val="E83E6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A893F1-5411-438D-ABC5-05B0D9DD4C9B}"/>
              </a:ext>
            </a:extLst>
          </p:cNvPr>
          <p:cNvSpPr/>
          <p:nvPr/>
        </p:nvSpPr>
        <p:spPr>
          <a:xfrm>
            <a:off x="7028738" y="3976883"/>
            <a:ext cx="925695" cy="901887"/>
          </a:xfrm>
          <a:prstGeom prst="rect">
            <a:avLst/>
          </a:prstGeom>
          <a:solidFill>
            <a:srgbClr val="E13C60">
              <a:lumMod val="80000"/>
              <a:lumOff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olSlan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6484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759"/>
          </a:xfrm>
          <a:prstGeom prst="rect">
            <a:avLst/>
          </a:prstGeom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5814909" y="3469290"/>
            <a:ext cx="1314177" cy="15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0986" y="5555953"/>
            <a:ext cx="1357983" cy="12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2281382" y="3899157"/>
            <a:ext cx="2095351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50000" r="52781"/>
          <a:stretch/>
        </p:blipFill>
        <p:spPr bwMode="auto">
          <a:xfrm>
            <a:off x="6885019" y="5555953"/>
            <a:ext cx="1620819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36604"/>
            <a:ext cx="2211916" cy="163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>
            <a:hlinkClick r:id="rId12" action="ppaction://hlinksldjump"/>
          </p:cNvPr>
          <p:cNvSpPr/>
          <p:nvPr/>
        </p:nvSpPr>
        <p:spPr>
          <a:xfrm>
            <a:off x="10475624" y="136417"/>
            <a:ext cx="1716376" cy="468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>
                <a:solidFill>
                  <a:prstClr val="white"/>
                </a:solidFill>
                <a:latin typeface="Calibri"/>
              </a:rPr>
              <a:t>Đi tới bài mới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842F4B-B5A1-4040-A2CF-5B0A1D8EF38E}"/>
              </a:ext>
            </a:extLst>
          </p:cNvPr>
          <p:cNvSpPr/>
          <p:nvPr/>
        </p:nvSpPr>
        <p:spPr>
          <a:xfrm>
            <a:off x="3921760" y="162560"/>
            <a:ext cx="6014720" cy="8839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Giải</a:t>
            </a:r>
            <a:r>
              <a:rPr lang="en-US" sz="4400" dirty="0"/>
              <a:t> </a:t>
            </a:r>
            <a:r>
              <a:rPr lang="en-US" sz="4400" dirty="0" err="1"/>
              <a:t>cứu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bị</a:t>
            </a:r>
            <a:r>
              <a:rPr lang="en-US" sz="4400" dirty="0"/>
              <a:t> </a:t>
            </a:r>
            <a:r>
              <a:rPr lang="en-US" sz="4400" dirty="0" err="1"/>
              <a:t>sạt</a:t>
            </a:r>
            <a:r>
              <a:rPr lang="en-US" sz="4400" dirty="0"/>
              <a:t> </a:t>
            </a:r>
            <a:r>
              <a:rPr lang="en-US" sz="4400" dirty="0" err="1"/>
              <a:t>lở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2239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1FFE5-D2CA-4D3E-9B93-DEC1EEAD4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64" y="1361868"/>
            <a:ext cx="5088071" cy="5088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CD6789-E095-4331-BEFC-62C2638F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1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2C7936-76C3-4F17-22DC-902EC395E115}"/>
              </a:ext>
            </a:extLst>
          </p:cNvPr>
          <p:cNvSpPr/>
          <p:nvPr/>
        </p:nvSpPr>
        <p:spPr>
          <a:xfrm>
            <a:off x="252397" y="1029928"/>
            <a:ext cx="11699349" cy="582807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0E138-24F7-3665-F9EE-D9B1A351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626FC-8A6C-F5F6-832C-611A4422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941" y="1029719"/>
            <a:ext cx="5828281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2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0FAA4F-A875-62C0-8C79-9270C6E6557E}"/>
              </a:ext>
            </a:extLst>
          </p:cNvPr>
          <p:cNvSpPr/>
          <p:nvPr/>
        </p:nvSpPr>
        <p:spPr>
          <a:xfrm>
            <a:off x="252397" y="1029928"/>
            <a:ext cx="11699349" cy="582807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3D909-9E55-C85E-7CAF-424F71B4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50344"/>
            <a:ext cx="4076700" cy="1420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E4250-68FA-0CC0-BE07-0F9473A9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720" y="1029928"/>
            <a:ext cx="6767147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68AD-F70E-44BF-8E05-FC5FFD240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12" y="2045088"/>
            <a:ext cx="794377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52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F59601-3780-FA9A-39EA-8CC092F4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852" y="0"/>
            <a:ext cx="6420293" cy="3630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8C278-97B5-1CC7-44F7-F0572ACB2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30" y="3392550"/>
            <a:ext cx="10644539" cy="3630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240B5-4905-7125-0A3A-F72AB6D88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17"/>
            <a:ext cx="2322888" cy="12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7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8E744-BD00-61BB-7190-94016787C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" r="8096"/>
          <a:stretch/>
        </p:blipFill>
        <p:spPr>
          <a:xfrm>
            <a:off x="3486049" y="108181"/>
            <a:ext cx="8705951" cy="6641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B38D9-0C8C-B4DA-05C1-ADB5BB80E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344"/>
            <a:ext cx="3486049" cy="12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C6A7A2E-8FC7-4BBB-A91A-98D7E77A736E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5C8CC-6554-431D-A5DE-F0484AF2F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384" y="1768738"/>
            <a:ext cx="6599232" cy="35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7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82B628-92B3-44C5-91BE-03CC30BC7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8" y="971044"/>
            <a:ext cx="8227203" cy="468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0CE8D6-C593-41B7-AA9A-ABF9648493A9}"/>
              </a:ext>
            </a:extLst>
          </p:cNvPr>
          <p:cNvSpPr/>
          <p:nvPr/>
        </p:nvSpPr>
        <p:spPr>
          <a:xfrm>
            <a:off x="3719927" y="5886956"/>
            <a:ext cx="4578777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A7FEA4-5728-4A10-824F-A62292750C14}"/>
              </a:ext>
            </a:extLst>
          </p:cNvPr>
          <p:cNvSpPr/>
          <p:nvPr/>
        </p:nvSpPr>
        <p:spPr>
          <a:xfrm>
            <a:off x="4452109" y="5861888"/>
            <a:ext cx="3156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Bà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bế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bé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EE32A9-0FC5-4544-9F6A-F2BAE960AA73}"/>
              </a:ext>
            </a:extLst>
          </p:cNvPr>
          <p:cNvSpPr/>
          <p:nvPr/>
        </p:nvSpPr>
        <p:spPr>
          <a:xfrm>
            <a:off x="6821174" y="589372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930A24-7139-42FF-9C78-7FB824E83031}"/>
              </a:ext>
            </a:extLst>
          </p:cNvPr>
          <p:cNvSpPr/>
          <p:nvPr/>
        </p:nvSpPr>
        <p:spPr>
          <a:xfrm>
            <a:off x="5824210" y="5893722"/>
            <a:ext cx="590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HP-211" panose="020B0803050302020204" pitchFamily="34" charset="0"/>
              </a:rPr>
              <a:t>ê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90AE0-D6BA-4EC7-9B01-A5CA50779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034"/>
            <a:ext cx="2125004" cy="11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02BB6-B88D-45D9-8B09-15EE8FA0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241443"/>
            <a:ext cx="9249849" cy="508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397B9-8E5D-412C-A670-5B25A076F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00250" cy="111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BEFC18E-6EBA-4AC4-BF0E-9A6042A9FEB0}"/>
              </a:ext>
            </a:extLst>
          </p:cNvPr>
          <p:cNvSpPr txBox="1"/>
          <p:nvPr/>
        </p:nvSpPr>
        <p:spPr>
          <a:xfrm>
            <a:off x="1747428" y="2295641"/>
            <a:ext cx="8767482" cy="2419945"/>
          </a:xfrm>
          <a:prstGeom prst="roundRect">
            <a:avLst>
              <a:gd name="adj" fmla="val 8903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Hẹn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gặp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lại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con ở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các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tiết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học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 </a:t>
            </a:r>
            <a:r>
              <a:rPr lang="en-US" altLang="zh-CN" sz="7200" b="1" spc="-300" dirty="0" err="1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sau</a:t>
            </a:r>
            <a:r>
              <a:rPr lang="en-US" altLang="zh-CN" sz="7200" b="1" spc="-300" dirty="0"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cs typeface="+mn-ea"/>
                <a:sym typeface="+mn-lt"/>
              </a:rPr>
              <a:t>!</a:t>
            </a:r>
            <a:endParaRPr lang="zh-CN" altLang="en-US" sz="7200" b="1" spc="-300" dirty="0"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429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0363200" y="6245561"/>
            <a:ext cx="132080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về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11172033" y="177800"/>
            <a:ext cx="672951" cy="9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602038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65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680A9-3FB7-48FF-95F3-870B1129BAFC}"/>
              </a:ext>
            </a:extLst>
          </p:cNvPr>
          <p:cNvSpPr/>
          <p:nvPr/>
        </p:nvSpPr>
        <p:spPr>
          <a:xfrm>
            <a:off x="784546" y="857564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F90CD2-2310-4C57-80B8-F4375F241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5852" y="6245561"/>
            <a:ext cx="1368148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5529"/>
            <a:ext cx="1258357" cy="9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829733" y="660401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18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Subtitle 8"/>
          <p:cNvSpPr txBox="1">
            <a:spLocks/>
          </p:cNvSpPr>
          <p:nvPr/>
        </p:nvSpPr>
        <p:spPr>
          <a:xfrm>
            <a:off x="1532467" y="942698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22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27A6B9-2F7E-4782-9748-8FC550C354AE}"/>
              </a:ext>
            </a:extLst>
          </p:cNvPr>
          <p:cNvSpPr/>
          <p:nvPr/>
        </p:nvSpPr>
        <p:spPr>
          <a:xfrm>
            <a:off x="795866" y="942698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0839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4065" y="6245561"/>
            <a:ext cx="1369935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11048154" y="133498"/>
            <a:ext cx="917757" cy="10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665737" y="1022737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endParaRPr lang="en-US" sz="22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8A73D2-3372-4392-ABDC-85B8336B0D72}"/>
              </a:ext>
            </a:extLst>
          </p:cNvPr>
          <p:cNvSpPr/>
          <p:nvPr/>
        </p:nvSpPr>
        <p:spPr>
          <a:xfrm>
            <a:off x="756279" y="94912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24944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24730" y="6245561"/>
            <a:ext cx="135927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50000" r="52781"/>
          <a:stretch/>
        </p:blipFill>
        <p:spPr bwMode="auto">
          <a:xfrm>
            <a:off x="11201400" y="177800"/>
            <a:ext cx="965200" cy="91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828800" y="969446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2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22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8600C5-1264-4698-BD75-240AD87D6934}"/>
              </a:ext>
            </a:extLst>
          </p:cNvPr>
          <p:cNvSpPr/>
          <p:nvPr/>
        </p:nvSpPr>
        <p:spPr>
          <a:xfrm>
            <a:off x="790113" y="96944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40210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147177" y="6245561"/>
            <a:ext cx="1536823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4401" y="43874"/>
            <a:ext cx="1025815" cy="94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639192" y="1713176"/>
            <a:ext cx="11185816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6128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EA548-7F6E-8FB5-E47D-43348C2A9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2" y="-218326"/>
            <a:ext cx="6163043" cy="4190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5D8B9A-63CE-9E6D-AFFE-0F494F44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24" y="3689220"/>
            <a:ext cx="8971351" cy="316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22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4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7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723B7BC9-9716-4C18-B20E-9DD144FC565F}"/>
              </a:ext>
            </a:extLst>
          </p:cNvPr>
          <p:cNvSpPr txBox="1"/>
          <p:nvPr/>
        </p:nvSpPr>
        <p:spPr>
          <a:xfrm>
            <a:off x="1781106" y="2656426"/>
            <a:ext cx="917430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E </a:t>
            </a:r>
            <a:r>
              <a:rPr lang="en-US" altLang="zh-CN" sz="19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e</a:t>
            </a:r>
            <a:r>
              <a:rPr lang="en-US" altLang="zh-CN" sz="19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  Ê </a:t>
            </a:r>
            <a:r>
              <a:rPr lang="en-US" altLang="zh-CN" sz="19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ê</a:t>
            </a:r>
            <a:endParaRPr lang="zh-CN" altLang="en-US" sz="199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420</TotalTime>
  <Words>975</Words>
  <Application>Microsoft Office PowerPoint</Application>
  <PresentationFormat>Widescreen</PresentationFormat>
  <Paragraphs>110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Arial-Rounded</vt:lpstr>
      <vt:lpstr>Century Gothic</vt:lpstr>
      <vt:lpstr>Quicksand Medium</vt:lpstr>
      <vt:lpstr>Calibri Light</vt:lpstr>
      <vt:lpstr>Arial</vt:lpstr>
      <vt:lpstr>HP-211</vt:lpstr>
      <vt:lpstr>Times New Roman</vt:lpstr>
      <vt:lpstr>Arial Rounded MT Bold</vt:lpstr>
      <vt:lpstr>Office Theme</vt:lpstr>
      <vt:lpstr>PowerPoint Presentation</vt:lpstr>
      <vt:lpstr>PowerPoint Presentation</vt:lpstr>
      <vt:lpstr>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170</cp:revision>
  <dcterms:created xsi:type="dcterms:W3CDTF">2021-06-27T06:07:56Z</dcterms:created>
  <dcterms:modified xsi:type="dcterms:W3CDTF">2023-09-10T15:22:09Z</dcterms:modified>
  <cp:category>9Slide.vn</cp:category>
</cp:coreProperties>
</file>