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90" r:id="rId4"/>
    <p:sldMasterId id="2147483702" r:id="rId5"/>
    <p:sldMasterId id="2147483714" r:id="rId6"/>
    <p:sldMasterId id="2147483726" r:id="rId7"/>
    <p:sldMasterId id="2147483738" r:id="rId8"/>
    <p:sldMasterId id="2147483762" r:id="rId9"/>
  </p:sldMasterIdLst>
  <p:notesMasterIdLst>
    <p:notesMasterId r:id="rId41"/>
  </p:notesMasterIdLst>
  <p:sldIdLst>
    <p:sldId id="348" r:id="rId10"/>
    <p:sldId id="343" r:id="rId11"/>
    <p:sldId id="270" r:id="rId12"/>
    <p:sldId id="308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42" r:id="rId23"/>
    <p:sldId id="302" r:id="rId24"/>
    <p:sldId id="324" r:id="rId25"/>
    <p:sldId id="345" r:id="rId26"/>
    <p:sldId id="325" r:id="rId27"/>
    <p:sldId id="326" r:id="rId28"/>
    <p:sldId id="327" r:id="rId29"/>
    <p:sldId id="328" r:id="rId30"/>
    <p:sldId id="329" r:id="rId31"/>
    <p:sldId id="346" r:id="rId32"/>
    <p:sldId id="303" r:id="rId33"/>
    <p:sldId id="330" r:id="rId34"/>
    <p:sldId id="331" r:id="rId35"/>
    <p:sldId id="347" r:id="rId36"/>
    <p:sldId id="332" r:id="rId37"/>
    <p:sldId id="340" r:id="rId38"/>
    <p:sldId id="333" r:id="rId39"/>
    <p:sldId id="344" r:id="rId4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00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730" y="8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BC378-9E5E-4FB9-834D-501E908ABF61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9493F-41F1-4FBD-9820-8D5F3FACC0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523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72230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070B2-F20C-46C3-8C48-2025953B4D8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643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493F-41F1-4FBD-9820-8D5F3FACC0FD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23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2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952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10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8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8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1597854"/>
            <a:ext cx="7772401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43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602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3305187"/>
            <a:ext cx="7772401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180041"/>
            <a:ext cx="7772401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47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2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27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11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85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9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13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9" indent="0">
              <a:buNone/>
              <a:defRPr sz="2400"/>
            </a:lvl3pPr>
            <a:lvl4pPr marL="1370919" indent="0">
              <a:buNone/>
              <a:defRPr sz="2000"/>
            </a:lvl4pPr>
            <a:lvl5pPr marL="1827895" indent="0">
              <a:buNone/>
              <a:defRPr sz="2000"/>
            </a:lvl5pPr>
            <a:lvl6pPr marL="2284867" indent="0">
              <a:buNone/>
              <a:defRPr sz="2000"/>
            </a:lvl6pPr>
            <a:lvl7pPr marL="2741840" indent="0">
              <a:buNone/>
              <a:defRPr sz="2000"/>
            </a:lvl7pPr>
            <a:lvl8pPr marL="3198815" indent="0">
              <a:buNone/>
              <a:defRPr sz="2000"/>
            </a:lvl8pPr>
            <a:lvl9pPr marL="36557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64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45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6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05986"/>
            <a:ext cx="6019799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00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60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92" y="3750967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1" y="-55789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399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88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7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7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9144000" cy="51435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452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103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039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34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43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52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93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87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99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08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1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96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259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320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282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908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25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70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4401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0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825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83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75375710"/>
      </p:ext>
    </p:extLst>
  </p:cSld>
  <p:clrMapOvr>
    <a:masterClrMapping/>
  </p:clrMapOvr>
  <p:transition advClick="0" advTm="3000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877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818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748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98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90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91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956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041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377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28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36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678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586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131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757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2253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251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436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144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854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0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566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981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733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760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478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7" y="27385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744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4633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594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128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3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1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335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093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352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219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43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711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469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5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894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7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7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4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1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8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0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7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09" b="27660"/>
          <a:stretch>
            <a:fillRect/>
          </a:stretch>
        </p:blipFill>
        <p:spPr>
          <a:xfrm flipH="1" flipV="1">
            <a:off x="0" y="0"/>
            <a:ext cx="9144000" cy="1728788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4312" y="25717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latinLnBrk="0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</a:rPr>
              <a:t>单击此处添加文字内容</a:t>
            </a:r>
          </a:p>
        </p:txBody>
      </p:sp>
    </p:spTree>
    <p:extLst>
      <p:ext uri="{BB962C8B-B14F-4D97-AF65-F5344CB8AC3E}">
        <p14:creationId xmlns:p14="http://schemas.microsoft.com/office/powerpoint/2010/main" val="16523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4" r:id="rId4"/>
    <p:sldLayoutId id="2147483775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72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6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73"/>
            <a:ext cx="2133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73"/>
            <a:ext cx="2895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7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ctr" defTabSz="9139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8" indent="-342728" algn="l" defTabSz="9139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0" indent="-285610" algn="l" defTabSz="9139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2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8" indent="-228489" algn="l" defTabSz="9139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3" indent="-228489" algn="l" defTabSz="9139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8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0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1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9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2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3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6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5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1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6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4.gif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5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0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9.xml"/><Relationship Id="rId18" Type="http://schemas.openxmlformats.org/officeDocument/2006/relationships/image" Target="../media/image36.png"/><Relationship Id="rId3" Type="http://schemas.openxmlformats.org/officeDocument/2006/relationships/image" Target="../media/image28.jpg"/><Relationship Id="rId21" Type="http://schemas.openxmlformats.org/officeDocument/2006/relationships/image" Target="../media/image3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slide" Target="slide6.xml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43.xml"/><Relationship Id="rId6" Type="http://schemas.openxmlformats.org/officeDocument/2006/relationships/slide" Target="slide13.xml"/><Relationship Id="rId11" Type="http://schemas.openxmlformats.org/officeDocument/2006/relationships/slide" Target="slide12.xml"/><Relationship Id="rId5" Type="http://schemas.openxmlformats.org/officeDocument/2006/relationships/image" Target="../media/image29.png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32.png"/><Relationship Id="rId14" Type="http://schemas.openxmlformats.org/officeDocument/2006/relationships/image" Target="../media/image34.png"/><Relationship Id="rId22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2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3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552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3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565695"/>
            <a:ext cx="6512706" cy="31359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0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3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360054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2497734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22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800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602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436" y="1867609"/>
            <a:ext cx="52816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32">
              <a:lnSpc>
                <a:spcPct val="150000"/>
              </a:lnSpc>
            </a:pPr>
            <a:r>
              <a:rPr lang="en-US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圆角矩形 1"/>
          <p:cNvSpPr/>
          <p:nvPr/>
        </p:nvSpPr>
        <p:spPr>
          <a:xfrm>
            <a:off x="1568691" y="2258870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627">
              <a:defRPr/>
            </a:pPr>
            <a:r>
              <a:rPr lang="en-US" altLang="zh-CN" sz="21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TOÁN 1</a:t>
            </a:r>
            <a:endParaRPr lang="zh-CN" altLang="en-US" sz="21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05218" y="3067321"/>
            <a:ext cx="5988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0, 1, 2, 3, 4, 5  </a:t>
            </a:r>
          </a:p>
          <a:p>
            <a:pPr lvl="0"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Trang 12,13)</a:t>
            </a:r>
          </a:p>
          <a:p>
            <a:pPr lvl="0"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84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4" grpId="0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Winter hat icon cartoon style Royalty Free Vector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9537" l="10000" r="97900">
                        <a14:foregroundMark x1="54400" y1="19167" x2="55000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0398">
            <a:off x="8460485" y="22081"/>
            <a:ext cx="600260" cy="64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0" t="23751" r="32800" b="48954"/>
          <a:stretch/>
        </p:blipFill>
        <p:spPr>
          <a:xfrm>
            <a:off x="1619672" y="623095"/>
            <a:ext cx="5535284" cy="452040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03648" y="195509"/>
            <a:ext cx="6264696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chú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chó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màu</a:t>
            </a:r>
            <a:r>
              <a:rPr lang="en-US" sz="3200" b="1" dirty="0">
                <a:latin typeface="UTM Avo" pitchFamily="18" charset="0"/>
              </a:rPr>
              <a:t> cam?</a:t>
            </a:r>
            <a:endParaRPr lang="vi-V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08104" y="4106588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4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37056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315">
            <a:off x="8165367" y="10860"/>
            <a:ext cx="931102" cy="82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38057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89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3" y="133353"/>
            <a:ext cx="10001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1" t="61594" r="18384" b="6262"/>
          <a:stretch/>
        </p:blipFill>
        <p:spPr>
          <a:xfrm>
            <a:off x="1870365" y="1008112"/>
            <a:ext cx="5202374" cy="43719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03648" y="195509"/>
            <a:ext cx="6264696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chú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vịt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67944" y="417859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5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5309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3" t="13226" r="29625" b="16689"/>
          <a:stretch/>
        </p:blipFill>
        <p:spPr>
          <a:xfrm>
            <a:off x="3059832" y="411510"/>
            <a:ext cx="3024336" cy="4035595"/>
          </a:xfrm>
          <a:prstGeom prst="rect">
            <a:avLst/>
          </a:prstGeom>
        </p:spPr>
      </p:pic>
      <p:pic>
        <p:nvPicPr>
          <p:cNvPr id="5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33353"/>
            <a:ext cx="609600" cy="66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309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6479"/>
            <a:ext cx="9144000" cy="18970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72" y="3003981"/>
            <a:ext cx="7369455" cy="213951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72908" y="1121898"/>
            <a:ext cx="7901908" cy="1065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  <a:t>THỰC HÀNH – LUYỆN TẬP</a:t>
            </a:r>
            <a:endParaRPr lang="en-US" sz="6600" b="1" dirty="0">
              <a:solidFill>
                <a:srgbClr val="FFFF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69434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656" y="110203"/>
            <a:ext cx="8795816" cy="733356"/>
            <a:chOff x="126138" y="1444735"/>
            <a:chExt cx="7039575" cy="1081242"/>
          </a:xfrm>
        </p:grpSpPr>
        <p:sp>
          <p:nvSpPr>
            <p:cNvPr id="4" name="TextBox 3"/>
            <p:cNvSpPr txBox="1"/>
            <p:nvPr/>
          </p:nvSpPr>
          <p:spPr>
            <a:xfrm>
              <a:off x="971600" y="1554927"/>
              <a:ext cx="6194113" cy="862178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thích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hợp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với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con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vật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?</a:t>
              </a:r>
              <a:endParaRPr lang="en-US" sz="24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26138" y="1444735"/>
              <a:ext cx="916045" cy="108124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15568"/>
            <a:ext cx="5544616" cy="41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78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693" r="48562" b="62269"/>
          <a:stretch/>
        </p:blipFill>
        <p:spPr>
          <a:xfrm>
            <a:off x="19214" y="555526"/>
            <a:ext cx="910557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00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840760" cy="510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29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439" t="6596" r="2847" b="61214"/>
          <a:stretch>
            <a:fillRect/>
          </a:stretch>
        </p:blipFill>
        <p:spPr>
          <a:xfrm>
            <a:off x="415636" y="483519"/>
            <a:ext cx="8575964" cy="43482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41809" y="1203598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9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83" t="37731" r="50000" b="31134"/>
          <a:stretch>
            <a:fillRect/>
          </a:stretch>
        </p:blipFill>
        <p:spPr>
          <a:xfrm>
            <a:off x="246882" y="699543"/>
            <a:ext cx="8550754" cy="419457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53551" y="3075806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3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E9C08-6646-44D8-AA28-8DB5B1C4B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0" y="0"/>
            <a:ext cx="8172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1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703" t="37467" b="29287"/>
          <a:stretch>
            <a:fillRect/>
          </a:stretch>
        </p:blipFill>
        <p:spPr>
          <a:xfrm>
            <a:off x="246882" y="411520"/>
            <a:ext cx="8897118" cy="456573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1981" y="1419622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0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25" t="69393" r="50619"/>
          <a:stretch>
            <a:fillRect/>
          </a:stretch>
        </p:blipFill>
        <p:spPr>
          <a:xfrm>
            <a:off x="246881" y="411511"/>
            <a:ext cx="8509192" cy="455534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81686" y="3044934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2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754" t="69129" r="3480"/>
          <a:stretch>
            <a:fillRect/>
          </a:stretch>
        </p:blipFill>
        <p:spPr>
          <a:xfrm>
            <a:off x="246881" y="123479"/>
            <a:ext cx="8675446" cy="496855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39951" y="2427734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4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840760" cy="510023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CFE7EF3-41CD-41E2-AC08-E07E8DA758E6}"/>
              </a:ext>
            </a:extLst>
          </p:cNvPr>
          <p:cNvSpPr/>
          <p:nvPr/>
        </p:nvSpPr>
        <p:spPr>
          <a:xfrm>
            <a:off x="7308304" y="123478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B64C34-ED9E-4A93-85B2-24C62A53DB42}"/>
              </a:ext>
            </a:extLst>
          </p:cNvPr>
          <p:cNvSpPr/>
          <p:nvPr/>
        </p:nvSpPr>
        <p:spPr>
          <a:xfrm>
            <a:off x="1475656" y="2545954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C7153E-C1E2-40BF-BC1C-EA1136CFA01D}"/>
              </a:ext>
            </a:extLst>
          </p:cNvPr>
          <p:cNvSpPr/>
          <p:nvPr/>
        </p:nvSpPr>
        <p:spPr>
          <a:xfrm>
            <a:off x="7308303" y="1995686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39769A-774B-42DC-B019-8032B8B3D9A2}"/>
              </a:ext>
            </a:extLst>
          </p:cNvPr>
          <p:cNvSpPr/>
          <p:nvPr/>
        </p:nvSpPr>
        <p:spPr>
          <a:xfrm>
            <a:off x="7020272" y="4155926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876BE4E-10BC-4A05-83F4-106488089192}"/>
              </a:ext>
            </a:extLst>
          </p:cNvPr>
          <p:cNvSpPr/>
          <p:nvPr/>
        </p:nvSpPr>
        <p:spPr>
          <a:xfrm>
            <a:off x="1490856" y="4330050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7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22"/>
            <a:ext cx="8856984" cy="676369"/>
            <a:chOff x="233092" y="1444735"/>
            <a:chExt cx="6868753" cy="676369"/>
          </a:xfrm>
        </p:grpSpPr>
        <p:sp>
          <p:nvSpPr>
            <p:cNvPr id="4" name="TextBox 3"/>
            <p:cNvSpPr txBox="1"/>
            <p:nvPr/>
          </p:nvSpPr>
          <p:spPr>
            <a:xfrm>
              <a:off x="907732" y="1567475"/>
              <a:ext cx="6194113" cy="40011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trả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lời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đúng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. Cho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thêm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thùng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lên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xe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3092" y="1444735"/>
              <a:ext cx="709586" cy="67636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9547" y="631916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001" y="2666933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934443" y="1135119"/>
            <a:ext cx="5976586" cy="1285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829527" y="3359418"/>
            <a:ext cx="6063868" cy="132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7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9553" y="555539"/>
            <a:ext cx="6550785" cy="584775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32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32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107504" y="1491631"/>
            <a:ext cx="9036496" cy="223224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48064" y="2859794"/>
            <a:ext cx="534572" cy="5780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4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007" y="411510"/>
            <a:ext cx="5495197" cy="52322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8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8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75786" y="1419623"/>
            <a:ext cx="9248742" cy="23109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948264" y="2578257"/>
            <a:ext cx="576064" cy="7135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4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22"/>
            <a:ext cx="8856984" cy="676369"/>
            <a:chOff x="233092" y="1444735"/>
            <a:chExt cx="6868753" cy="676369"/>
          </a:xfrm>
        </p:grpSpPr>
        <p:sp>
          <p:nvSpPr>
            <p:cNvPr id="4" name="TextBox 3"/>
            <p:cNvSpPr txBox="1"/>
            <p:nvPr/>
          </p:nvSpPr>
          <p:spPr>
            <a:xfrm>
              <a:off x="907732" y="1567475"/>
              <a:ext cx="6194113" cy="40011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trả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lời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đúng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. Cho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thêm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thùng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lên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xe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3092" y="1444735"/>
              <a:ext cx="709586" cy="67636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9547" y="631916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001" y="2666933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934443" y="1135119"/>
            <a:ext cx="5976586" cy="1285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829527" y="3359418"/>
            <a:ext cx="6063868" cy="132776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E314675-833B-4A7D-96C6-693BA3AB1FD6}"/>
              </a:ext>
            </a:extLst>
          </p:cNvPr>
          <p:cNvSpPr/>
          <p:nvPr/>
        </p:nvSpPr>
        <p:spPr>
          <a:xfrm>
            <a:off x="4139952" y="1831783"/>
            <a:ext cx="504056" cy="488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784C4E-6FF2-4523-9690-6D8B9D0D61F0}"/>
              </a:ext>
            </a:extLst>
          </p:cNvPr>
          <p:cNvSpPr/>
          <p:nvPr/>
        </p:nvSpPr>
        <p:spPr>
          <a:xfrm>
            <a:off x="5292080" y="4008381"/>
            <a:ext cx="504056" cy="488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2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498"/>
            <a:ext cx="9047018" cy="44992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02438" y="1302659"/>
            <a:ext cx="540327" cy="581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5876990" y="1330036"/>
            <a:ext cx="540327" cy="56111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6068301" y="2951024"/>
            <a:ext cx="540327" cy="5611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4163304" y="2992587"/>
            <a:ext cx="540327" cy="581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496" y="85128"/>
            <a:ext cx="1872208" cy="79208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10" name="Oval 9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2853" y="1626935"/>
              <a:ext cx="864096" cy="850582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45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74237"/>
          <a:stretch/>
        </p:blipFill>
        <p:spPr>
          <a:xfrm>
            <a:off x="25648" y="3651870"/>
            <a:ext cx="9144000" cy="149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9248"/>
          <a:stretch/>
        </p:blipFill>
        <p:spPr>
          <a:xfrm>
            <a:off x="-25648" y="-216024"/>
            <a:ext cx="9144000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4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16" y="1587255"/>
            <a:ext cx="8519649" cy="3652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84" y="-6894"/>
            <a:ext cx="2385191" cy="5158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9920" y="617840"/>
            <a:ext cx="1059032" cy="492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712" y="-76474"/>
            <a:ext cx="2616128" cy="10917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图片 31754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9694" y="2044447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6" name="图片 31755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9073" y="2799578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7" name="图片 31756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8452" y="3554709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35" y="3587266"/>
            <a:ext cx="2344692" cy="15562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0" name="图片 31759" descr="封面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5548" y="0"/>
            <a:ext cx="1736330" cy="1954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790085-713D-4113-970C-C60991649377}"/>
              </a:ext>
            </a:extLst>
          </p:cNvPr>
          <p:cNvSpPr txBox="1"/>
          <p:nvPr/>
        </p:nvSpPr>
        <p:spPr>
          <a:xfrm>
            <a:off x="2612596" y="1317402"/>
            <a:ext cx="372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12" name="TextBox 71">
            <a:extLst>
              <a:ext uri="{FF2B5EF4-FFF2-40B4-BE49-F238E27FC236}">
                <a16:creationId xmlns:a16="http://schemas.microsoft.com/office/drawing/2014/main" id="{B27770E8-26C0-4095-AA67-B6DE214E4701}"/>
              </a:ext>
            </a:extLst>
          </p:cNvPr>
          <p:cNvSpPr txBox="1"/>
          <p:nvPr/>
        </p:nvSpPr>
        <p:spPr>
          <a:xfrm>
            <a:off x="2793086" y="3727620"/>
            <a:ext cx="3993973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37F67E21-06A7-4D63-8901-52D801D5070F}"/>
              </a:ext>
            </a:extLst>
          </p:cNvPr>
          <p:cNvSpPr txBox="1"/>
          <p:nvPr/>
        </p:nvSpPr>
        <p:spPr>
          <a:xfrm>
            <a:off x="2353997" y="2981688"/>
            <a:ext cx="646647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0, 1, 2, 3, 4, 5</a:t>
            </a:r>
            <a:endParaRPr lang="zh-CN" altLang="en-US" sz="2400" b="1" dirty="0">
              <a:solidFill>
                <a:srgbClr val="000000"/>
              </a:solidFill>
            </a:endParaRPr>
          </a:p>
        </p:txBody>
      </p:sp>
      <p:sp>
        <p:nvSpPr>
          <p:cNvPr id="14" name="TextBox 71">
            <a:extLst>
              <a:ext uri="{FF2B5EF4-FFF2-40B4-BE49-F238E27FC236}">
                <a16:creationId xmlns:a16="http://schemas.microsoft.com/office/drawing/2014/main" id="{FF5BD7E3-4284-4EAA-940F-1436679E0BBA}"/>
              </a:ext>
            </a:extLst>
          </p:cNvPr>
          <p:cNvSpPr txBox="1"/>
          <p:nvPr/>
        </p:nvSpPr>
        <p:spPr>
          <a:xfrm>
            <a:off x="1979712" y="2250123"/>
            <a:ext cx="665279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0, 1, 2, 3, 4, 5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0"/>
                            </p:stCondLst>
                            <p:childTnLst>
                              <p:par>
                                <p:cTn id="7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74237"/>
          <a:stretch/>
        </p:blipFill>
        <p:spPr>
          <a:xfrm>
            <a:off x="25648" y="3766864"/>
            <a:ext cx="9144000" cy="1325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9248"/>
          <a:stretch/>
        </p:blipFill>
        <p:spPr>
          <a:xfrm>
            <a:off x="-36512" y="-92546"/>
            <a:ext cx="9144000" cy="386789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276984" y="4011912"/>
            <a:ext cx="511053" cy="3600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16316" y="3989235"/>
            <a:ext cx="504056" cy="31070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99592" y="4659988"/>
            <a:ext cx="504056" cy="3113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276983" y="4659989"/>
            <a:ext cx="511053" cy="3113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416316" y="4629324"/>
            <a:ext cx="504056" cy="3186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7446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771550"/>
            <a:ext cx="6628913" cy="193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0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8331" y="1419622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D6E2C-CC62-471D-BB8C-1E0E39DFE5CF}"/>
              </a:ext>
            </a:extLst>
          </p:cNvPr>
          <p:cNvSpPr txBox="1"/>
          <p:nvPr/>
        </p:nvSpPr>
        <p:spPr>
          <a:xfrm>
            <a:off x="1428131" y="2178611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005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2842517" y="3080185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20" y="4355670"/>
            <a:ext cx="727660" cy="78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2"/>
            <a:ext cx="1797384" cy="349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Winter hat icon cartoon style Royalty Free Vector Imag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9537" l="10000" r="97900">
                        <a14:foregroundMark x1="54400" y1="19167" x2="55000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0398">
            <a:off x="2190465" y="4276520"/>
            <a:ext cx="826062" cy="89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05" y="4365186"/>
            <a:ext cx="10001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 descr="Clothes in a wardrobe comic book style vector. Clothes in a wardrobe comic  book pop art retro style vector illustratoin.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1277" b="94255" l="36889" r="6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7" t="82482" r="36981" b="2650"/>
          <a:stretch/>
        </p:blipFill>
        <p:spPr bwMode="auto">
          <a:xfrm>
            <a:off x="3048012" y="4483476"/>
            <a:ext cx="985323" cy="8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8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0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307975" y="79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en-US">
              <a:solidFill>
                <a:prstClr val="black"/>
              </a:solidFill>
            </a:endParaRPr>
          </a:p>
        </p:txBody>
      </p:sp>
      <p:pic>
        <p:nvPicPr>
          <p:cNvPr id="2071" name="Picture 2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370" y="3334804"/>
            <a:ext cx="702006" cy="76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1404853" y="3842595"/>
            <a:ext cx="931102" cy="82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384" y="4230983"/>
            <a:ext cx="854658" cy="90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634" y="2055815"/>
            <a:ext cx="3084513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22" action="ppaction://hlinksldjump"/>
          </p:cNvPr>
          <p:cNvSpPr/>
          <p:nvPr/>
        </p:nvSpPr>
        <p:spPr>
          <a:xfrm>
            <a:off x="8592065" y="4849240"/>
            <a:ext cx="48920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1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022" y="104538"/>
            <a:ext cx="4810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67" b="53333" l="34375" r="47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60" t="23752" r="52640" b="46239"/>
          <a:stretch/>
        </p:blipFill>
        <p:spPr>
          <a:xfrm>
            <a:off x="2503208" y="366475"/>
            <a:ext cx="3747142" cy="439248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củ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cà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rốt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22798" y="379588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3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56072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288" y="31750"/>
            <a:ext cx="673627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chú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mèo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6027" r="67520" b="44675"/>
          <a:stretch/>
        </p:blipFill>
        <p:spPr>
          <a:xfrm>
            <a:off x="2287801" y="821176"/>
            <a:ext cx="4084399" cy="3893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2080" y="3723878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1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40085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8100317" y="4066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0" t="22750" r="17520" b="45956"/>
          <a:stretch/>
        </p:blipFill>
        <p:spPr>
          <a:xfrm>
            <a:off x="2458842" y="736001"/>
            <a:ext cx="4417414" cy="478809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quả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bóng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80112" y="4011933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4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24643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Clothes in a wardrobe comic book style vector. Clothes in a wardrobe comic  book pop art retro style vector illustratoin.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277" b="94255" l="36889" r="6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7" t="82482" r="36981" b="2650"/>
          <a:stretch/>
        </p:blipFill>
        <p:spPr bwMode="auto">
          <a:xfrm>
            <a:off x="8394168" y="17862"/>
            <a:ext cx="737755" cy="6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0" t="54045" r="56960" b="15093"/>
          <a:stretch/>
        </p:blipFill>
        <p:spPr>
          <a:xfrm>
            <a:off x="2267744" y="918958"/>
            <a:ext cx="4435370" cy="46051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con </a:t>
            </a:r>
            <a:r>
              <a:rPr lang="en-US" sz="3200" b="1" dirty="0" err="1">
                <a:latin typeface="UTM Avo" pitchFamily="18" charset="0"/>
              </a:rPr>
              <a:t>vịt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màu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đỏ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92080" y="4083941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0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317273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271</Words>
  <Application>Microsoft Office PowerPoint</Application>
  <PresentationFormat>On-screen Show (16:9)</PresentationFormat>
  <Paragraphs>52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맑은 고딕</vt:lpstr>
      <vt:lpstr>微软雅黑</vt:lpstr>
      <vt:lpstr>宋体</vt:lpstr>
      <vt:lpstr>.VnAvant</vt:lpstr>
      <vt:lpstr>Aharoni</vt:lpstr>
      <vt:lpstr>Arial</vt:lpstr>
      <vt:lpstr>Calibri</vt:lpstr>
      <vt:lpstr>Calibri Light</vt:lpstr>
      <vt:lpstr>Times New Roman</vt:lpstr>
      <vt:lpstr>UTM Avo</vt:lpstr>
      <vt:lpstr>UVN Minh Map</vt:lpstr>
      <vt:lpstr>Office Theme</vt:lpstr>
      <vt:lpstr>Custom Design</vt:lpstr>
      <vt:lpstr>1_Office Theme</vt:lpstr>
      <vt:lpstr>3_Office Theme</vt:lpstr>
      <vt:lpstr>2_Office Theme</vt:lpstr>
      <vt:lpstr>4_Office Theme</vt:lpstr>
      <vt:lpstr>5_Office Theme</vt:lpstr>
      <vt:lpstr>6_Office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ASUS</cp:lastModifiedBy>
  <cp:revision>216</cp:revision>
  <dcterms:created xsi:type="dcterms:W3CDTF">2014-04-01T16:27:38Z</dcterms:created>
  <dcterms:modified xsi:type="dcterms:W3CDTF">2023-09-10T11:08:04Z</dcterms:modified>
</cp:coreProperties>
</file>